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69C68-E3DF-4D53-B298-EF506C58603D}" v="1108" dt="2023-12-18T13:48:29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5"/>
  </p:normalViewPr>
  <p:slideViewPr>
    <p:cSldViewPr snapToGrid="0">
      <p:cViewPr varScale="1">
        <p:scale>
          <a:sx n="79" d="100"/>
          <a:sy n="79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Thapa" userId="e34b566bc0739e0b" providerId="LiveId" clId="{D6C69C68-E3DF-4D53-B298-EF506C58603D}"/>
    <pc:docChg chg="undo custSel addSld modSld">
      <pc:chgData name="Santosh Thapa" userId="e34b566bc0739e0b" providerId="LiveId" clId="{D6C69C68-E3DF-4D53-B298-EF506C58603D}" dt="2023-12-19T22:25:04.226" v="1523" actId="20577"/>
      <pc:docMkLst>
        <pc:docMk/>
      </pc:docMkLst>
      <pc:sldChg chg="modSp mod">
        <pc:chgData name="Santosh Thapa" userId="e34b566bc0739e0b" providerId="LiveId" clId="{D6C69C68-E3DF-4D53-B298-EF506C58603D}" dt="2023-12-19T22:25:04.226" v="1523" actId="20577"/>
        <pc:sldMkLst>
          <pc:docMk/>
          <pc:sldMk cId="488045944" sldId="256"/>
        </pc:sldMkLst>
        <pc:spChg chg="mod">
          <ac:chgData name="Santosh Thapa" userId="e34b566bc0739e0b" providerId="LiveId" clId="{D6C69C68-E3DF-4D53-B298-EF506C58603D}" dt="2023-12-19T22:25:04.226" v="1523" actId="20577"/>
          <ac:spMkLst>
            <pc:docMk/>
            <pc:sldMk cId="488045944" sldId="256"/>
            <ac:spMk id="3" creationId="{46337FEB-D7FC-8D86-3D03-804657827E24}"/>
          </ac:spMkLst>
        </pc:spChg>
      </pc:sldChg>
      <pc:sldChg chg="addSp delSp modSp mod">
        <pc:chgData name="Santosh Thapa" userId="e34b566bc0739e0b" providerId="LiveId" clId="{D6C69C68-E3DF-4D53-B298-EF506C58603D}" dt="2023-12-19T22:11:30.472" v="1510" actId="14100"/>
        <pc:sldMkLst>
          <pc:docMk/>
          <pc:sldMk cId="1697219758" sldId="257"/>
        </pc:sldMkLst>
        <pc:spChg chg="add mod">
          <ac:chgData name="Santosh Thapa" userId="e34b566bc0739e0b" providerId="LiveId" clId="{D6C69C68-E3DF-4D53-B298-EF506C58603D}" dt="2023-12-19T22:11:22.166" v="1508" actId="478"/>
          <ac:spMkLst>
            <pc:docMk/>
            <pc:sldMk cId="1697219758" sldId="257"/>
            <ac:spMk id="9" creationId="{C9FACCEB-C14D-A495-2BE8-76222E989947}"/>
          </ac:spMkLst>
        </pc:spChg>
        <pc:spChg chg="del">
          <ac:chgData name="Santosh Thapa" userId="e34b566bc0739e0b" providerId="LiveId" clId="{D6C69C68-E3DF-4D53-B298-EF506C58603D}" dt="2023-12-18T13:21:51.731" v="354" actId="22"/>
          <ac:spMkLst>
            <pc:docMk/>
            <pc:sldMk cId="1697219758" sldId="257"/>
            <ac:spMk id="23" creationId="{7D999F37-90FA-3E72-644A-C7F9538F5022}"/>
          </ac:spMkLst>
        </pc:spChg>
        <pc:picChg chg="add del mod ord">
          <ac:chgData name="Santosh Thapa" userId="e34b566bc0739e0b" providerId="LiveId" clId="{D6C69C68-E3DF-4D53-B298-EF506C58603D}" dt="2023-12-19T22:11:22.166" v="1508" actId="478"/>
          <ac:picMkLst>
            <pc:docMk/>
            <pc:sldMk cId="1697219758" sldId="257"/>
            <ac:picMk id="4" creationId="{59246DF8-A0CB-3B85-DCE1-DBA7C0A2DCAD}"/>
          </ac:picMkLst>
        </pc:picChg>
        <pc:picChg chg="add del">
          <ac:chgData name="Santosh Thapa" userId="e34b566bc0739e0b" providerId="LiveId" clId="{D6C69C68-E3DF-4D53-B298-EF506C58603D}" dt="2023-12-19T22:11:19.348" v="1507" actId="22"/>
          <ac:picMkLst>
            <pc:docMk/>
            <pc:sldMk cId="1697219758" sldId="257"/>
            <ac:picMk id="7" creationId="{2BCFC652-0590-251C-3B70-ADAED66BE0C5}"/>
          </ac:picMkLst>
        </pc:picChg>
        <pc:picChg chg="add mod">
          <ac:chgData name="Santosh Thapa" userId="e34b566bc0739e0b" providerId="LiveId" clId="{D6C69C68-E3DF-4D53-B298-EF506C58603D}" dt="2023-12-19T22:11:30.472" v="1510" actId="14100"/>
          <ac:picMkLst>
            <pc:docMk/>
            <pc:sldMk cId="1697219758" sldId="257"/>
            <ac:picMk id="11" creationId="{7CDAF9EB-6352-7FFF-A669-C46828D0795D}"/>
          </ac:picMkLst>
        </pc:picChg>
      </pc:sldChg>
      <pc:sldChg chg="addSp delSp modSp new mod">
        <pc:chgData name="Santosh Thapa" userId="e34b566bc0739e0b" providerId="LiveId" clId="{D6C69C68-E3DF-4D53-B298-EF506C58603D}" dt="2023-12-18T13:48:29.064" v="1505" actId="255"/>
        <pc:sldMkLst>
          <pc:docMk/>
          <pc:sldMk cId="4063101242" sldId="258"/>
        </pc:sldMkLst>
        <pc:spChg chg="mod">
          <ac:chgData name="Santosh Thapa" userId="e34b566bc0739e0b" providerId="LiveId" clId="{D6C69C68-E3DF-4D53-B298-EF506C58603D}" dt="2023-12-16T12:30:07.587" v="23" actId="20577"/>
          <ac:spMkLst>
            <pc:docMk/>
            <pc:sldMk cId="4063101242" sldId="258"/>
            <ac:spMk id="2" creationId="{FF77947A-7C30-A78E-CD72-19967F27C038}"/>
          </ac:spMkLst>
        </pc:spChg>
        <pc:spChg chg="del">
          <ac:chgData name="Santosh Thapa" userId="e34b566bc0739e0b" providerId="LiveId" clId="{D6C69C68-E3DF-4D53-B298-EF506C58603D}" dt="2023-12-16T12:31:02.459" v="24" actId="931"/>
          <ac:spMkLst>
            <pc:docMk/>
            <pc:sldMk cId="4063101242" sldId="258"/>
            <ac:spMk id="3" creationId="{0E47DC4B-479D-4606-D251-93F3A206B80A}"/>
          </ac:spMkLst>
        </pc:spChg>
        <pc:spChg chg="add mod">
          <ac:chgData name="Santosh Thapa" userId="e34b566bc0739e0b" providerId="LiveId" clId="{D6C69C68-E3DF-4D53-B298-EF506C58603D}" dt="2023-12-16T12:32:24.872" v="36"/>
          <ac:spMkLst>
            <pc:docMk/>
            <pc:sldMk cId="4063101242" sldId="258"/>
            <ac:spMk id="8" creationId="{88788FF8-FC9B-4C38-7309-21762BD47FEB}"/>
          </ac:spMkLst>
        </pc:spChg>
        <pc:spChg chg="add mod">
          <ac:chgData name="Santosh Thapa" userId="e34b566bc0739e0b" providerId="LiveId" clId="{D6C69C68-E3DF-4D53-B298-EF506C58603D}" dt="2023-12-16T12:32:24.872" v="36"/>
          <ac:spMkLst>
            <pc:docMk/>
            <pc:sldMk cId="4063101242" sldId="258"/>
            <ac:spMk id="9" creationId="{592E6E3F-9C50-EA14-A7C7-697D8E649BA2}"/>
          </ac:spMkLst>
        </pc:spChg>
        <pc:grpChg chg="add mod">
          <ac:chgData name="Santosh Thapa" userId="e34b566bc0739e0b" providerId="LiveId" clId="{D6C69C68-E3DF-4D53-B298-EF506C58603D}" dt="2023-12-16T12:32:24.872" v="36"/>
          <ac:grpSpMkLst>
            <pc:docMk/>
            <pc:sldMk cId="4063101242" sldId="258"/>
            <ac:grpSpMk id="7" creationId="{BB7A1C73-FB30-5AE1-7970-34D1BFF23D9D}"/>
          </ac:grpSpMkLst>
        </pc:grpChg>
        <pc:graphicFrameChg chg="add del mod modGraphic">
          <ac:chgData name="Santosh Thapa" userId="e34b566bc0739e0b" providerId="LiveId" clId="{D6C69C68-E3DF-4D53-B298-EF506C58603D}" dt="2023-12-16T12:50:34.736" v="43" actId="1032"/>
          <ac:graphicFrameMkLst>
            <pc:docMk/>
            <pc:sldMk cId="4063101242" sldId="258"/>
            <ac:graphicFrameMk id="6" creationId="{5702205C-B960-58EC-ABE0-6384A6E437DF}"/>
          </ac:graphicFrameMkLst>
        </pc:graphicFrameChg>
        <pc:graphicFrameChg chg="add del mod modGraphic">
          <ac:chgData name="Santosh Thapa" userId="e34b566bc0739e0b" providerId="LiveId" clId="{D6C69C68-E3DF-4D53-B298-EF506C58603D}" dt="2023-12-16T12:50:33.739" v="40" actId="1032"/>
          <ac:graphicFrameMkLst>
            <pc:docMk/>
            <pc:sldMk cId="4063101242" sldId="258"/>
            <ac:graphicFrameMk id="10" creationId="{FCBB1D8D-6F00-52B0-1223-4BDA6D433D53}"/>
          </ac:graphicFrameMkLst>
        </pc:graphicFrameChg>
        <pc:graphicFrameChg chg="add mod modGraphic">
          <ac:chgData name="Santosh Thapa" userId="e34b566bc0739e0b" providerId="LiveId" clId="{D6C69C68-E3DF-4D53-B298-EF506C58603D}" dt="2023-12-18T13:42:52.305" v="1049" actId="255"/>
          <ac:graphicFrameMkLst>
            <pc:docMk/>
            <pc:sldMk cId="4063101242" sldId="258"/>
            <ac:graphicFrameMk id="14" creationId="{45226B0C-95E6-FF06-0320-25C2524750E6}"/>
          </ac:graphicFrameMkLst>
        </pc:graphicFrameChg>
        <pc:graphicFrameChg chg="add mod modGraphic">
          <ac:chgData name="Santosh Thapa" userId="e34b566bc0739e0b" providerId="LiveId" clId="{D6C69C68-E3DF-4D53-B298-EF506C58603D}" dt="2023-12-18T13:48:29.064" v="1505" actId="255"/>
          <ac:graphicFrameMkLst>
            <pc:docMk/>
            <pc:sldMk cId="4063101242" sldId="258"/>
            <ac:graphicFrameMk id="16" creationId="{18F310E4-48DD-FC6C-9DE0-AC01E7337B3B}"/>
          </ac:graphicFrameMkLst>
        </pc:graphicFrameChg>
        <pc:picChg chg="add mod">
          <ac:chgData name="Santosh Thapa" userId="e34b566bc0739e0b" providerId="LiveId" clId="{D6C69C68-E3DF-4D53-B298-EF506C58603D}" dt="2023-12-16T12:31:42.121" v="31" actId="1076"/>
          <ac:picMkLst>
            <pc:docMk/>
            <pc:sldMk cId="4063101242" sldId="258"/>
            <ac:picMk id="5" creationId="{62A9440E-DCE7-ABB4-998A-71689B7DBE02}"/>
          </ac:picMkLst>
        </pc:picChg>
        <pc:picChg chg="add del mod">
          <ac:chgData name="Santosh Thapa" userId="e34b566bc0739e0b" providerId="LiveId" clId="{D6C69C68-E3DF-4D53-B298-EF506C58603D}" dt="2023-12-16T12:56:53.254" v="109" actId="478"/>
          <ac:picMkLst>
            <pc:docMk/>
            <pc:sldMk cId="4063101242" sldId="258"/>
            <ac:picMk id="15" creationId="{6A9DA2B3-473B-730B-D6D1-1E2A3D60922E}"/>
          </ac:picMkLst>
        </pc:picChg>
      </pc:sldChg>
      <pc:sldChg chg="addSp delSp modSp new mod">
        <pc:chgData name="Santosh Thapa" userId="e34b566bc0739e0b" providerId="LiveId" clId="{D6C69C68-E3DF-4D53-B298-EF506C58603D}" dt="2023-12-18T13:28:35.152" v="565" actId="20577"/>
        <pc:sldMkLst>
          <pc:docMk/>
          <pc:sldMk cId="571606077" sldId="259"/>
        </pc:sldMkLst>
        <pc:spChg chg="mod">
          <ac:chgData name="Santosh Thapa" userId="e34b566bc0739e0b" providerId="LiveId" clId="{D6C69C68-E3DF-4D53-B298-EF506C58603D}" dt="2023-12-18T13:28:35.152" v="565" actId="20577"/>
          <ac:spMkLst>
            <pc:docMk/>
            <pc:sldMk cId="571606077" sldId="259"/>
            <ac:spMk id="2" creationId="{6A0E0CFF-EE17-9CEA-5C1B-07D2A6390CCD}"/>
          </ac:spMkLst>
        </pc:spChg>
        <pc:spChg chg="del">
          <ac:chgData name="Santosh Thapa" userId="e34b566bc0739e0b" providerId="LiveId" clId="{D6C69C68-E3DF-4D53-B298-EF506C58603D}" dt="2023-12-18T13:28:02.295" v="543"/>
          <ac:spMkLst>
            <pc:docMk/>
            <pc:sldMk cId="571606077" sldId="259"/>
            <ac:spMk id="3" creationId="{44F446E2-3278-916F-E745-04442A1A8979}"/>
          </ac:spMkLst>
        </pc:spChg>
        <pc:picChg chg="add mod">
          <ac:chgData name="Santosh Thapa" userId="e34b566bc0739e0b" providerId="LiveId" clId="{D6C69C68-E3DF-4D53-B298-EF506C58603D}" dt="2023-12-18T13:28:12.290" v="546" actId="14100"/>
          <ac:picMkLst>
            <pc:docMk/>
            <pc:sldMk cId="571606077" sldId="259"/>
            <ac:picMk id="4" creationId="{66946AB5-45B7-644C-7E88-981A6789E2B3}"/>
          </ac:picMkLst>
        </pc:picChg>
      </pc:sldChg>
      <pc:sldChg chg="addSp delSp modSp new mod">
        <pc:chgData name="Santosh Thapa" userId="e34b566bc0739e0b" providerId="LiveId" clId="{D6C69C68-E3DF-4D53-B298-EF506C58603D}" dt="2023-12-18T13:29:29.659" v="591" actId="14100"/>
        <pc:sldMkLst>
          <pc:docMk/>
          <pc:sldMk cId="315481206" sldId="260"/>
        </pc:sldMkLst>
        <pc:spChg chg="mod">
          <ac:chgData name="Santosh Thapa" userId="e34b566bc0739e0b" providerId="LiveId" clId="{D6C69C68-E3DF-4D53-B298-EF506C58603D}" dt="2023-12-18T13:29:02.215" v="585" actId="20577"/>
          <ac:spMkLst>
            <pc:docMk/>
            <pc:sldMk cId="315481206" sldId="260"/>
            <ac:spMk id="2" creationId="{E97823DF-0A1A-DEC4-7B17-498054CCB8D2}"/>
          </ac:spMkLst>
        </pc:spChg>
        <pc:spChg chg="del">
          <ac:chgData name="Santosh Thapa" userId="e34b566bc0739e0b" providerId="LiveId" clId="{D6C69C68-E3DF-4D53-B298-EF506C58603D}" dt="2023-12-18T13:29:14.001" v="586"/>
          <ac:spMkLst>
            <pc:docMk/>
            <pc:sldMk cId="315481206" sldId="260"/>
            <ac:spMk id="3" creationId="{0BF3B187-0B60-8960-ACB2-F72F9F94DA65}"/>
          </ac:spMkLst>
        </pc:spChg>
        <pc:picChg chg="add mod">
          <ac:chgData name="Santosh Thapa" userId="e34b566bc0739e0b" providerId="LiveId" clId="{D6C69C68-E3DF-4D53-B298-EF506C58603D}" dt="2023-12-18T13:29:29.659" v="591" actId="14100"/>
          <ac:picMkLst>
            <pc:docMk/>
            <pc:sldMk cId="315481206" sldId="260"/>
            <ac:picMk id="4" creationId="{1A5AAB40-E053-B346-1494-DF6653C5F964}"/>
          </ac:picMkLst>
        </pc:picChg>
      </pc:sldChg>
      <pc:sldChg chg="addSp delSp modSp new mod">
        <pc:chgData name="Santosh Thapa" userId="e34b566bc0739e0b" providerId="LiveId" clId="{D6C69C68-E3DF-4D53-B298-EF506C58603D}" dt="2023-12-18T13:30:12.126" v="616" actId="14100"/>
        <pc:sldMkLst>
          <pc:docMk/>
          <pc:sldMk cId="3416671864" sldId="261"/>
        </pc:sldMkLst>
        <pc:spChg chg="mod">
          <ac:chgData name="Santosh Thapa" userId="e34b566bc0739e0b" providerId="LiveId" clId="{D6C69C68-E3DF-4D53-B298-EF506C58603D}" dt="2023-12-18T13:29:49.572" v="611" actId="20577"/>
          <ac:spMkLst>
            <pc:docMk/>
            <pc:sldMk cId="3416671864" sldId="261"/>
            <ac:spMk id="2" creationId="{12004616-9B84-0CEB-7993-50D731BFF4D1}"/>
          </ac:spMkLst>
        </pc:spChg>
        <pc:spChg chg="del">
          <ac:chgData name="Santosh Thapa" userId="e34b566bc0739e0b" providerId="LiveId" clId="{D6C69C68-E3DF-4D53-B298-EF506C58603D}" dt="2023-12-18T13:30:00.445" v="612"/>
          <ac:spMkLst>
            <pc:docMk/>
            <pc:sldMk cId="3416671864" sldId="261"/>
            <ac:spMk id="3" creationId="{35D446B4-B5EF-F0E0-7C09-B36B483D53D6}"/>
          </ac:spMkLst>
        </pc:spChg>
        <pc:picChg chg="add mod">
          <ac:chgData name="Santosh Thapa" userId="e34b566bc0739e0b" providerId="LiveId" clId="{D6C69C68-E3DF-4D53-B298-EF506C58603D}" dt="2023-12-18T13:30:12.126" v="616" actId="14100"/>
          <ac:picMkLst>
            <pc:docMk/>
            <pc:sldMk cId="3416671864" sldId="261"/>
            <ac:picMk id="4" creationId="{7FBBEAA9-1F1B-5766-BE6B-0EE71E62498E}"/>
          </ac:picMkLst>
        </pc:picChg>
      </pc:sldChg>
      <pc:sldChg chg="addSp delSp modSp new mod setBg">
        <pc:chgData name="Santosh Thapa" userId="e34b566bc0739e0b" providerId="LiveId" clId="{D6C69C68-E3DF-4D53-B298-EF506C58603D}" dt="2023-12-18T13:31:55.867" v="647" actId="14100"/>
        <pc:sldMkLst>
          <pc:docMk/>
          <pc:sldMk cId="35997451" sldId="262"/>
        </pc:sldMkLst>
        <pc:spChg chg="mod ord">
          <ac:chgData name="Santosh Thapa" userId="e34b566bc0739e0b" providerId="LiveId" clId="{D6C69C68-E3DF-4D53-B298-EF506C58603D}" dt="2023-12-18T13:31:38.855" v="645" actId="1076"/>
          <ac:spMkLst>
            <pc:docMk/>
            <pc:sldMk cId="35997451" sldId="262"/>
            <ac:spMk id="2" creationId="{BDD4C242-10DC-8AE0-2064-D10FD23D2F0A}"/>
          </ac:spMkLst>
        </pc:spChg>
        <pc:spChg chg="del">
          <ac:chgData name="Santosh Thapa" userId="e34b566bc0739e0b" providerId="LiveId" clId="{D6C69C68-E3DF-4D53-B298-EF506C58603D}" dt="2023-12-18T13:30:39.643" v="618"/>
          <ac:spMkLst>
            <pc:docMk/>
            <pc:sldMk cId="35997451" sldId="262"/>
            <ac:spMk id="3" creationId="{767BCD5B-321B-AE7F-DDE9-DDA8F3D1C1D7}"/>
          </ac:spMkLst>
        </pc:spChg>
        <pc:spChg chg="add">
          <ac:chgData name="Santosh Thapa" userId="e34b566bc0739e0b" providerId="LiveId" clId="{D6C69C68-E3DF-4D53-B298-EF506C58603D}" dt="2023-12-18T13:30:52.387" v="622" actId="26606"/>
          <ac:spMkLst>
            <pc:docMk/>
            <pc:sldMk cId="35997451" sldId="262"/>
            <ac:spMk id="13" creationId="{670D6F2B-93AF-47D6-9378-5E54BE0AC69F}"/>
          </ac:spMkLst>
        </pc:spChg>
        <pc:spChg chg="add">
          <ac:chgData name="Santosh Thapa" userId="e34b566bc0739e0b" providerId="LiveId" clId="{D6C69C68-E3DF-4D53-B298-EF506C58603D}" dt="2023-12-18T13:30:52.387" v="622" actId="26606"/>
          <ac:spMkLst>
            <pc:docMk/>
            <pc:sldMk cId="35997451" sldId="262"/>
            <ac:spMk id="15" creationId="{2D529E20-662F-4915-ACD7-970C026FDB7F}"/>
          </ac:spMkLst>
        </pc:spChg>
        <pc:spChg chg="add">
          <ac:chgData name="Santosh Thapa" userId="e34b566bc0739e0b" providerId="LiveId" clId="{D6C69C68-E3DF-4D53-B298-EF506C58603D}" dt="2023-12-18T13:30:52.387" v="622" actId="26606"/>
          <ac:spMkLst>
            <pc:docMk/>
            <pc:sldMk cId="35997451" sldId="262"/>
            <ac:spMk id="17" creationId="{1AD5EB79-7F9A-4BBC-92A5-188382CBA1B6}"/>
          </ac:spMkLst>
        </pc:spChg>
        <pc:spChg chg="add">
          <ac:chgData name="Santosh Thapa" userId="e34b566bc0739e0b" providerId="LiveId" clId="{D6C69C68-E3DF-4D53-B298-EF506C58603D}" dt="2023-12-18T13:30:52.387" v="622" actId="26606"/>
          <ac:spMkLst>
            <pc:docMk/>
            <pc:sldMk cId="35997451" sldId="262"/>
            <ac:spMk id="19" creationId="{B9B8A17F-DC3A-4D9A-AA53-9BFB894CD7BA}"/>
          </ac:spMkLst>
        </pc:spChg>
        <pc:grpChg chg="add">
          <ac:chgData name="Santosh Thapa" userId="e34b566bc0739e0b" providerId="LiveId" clId="{D6C69C68-E3DF-4D53-B298-EF506C58603D}" dt="2023-12-18T13:30:52.387" v="622" actId="26606"/>
          <ac:grpSpMkLst>
            <pc:docMk/>
            <pc:sldMk cId="35997451" sldId="262"/>
            <ac:grpSpMk id="9" creationId="{6503EB0F-2257-4A3E-A73B-E1DE769B459F}"/>
          </ac:grpSpMkLst>
        </pc:grpChg>
        <pc:picChg chg="add mod">
          <ac:chgData name="Santosh Thapa" userId="e34b566bc0739e0b" providerId="LiveId" clId="{D6C69C68-E3DF-4D53-B298-EF506C58603D}" dt="2023-12-18T13:31:55.867" v="647" actId="14100"/>
          <ac:picMkLst>
            <pc:docMk/>
            <pc:sldMk cId="35997451" sldId="262"/>
            <ac:picMk id="4" creationId="{25BCD789-2404-54D7-FB16-36B776279E12}"/>
          </ac:picMkLst>
        </pc:picChg>
      </pc:sldChg>
      <pc:sldChg chg="addSp delSp modSp new mod setBg">
        <pc:chgData name="Santosh Thapa" userId="e34b566bc0739e0b" providerId="LiveId" clId="{D6C69C68-E3DF-4D53-B298-EF506C58603D}" dt="2023-12-18T13:33:24.723" v="680" actId="478"/>
        <pc:sldMkLst>
          <pc:docMk/>
          <pc:sldMk cId="2950529243" sldId="263"/>
        </pc:sldMkLst>
        <pc:spChg chg="mod">
          <ac:chgData name="Santosh Thapa" userId="e34b566bc0739e0b" providerId="LiveId" clId="{D6C69C68-E3DF-4D53-B298-EF506C58603D}" dt="2023-12-18T13:32:37.746" v="669" actId="14100"/>
          <ac:spMkLst>
            <pc:docMk/>
            <pc:sldMk cId="2950529243" sldId="263"/>
            <ac:spMk id="2" creationId="{B609138C-9ECC-5175-4D42-C023444DF306}"/>
          </ac:spMkLst>
        </pc:spChg>
        <pc:spChg chg="del mod">
          <ac:chgData name="Santosh Thapa" userId="e34b566bc0739e0b" providerId="LiveId" clId="{D6C69C68-E3DF-4D53-B298-EF506C58603D}" dt="2023-12-18T13:32:43.530" v="670"/>
          <ac:spMkLst>
            <pc:docMk/>
            <pc:sldMk cId="2950529243" sldId="263"/>
            <ac:spMk id="3" creationId="{CDD0E2A0-A68A-A3AA-F47A-B4B914B4A07A}"/>
          </ac:spMkLst>
        </pc:spChg>
        <pc:spChg chg="add del mod">
          <ac:chgData name="Santosh Thapa" userId="e34b566bc0739e0b" providerId="LiveId" clId="{D6C69C68-E3DF-4D53-B298-EF506C58603D}" dt="2023-12-18T13:32:57.907" v="673" actId="478"/>
          <ac:spMkLst>
            <pc:docMk/>
            <pc:sldMk cId="2950529243" sldId="263"/>
            <ac:spMk id="6" creationId="{1AF2387D-3A9E-1C99-49D2-08AABF1B111F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8" creationId="{324E43EB-867C-4B35-9A5C-E435157C7297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10" creationId="{A7C0F5DA-B59F-4F13-8BB8-FFD8F2C572BC}"/>
          </ac:spMkLst>
        </pc:spChg>
        <pc:spChg chg="add del mod">
          <ac:chgData name="Santosh Thapa" userId="e34b566bc0739e0b" providerId="LiveId" clId="{D6C69C68-E3DF-4D53-B298-EF506C58603D}" dt="2023-12-18T13:33:24.723" v="680" actId="478"/>
          <ac:spMkLst>
            <pc:docMk/>
            <pc:sldMk cId="2950529243" sldId="263"/>
            <ac:spMk id="11" creationId="{216847DD-A7E3-BC94-388D-D0D96435DB47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12" creationId="{9CEA1DEC-CC9E-4776-9E08-048A15BFA6CA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14" creationId="{9CE399CF-F4B8-4832-A8CB-B93F6B1EF44B}"/>
          </ac:spMkLst>
        </pc:spChg>
        <pc:spChg chg="add">
          <ac:chgData name="Santosh Thapa" userId="e34b566bc0739e0b" providerId="LiveId" clId="{D6C69C68-E3DF-4D53-B298-EF506C58603D}" dt="2023-12-18T13:32:17.219" v="649" actId="26606"/>
          <ac:spMkLst>
            <pc:docMk/>
            <pc:sldMk cId="2950529243" sldId="263"/>
            <ac:spMk id="16" creationId="{1F23E73A-FDC8-462C-83C1-3AA8961449CF}"/>
          </ac:spMkLst>
        </pc:spChg>
        <pc:picChg chg="add del mod">
          <ac:chgData name="Santosh Thapa" userId="e34b566bc0739e0b" providerId="LiveId" clId="{D6C69C68-E3DF-4D53-B298-EF506C58603D}" dt="2023-12-18T13:33:02.856" v="675" actId="478"/>
          <ac:picMkLst>
            <pc:docMk/>
            <pc:sldMk cId="2950529243" sldId="263"/>
            <ac:picMk id="4" creationId="{758CFD2E-114B-6268-B179-B357654BC13B}"/>
          </ac:picMkLst>
        </pc:picChg>
        <pc:picChg chg="add mod">
          <ac:chgData name="Santosh Thapa" userId="e34b566bc0739e0b" providerId="LiveId" clId="{D6C69C68-E3DF-4D53-B298-EF506C58603D}" dt="2023-12-18T13:33:18.806" v="679" actId="14100"/>
          <ac:picMkLst>
            <pc:docMk/>
            <pc:sldMk cId="2950529243" sldId="263"/>
            <ac:picMk id="7" creationId="{84AF25AE-9E1E-03C4-12AB-7EF08036C024}"/>
          </ac:picMkLst>
        </pc:picChg>
      </pc:sldChg>
      <pc:sldChg chg="addSp delSp modSp new mod setBg setClrOvrMap">
        <pc:chgData name="Santosh Thapa" userId="e34b566bc0739e0b" providerId="LiveId" clId="{D6C69C68-E3DF-4D53-B298-EF506C58603D}" dt="2023-12-18T13:34:30.840" v="704" actId="20577"/>
        <pc:sldMkLst>
          <pc:docMk/>
          <pc:sldMk cId="218243427" sldId="264"/>
        </pc:sldMkLst>
        <pc:spChg chg="del mod">
          <ac:chgData name="Santosh Thapa" userId="e34b566bc0739e0b" providerId="LiveId" clId="{D6C69C68-E3DF-4D53-B298-EF506C58603D}" dt="2023-12-18T13:33:58.231" v="687" actId="478"/>
          <ac:spMkLst>
            <pc:docMk/>
            <pc:sldMk cId="218243427" sldId="264"/>
            <ac:spMk id="2" creationId="{F065F460-AC85-4F9B-7A6D-065BF57E1B9C}"/>
          </ac:spMkLst>
        </pc:spChg>
        <pc:spChg chg="del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3" creationId="{D0EF0060-84C7-B867-EAA7-C75F02BC6512}"/>
          </ac:spMkLst>
        </pc:spChg>
        <pc:spChg chg="add mod">
          <ac:chgData name="Santosh Thapa" userId="e34b566bc0739e0b" providerId="LiveId" clId="{D6C69C68-E3DF-4D53-B298-EF506C58603D}" dt="2023-12-18T13:34:30.840" v="704" actId="20577"/>
          <ac:spMkLst>
            <pc:docMk/>
            <pc:sldMk cId="218243427" sldId="264"/>
            <ac:spMk id="5" creationId="{FA8DC4C5-B784-4CE6-6292-73A86BB02D48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12" creationId="{73C0A186-7444-4460-9C37-532E7671E99E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14" creationId="{02E8BD2A-4014-4DC6-A228-4ECE6A0AA6D1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16" creationId="{3896CA42-3323-41E5-B809-CD790B2AA1CA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18" creationId="{EA2FE539-0B6F-4FAE-A391-B46476F46CCB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20" creationId="{BD5A14FB-50A2-4964-8B07-EE40D1CE08B5}"/>
          </ac:spMkLst>
        </pc:spChg>
        <pc:spChg chg="add">
          <ac:chgData name="Santosh Thapa" userId="e34b566bc0739e0b" providerId="LiveId" clId="{D6C69C68-E3DF-4D53-B298-EF506C58603D}" dt="2023-12-18T13:33:40.052" v="682" actId="26606"/>
          <ac:spMkLst>
            <pc:docMk/>
            <pc:sldMk cId="218243427" sldId="264"/>
            <ac:spMk id="22" creationId="{FD63331C-DD2E-43D8-9511-B44EC057D7DB}"/>
          </ac:spMkLst>
        </pc:spChg>
        <pc:grpChg chg="add">
          <ac:chgData name="Santosh Thapa" userId="e34b566bc0739e0b" providerId="LiveId" clId="{D6C69C68-E3DF-4D53-B298-EF506C58603D}" dt="2023-12-18T13:33:40.052" v="682" actId="26606"/>
          <ac:grpSpMkLst>
            <pc:docMk/>
            <pc:sldMk cId="218243427" sldId="264"/>
            <ac:grpSpMk id="8" creationId="{93E10248-AF0E-477D-B4D2-47C02CE4E353}"/>
          </ac:grpSpMkLst>
        </pc:grpChg>
        <pc:picChg chg="add mod">
          <ac:chgData name="Santosh Thapa" userId="e34b566bc0739e0b" providerId="LiveId" clId="{D6C69C68-E3DF-4D53-B298-EF506C58603D}" dt="2023-12-18T13:34:10.179" v="689" actId="14100"/>
          <ac:picMkLst>
            <pc:docMk/>
            <pc:sldMk cId="218243427" sldId="264"/>
            <ac:picMk id="4" creationId="{AF9B5921-E8BA-9BB2-1661-7D5A95837CCD}"/>
          </ac:picMkLst>
        </pc:picChg>
      </pc:sldChg>
      <pc:sldChg chg="addSp delSp modSp new mod setBg">
        <pc:chgData name="Santosh Thapa" userId="e34b566bc0739e0b" providerId="LiveId" clId="{D6C69C68-E3DF-4D53-B298-EF506C58603D}" dt="2023-12-18T13:35:43.812" v="734" actId="14100"/>
        <pc:sldMkLst>
          <pc:docMk/>
          <pc:sldMk cId="91949210" sldId="265"/>
        </pc:sldMkLst>
        <pc:spChg chg="mod">
          <ac:chgData name="Santosh Thapa" userId="e34b566bc0739e0b" providerId="LiveId" clId="{D6C69C68-E3DF-4D53-B298-EF506C58603D}" dt="2023-12-18T13:35:20.901" v="729" actId="255"/>
          <ac:spMkLst>
            <pc:docMk/>
            <pc:sldMk cId="91949210" sldId="265"/>
            <ac:spMk id="2" creationId="{7AD573EA-FDA0-FDA7-118F-770DDDF1E953}"/>
          </ac:spMkLst>
        </pc:spChg>
        <pc:spChg chg="del mod">
          <ac:chgData name="Santosh Thapa" userId="e34b566bc0739e0b" providerId="LiveId" clId="{D6C69C68-E3DF-4D53-B298-EF506C58603D}" dt="2023-12-18T13:35:24.950" v="730"/>
          <ac:spMkLst>
            <pc:docMk/>
            <pc:sldMk cId="91949210" sldId="265"/>
            <ac:spMk id="3" creationId="{059A6CE5-2E51-7510-8324-0C057764B65A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8" creationId="{324E43EB-867C-4B35-9A5C-E435157C7297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10" creationId="{A7C0F5DA-B59F-4F13-8BB8-FFD8F2C572BC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12" creationId="{9CEA1DEC-CC9E-4776-9E08-048A15BFA6CA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14" creationId="{9CE399CF-F4B8-4832-A8CB-B93F6B1EF44B}"/>
          </ac:spMkLst>
        </pc:spChg>
        <pc:spChg chg="add">
          <ac:chgData name="Santosh Thapa" userId="e34b566bc0739e0b" providerId="LiveId" clId="{D6C69C68-E3DF-4D53-B298-EF506C58603D}" dt="2023-12-18T13:34:51.560" v="706" actId="26606"/>
          <ac:spMkLst>
            <pc:docMk/>
            <pc:sldMk cId="91949210" sldId="265"/>
            <ac:spMk id="16" creationId="{1F23E73A-FDC8-462C-83C1-3AA8961449CF}"/>
          </ac:spMkLst>
        </pc:spChg>
        <pc:picChg chg="add mod">
          <ac:chgData name="Santosh Thapa" userId="e34b566bc0739e0b" providerId="LiveId" clId="{D6C69C68-E3DF-4D53-B298-EF506C58603D}" dt="2023-12-18T13:35:43.812" v="734" actId="14100"/>
          <ac:picMkLst>
            <pc:docMk/>
            <pc:sldMk cId="91949210" sldId="265"/>
            <ac:picMk id="4" creationId="{43B57B07-87C8-0C05-4544-8A8E8B336080}"/>
          </ac:picMkLst>
        </pc:picChg>
      </pc:sldChg>
      <pc:sldChg chg="addSp delSp modSp new mod">
        <pc:chgData name="Santosh Thapa" userId="e34b566bc0739e0b" providerId="LiveId" clId="{D6C69C68-E3DF-4D53-B298-EF506C58603D}" dt="2023-12-18T13:37:43.083" v="837" actId="20577"/>
        <pc:sldMkLst>
          <pc:docMk/>
          <pc:sldMk cId="2141185953" sldId="266"/>
        </pc:sldMkLst>
        <pc:spChg chg="mod">
          <ac:chgData name="Santosh Thapa" userId="e34b566bc0739e0b" providerId="LiveId" clId="{D6C69C68-E3DF-4D53-B298-EF506C58603D}" dt="2023-12-18T13:37:43.083" v="837" actId="20577"/>
          <ac:spMkLst>
            <pc:docMk/>
            <pc:sldMk cId="2141185953" sldId="266"/>
            <ac:spMk id="2" creationId="{DCF464FB-1157-E305-5888-F5D117DA4D23}"/>
          </ac:spMkLst>
        </pc:spChg>
        <pc:spChg chg="del">
          <ac:chgData name="Santosh Thapa" userId="e34b566bc0739e0b" providerId="LiveId" clId="{D6C69C68-E3DF-4D53-B298-EF506C58603D}" dt="2023-12-18T13:36:52.659" v="754"/>
          <ac:spMkLst>
            <pc:docMk/>
            <pc:sldMk cId="2141185953" sldId="266"/>
            <ac:spMk id="3" creationId="{73527A09-C2A5-2C00-04DB-EE5296F9B86D}"/>
          </ac:spMkLst>
        </pc:spChg>
        <pc:picChg chg="add mod">
          <ac:chgData name="Santosh Thapa" userId="e34b566bc0739e0b" providerId="LiveId" clId="{D6C69C68-E3DF-4D53-B298-EF506C58603D}" dt="2023-12-18T13:36:58.308" v="756" actId="14100"/>
          <ac:picMkLst>
            <pc:docMk/>
            <pc:sldMk cId="2141185953" sldId="266"/>
            <ac:picMk id="4" creationId="{0DFFF9DC-F690-B947-B47B-D82BA8F3DF02}"/>
          </ac:picMkLst>
        </pc:picChg>
      </pc:sldChg>
      <pc:sldChg chg="addSp delSp modSp new mod">
        <pc:chgData name="Santosh Thapa" userId="e34b566bc0739e0b" providerId="LiveId" clId="{D6C69C68-E3DF-4D53-B298-EF506C58603D}" dt="2023-12-18T13:39:17.917" v="873" actId="14100"/>
        <pc:sldMkLst>
          <pc:docMk/>
          <pc:sldMk cId="1933863889" sldId="267"/>
        </pc:sldMkLst>
        <pc:spChg chg="mod">
          <ac:chgData name="Santosh Thapa" userId="e34b566bc0739e0b" providerId="LiveId" clId="{D6C69C68-E3DF-4D53-B298-EF506C58603D}" dt="2023-12-18T13:38:10.773" v="861" actId="20577"/>
          <ac:spMkLst>
            <pc:docMk/>
            <pc:sldMk cId="1933863889" sldId="267"/>
            <ac:spMk id="2" creationId="{A310FA3B-ED23-D92B-5B45-C70B1B02530C}"/>
          </ac:spMkLst>
        </pc:spChg>
        <pc:spChg chg="add del">
          <ac:chgData name="Santosh Thapa" userId="e34b566bc0739e0b" providerId="LiveId" clId="{D6C69C68-E3DF-4D53-B298-EF506C58603D}" dt="2023-12-18T13:39:03.049" v="869" actId="478"/>
          <ac:spMkLst>
            <pc:docMk/>
            <pc:sldMk cId="1933863889" sldId="267"/>
            <ac:spMk id="3" creationId="{3344A721-064B-7855-DD41-3F34FD94CBED}"/>
          </ac:spMkLst>
        </pc:spChg>
        <pc:graphicFrameChg chg="add mod">
          <ac:chgData name="Santosh Thapa" userId="e34b566bc0739e0b" providerId="LiveId" clId="{D6C69C68-E3DF-4D53-B298-EF506C58603D}" dt="2023-12-18T13:39:17.917" v="873" actId="14100"/>
          <ac:graphicFrameMkLst>
            <pc:docMk/>
            <pc:sldMk cId="1933863889" sldId="267"/>
            <ac:graphicFrameMk id="5" creationId="{93DA3F04-9126-CF5D-79EE-1BB197993940}"/>
          </ac:graphicFrameMkLst>
        </pc:graphicFrameChg>
        <pc:picChg chg="add del mod">
          <ac:chgData name="Santosh Thapa" userId="e34b566bc0739e0b" providerId="LiveId" clId="{D6C69C68-E3DF-4D53-B298-EF506C58603D}" dt="2023-12-18T13:38:42.078" v="867"/>
          <ac:picMkLst>
            <pc:docMk/>
            <pc:sldMk cId="1933863889" sldId="267"/>
            <ac:picMk id="4" creationId="{A0242C21-6639-7366-2432-BFB9DA8F6F34}"/>
          </ac:picMkLst>
        </pc:picChg>
      </pc:sldChg>
      <pc:sldChg chg="addSp delSp modSp new mod">
        <pc:chgData name="Santosh Thapa" userId="e34b566bc0739e0b" providerId="LiveId" clId="{D6C69C68-E3DF-4D53-B298-EF506C58603D}" dt="2023-12-18T13:40:45.855" v="905" actId="20577"/>
        <pc:sldMkLst>
          <pc:docMk/>
          <pc:sldMk cId="3183664445" sldId="268"/>
        </pc:sldMkLst>
        <pc:spChg chg="mod">
          <ac:chgData name="Santosh Thapa" userId="e34b566bc0739e0b" providerId="LiveId" clId="{D6C69C68-E3DF-4D53-B298-EF506C58603D}" dt="2023-12-18T13:40:45.855" v="905" actId="20577"/>
          <ac:spMkLst>
            <pc:docMk/>
            <pc:sldMk cId="3183664445" sldId="268"/>
            <ac:spMk id="2" creationId="{81FEFFB6-2CAD-D0FC-2350-67BF067F1DAA}"/>
          </ac:spMkLst>
        </pc:spChg>
        <pc:spChg chg="del">
          <ac:chgData name="Santosh Thapa" userId="e34b566bc0739e0b" providerId="LiveId" clId="{D6C69C68-E3DF-4D53-B298-EF506C58603D}" dt="2023-12-18T13:39:42.750" v="876" actId="478"/>
          <ac:spMkLst>
            <pc:docMk/>
            <pc:sldMk cId="3183664445" sldId="268"/>
            <ac:spMk id="3" creationId="{8F26052D-E374-AF54-C946-576D53FF12A8}"/>
          </ac:spMkLst>
        </pc:spChg>
        <pc:graphicFrameChg chg="add del mod">
          <ac:chgData name="Santosh Thapa" userId="e34b566bc0739e0b" providerId="LiveId" clId="{D6C69C68-E3DF-4D53-B298-EF506C58603D}" dt="2023-12-18T13:40:09.678" v="881" actId="478"/>
          <ac:graphicFrameMkLst>
            <pc:docMk/>
            <pc:sldMk cId="3183664445" sldId="268"/>
            <ac:graphicFrameMk id="4" creationId="{FE22755F-7EF6-81C4-E4D8-BC6954522D57}"/>
          </ac:graphicFrameMkLst>
        </pc:graphicFrameChg>
        <pc:graphicFrameChg chg="add mod modGraphic">
          <ac:chgData name="Santosh Thapa" userId="e34b566bc0739e0b" providerId="LiveId" clId="{D6C69C68-E3DF-4D53-B298-EF506C58603D}" dt="2023-12-18T13:40:36.100" v="888" actId="14100"/>
          <ac:graphicFrameMkLst>
            <pc:docMk/>
            <pc:sldMk cId="3183664445" sldId="268"/>
            <ac:graphicFrameMk id="5" creationId="{55505A9F-2329-D5B8-3D13-D17A87E4532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7AB21-ED87-4ACE-9DBB-FBA38D70985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36BD01F-AA94-45C3-862A-CDFCFD9C40AC}">
      <dgm:prSet phldrT="[Text]"/>
      <dgm:spPr/>
      <dgm:t>
        <a:bodyPr/>
        <a:lstStyle/>
        <a:p>
          <a:r>
            <a:rPr lang="en-AU" dirty="0"/>
            <a:t>Internet Dependency</a:t>
          </a:r>
        </a:p>
      </dgm:t>
    </dgm:pt>
    <dgm:pt modelId="{88B7E07F-A134-435E-BEEF-12192FF94BF3}" type="parTrans" cxnId="{B4A4C417-CACF-4ED9-B882-C0C1E2E64190}">
      <dgm:prSet/>
      <dgm:spPr/>
      <dgm:t>
        <a:bodyPr/>
        <a:lstStyle/>
        <a:p>
          <a:endParaRPr lang="en-AU"/>
        </a:p>
      </dgm:t>
    </dgm:pt>
    <dgm:pt modelId="{359552B3-1C2D-4C33-A47B-96A795F675E6}" type="sibTrans" cxnId="{B4A4C417-CACF-4ED9-B882-C0C1E2E64190}">
      <dgm:prSet/>
      <dgm:spPr/>
      <dgm:t>
        <a:bodyPr/>
        <a:lstStyle/>
        <a:p>
          <a:endParaRPr lang="en-AU"/>
        </a:p>
      </dgm:t>
    </dgm:pt>
    <dgm:pt modelId="{D39DB208-1F09-4F9C-AF37-B858C00B1A9E}">
      <dgm:prSet phldrT="[Text]" custT="1"/>
      <dgm:spPr/>
      <dgm:t>
        <a:bodyPr/>
        <a:lstStyle/>
        <a:p>
          <a:r>
            <a:rPr lang="en-AU" sz="1200" dirty="0"/>
            <a:t>     System is online base.</a:t>
          </a:r>
        </a:p>
      </dgm:t>
    </dgm:pt>
    <dgm:pt modelId="{634BB3EF-F0C7-43B3-B9A7-6ED3F279A32D}" type="parTrans" cxnId="{725AF770-C78C-4277-AC2B-71CEFED766E7}">
      <dgm:prSet/>
      <dgm:spPr/>
      <dgm:t>
        <a:bodyPr/>
        <a:lstStyle/>
        <a:p>
          <a:endParaRPr lang="en-AU"/>
        </a:p>
      </dgm:t>
    </dgm:pt>
    <dgm:pt modelId="{7A430BBB-6C42-41BD-98DF-C68DA259BF69}" type="sibTrans" cxnId="{725AF770-C78C-4277-AC2B-71CEFED766E7}">
      <dgm:prSet/>
      <dgm:spPr/>
      <dgm:t>
        <a:bodyPr/>
        <a:lstStyle/>
        <a:p>
          <a:endParaRPr lang="en-AU"/>
        </a:p>
      </dgm:t>
    </dgm:pt>
    <dgm:pt modelId="{F203F3A8-3BA1-4124-8F10-FB053494BD25}">
      <dgm:prSet phldrT="[Text]" custT="1"/>
      <dgm:spPr/>
      <dgm:t>
        <a:bodyPr/>
        <a:lstStyle/>
        <a:p>
          <a:r>
            <a:rPr lang="en-AU" sz="1200" dirty="0"/>
            <a:t>Consequences:  All the Users need Reliable internet connection if they want to use the system. </a:t>
          </a:r>
        </a:p>
      </dgm:t>
    </dgm:pt>
    <dgm:pt modelId="{28FFAAE4-A726-4DA1-B4D0-421D4EEAE210}" type="parTrans" cxnId="{6A4DB328-E9C8-45D9-B0C5-E35F5F4502F8}">
      <dgm:prSet/>
      <dgm:spPr/>
      <dgm:t>
        <a:bodyPr/>
        <a:lstStyle/>
        <a:p>
          <a:endParaRPr lang="en-AU"/>
        </a:p>
      </dgm:t>
    </dgm:pt>
    <dgm:pt modelId="{894D4C30-8B3E-4CF3-AA08-FE954AE43305}" type="sibTrans" cxnId="{6A4DB328-E9C8-45D9-B0C5-E35F5F4502F8}">
      <dgm:prSet/>
      <dgm:spPr/>
      <dgm:t>
        <a:bodyPr/>
        <a:lstStyle/>
        <a:p>
          <a:endParaRPr lang="en-AU"/>
        </a:p>
      </dgm:t>
    </dgm:pt>
    <dgm:pt modelId="{CA1F822C-B27C-4597-8094-6BCB8027A8EC}">
      <dgm:prSet phldrT="[Text]"/>
      <dgm:spPr/>
      <dgm:t>
        <a:bodyPr/>
        <a:lstStyle/>
        <a:p>
          <a:r>
            <a:rPr lang="en-AU" dirty="0"/>
            <a:t>Data Accuracy</a:t>
          </a:r>
        </a:p>
      </dgm:t>
    </dgm:pt>
    <dgm:pt modelId="{A96803BC-2ABE-4B39-A6A7-76631EB789FA}" type="parTrans" cxnId="{09BBE9FB-B6F0-4880-95D4-B840C5050A0C}">
      <dgm:prSet/>
      <dgm:spPr/>
      <dgm:t>
        <a:bodyPr/>
        <a:lstStyle/>
        <a:p>
          <a:endParaRPr lang="en-AU"/>
        </a:p>
      </dgm:t>
    </dgm:pt>
    <dgm:pt modelId="{C76092FE-DDCA-4DC3-A97F-7940BC825DB0}" type="sibTrans" cxnId="{09BBE9FB-B6F0-4880-95D4-B840C5050A0C}">
      <dgm:prSet/>
      <dgm:spPr/>
      <dgm:t>
        <a:bodyPr/>
        <a:lstStyle/>
        <a:p>
          <a:endParaRPr lang="en-AU"/>
        </a:p>
      </dgm:t>
    </dgm:pt>
    <dgm:pt modelId="{99DDB12B-FB90-49C4-A73D-7D4FD5A42FCB}">
      <dgm:prSet phldrT="[Text]" custT="1"/>
      <dgm:spPr/>
      <dgm:t>
        <a:bodyPr/>
        <a:lstStyle/>
        <a:p>
          <a:r>
            <a:rPr lang="en-AU" sz="1200" dirty="0"/>
            <a:t>What data users give system will take them.</a:t>
          </a:r>
        </a:p>
      </dgm:t>
    </dgm:pt>
    <dgm:pt modelId="{76CE1036-A227-429C-9D40-08CC3748C7AC}" type="parTrans" cxnId="{6DAD0C1A-50E8-4633-9C35-E429BA51FC45}">
      <dgm:prSet/>
      <dgm:spPr/>
      <dgm:t>
        <a:bodyPr/>
        <a:lstStyle/>
        <a:p>
          <a:endParaRPr lang="en-AU"/>
        </a:p>
      </dgm:t>
    </dgm:pt>
    <dgm:pt modelId="{0B5C63D6-8159-4A19-8394-82FDC07733FC}" type="sibTrans" cxnId="{6DAD0C1A-50E8-4633-9C35-E429BA51FC45}">
      <dgm:prSet/>
      <dgm:spPr/>
      <dgm:t>
        <a:bodyPr/>
        <a:lstStyle/>
        <a:p>
          <a:endParaRPr lang="en-AU"/>
        </a:p>
      </dgm:t>
    </dgm:pt>
    <dgm:pt modelId="{BC59F09C-251A-4FD5-91EF-C94F08F33D00}">
      <dgm:prSet phldrT="[Text]" custT="1"/>
      <dgm:spPr/>
      <dgm:t>
        <a:bodyPr/>
        <a:lstStyle/>
        <a:p>
          <a:r>
            <a:rPr lang="en-AU" sz="1200" dirty="0"/>
            <a:t>Consequences: If users give wrong data system will not give Reliable and accurate results.</a:t>
          </a:r>
        </a:p>
      </dgm:t>
    </dgm:pt>
    <dgm:pt modelId="{E946D436-81FF-4333-8D01-C01E6C87099C}" type="parTrans" cxnId="{209F1ED0-DAC3-40B6-97A5-B7E051FF078B}">
      <dgm:prSet/>
      <dgm:spPr/>
      <dgm:t>
        <a:bodyPr/>
        <a:lstStyle/>
        <a:p>
          <a:endParaRPr lang="en-AU"/>
        </a:p>
      </dgm:t>
    </dgm:pt>
    <dgm:pt modelId="{2762A5DC-F75E-412A-8E07-8AA46C06D54E}" type="sibTrans" cxnId="{209F1ED0-DAC3-40B6-97A5-B7E051FF078B}">
      <dgm:prSet/>
      <dgm:spPr/>
      <dgm:t>
        <a:bodyPr/>
        <a:lstStyle/>
        <a:p>
          <a:endParaRPr lang="en-AU"/>
        </a:p>
      </dgm:t>
    </dgm:pt>
    <dgm:pt modelId="{AA760862-CCB9-45E3-A862-2479CC8DDE5F}">
      <dgm:prSet phldrT="[Text]"/>
      <dgm:spPr/>
      <dgm:t>
        <a:bodyPr/>
        <a:lstStyle/>
        <a:p>
          <a:r>
            <a:rPr lang="en-AU" dirty="0"/>
            <a:t>Budget And Scope Creep</a:t>
          </a:r>
        </a:p>
      </dgm:t>
    </dgm:pt>
    <dgm:pt modelId="{D2F1ADB5-D119-4809-A94C-259C815710E8}" type="parTrans" cxnId="{4704B928-FD11-4B80-A052-4ACF6D9B48D1}">
      <dgm:prSet/>
      <dgm:spPr/>
      <dgm:t>
        <a:bodyPr/>
        <a:lstStyle/>
        <a:p>
          <a:endParaRPr lang="en-AU"/>
        </a:p>
      </dgm:t>
    </dgm:pt>
    <dgm:pt modelId="{02029443-0F72-40C1-9C05-8348D0D84949}" type="sibTrans" cxnId="{4704B928-FD11-4B80-A052-4ACF6D9B48D1}">
      <dgm:prSet/>
      <dgm:spPr/>
      <dgm:t>
        <a:bodyPr/>
        <a:lstStyle/>
        <a:p>
          <a:endParaRPr lang="en-AU"/>
        </a:p>
      </dgm:t>
    </dgm:pt>
    <dgm:pt modelId="{B8E5E20B-F131-44F3-A383-874769BC644A}">
      <dgm:prSet phldrT="[Text]" custT="1"/>
      <dgm:spPr/>
      <dgm:t>
        <a:bodyPr/>
        <a:lstStyle/>
        <a:p>
          <a:r>
            <a:rPr lang="en-AU" sz="1200" dirty="0"/>
            <a:t>short time for project completion</a:t>
          </a:r>
        </a:p>
      </dgm:t>
    </dgm:pt>
    <dgm:pt modelId="{B19D0BB0-6F6D-4931-A145-FF4FBD231112}" type="parTrans" cxnId="{3C9DD86A-AC9F-49C9-92E7-7BFF4F8E4F73}">
      <dgm:prSet/>
      <dgm:spPr/>
      <dgm:t>
        <a:bodyPr/>
        <a:lstStyle/>
        <a:p>
          <a:endParaRPr lang="en-AU"/>
        </a:p>
      </dgm:t>
    </dgm:pt>
    <dgm:pt modelId="{B8B26AF0-C5EB-4563-A0A8-94BB865C2683}" type="sibTrans" cxnId="{3C9DD86A-AC9F-49C9-92E7-7BFF4F8E4F73}">
      <dgm:prSet/>
      <dgm:spPr/>
      <dgm:t>
        <a:bodyPr/>
        <a:lstStyle/>
        <a:p>
          <a:endParaRPr lang="en-AU"/>
        </a:p>
      </dgm:t>
    </dgm:pt>
    <dgm:pt modelId="{A299DCAB-57B2-49CD-B612-4DA3D9703637}">
      <dgm:prSet phldrT="[Text]" custT="1"/>
      <dgm:spPr/>
      <dgm:t>
        <a:bodyPr/>
        <a:lstStyle/>
        <a:p>
          <a:r>
            <a:rPr lang="en-AU" sz="1200" dirty="0"/>
            <a:t>Consequences: Adding new features will delay the project and increase the budget.</a:t>
          </a:r>
        </a:p>
      </dgm:t>
    </dgm:pt>
    <dgm:pt modelId="{D62E1E8C-0F45-47DD-869D-337BD50B05B6}" type="parTrans" cxnId="{FC577B28-886C-467C-8B35-53D0596C3ADD}">
      <dgm:prSet/>
      <dgm:spPr/>
      <dgm:t>
        <a:bodyPr/>
        <a:lstStyle/>
        <a:p>
          <a:endParaRPr lang="en-AU"/>
        </a:p>
      </dgm:t>
    </dgm:pt>
    <dgm:pt modelId="{C087E343-13A6-4FF0-87E2-D5CB982463EC}" type="sibTrans" cxnId="{FC577B28-886C-467C-8B35-53D0596C3ADD}">
      <dgm:prSet/>
      <dgm:spPr/>
      <dgm:t>
        <a:bodyPr/>
        <a:lstStyle/>
        <a:p>
          <a:endParaRPr lang="en-AU"/>
        </a:p>
      </dgm:t>
    </dgm:pt>
    <dgm:pt modelId="{1DE70712-2A72-43C6-B1BC-8EFE558BC6DE}" type="pres">
      <dgm:prSet presAssocID="{7877AB21-ED87-4ACE-9DBB-FBA38D70985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A984E12-822F-405C-92EA-4783B9A09DE9}" type="pres">
      <dgm:prSet presAssocID="{736BD01F-AA94-45C3-862A-CDFCFD9C40AC}" presName="composite" presStyleCnt="0"/>
      <dgm:spPr/>
    </dgm:pt>
    <dgm:pt modelId="{D3C28857-A004-4C2E-95AD-0FA0680BE39C}" type="pres">
      <dgm:prSet presAssocID="{736BD01F-AA94-45C3-862A-CDFCFD9C40A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A5F98F2-1F6D-4503-9858-1302D4363CF1}" type="pres">
      <dgm:prSet presAssocID="{736BD01F-AA94-45C3-862A-CDFCFD9C40AC}" presName="Parent" presStyleLbl="alignNode1" presStyleIdx="0" presStyleCnt="3" custLinFactNeighborX="1784" custLinFactNeighborY="1943">
        <dgm:presLayoutVars>
          <dgm:chMax val="3"/>
          <dgm:chPref val="3"/>
          <dgm:bulletEnabled val="1"/>
        </dgm:presLayoutVars>
      </dgm:prSet>
      <dgm:spPr/>
    </dgm:pt>
    <dgm:pt modelId="{3DA08435-6D8D-4706-929C-6A9FA281C606}" type="pres">
      <dgm:prSet presAssocID="{736BD01F-AA94-45C3-862A-CDFCFD9C40AC}" presName="Accent" presStyleLbl="parChTrans1D1" presStyleIdx="0" presStyleCnt="3"/>
      <dgm:spPr/>
    </dgm:pt>
    <dgm:pt modelId="{5C0292B4-476E-4974-AFFE-6BD20BB2240A}" type="pres">
      <dgm:prSet presAssocID="{736BD01F-AA94-45C3-862A-CDFCFD9C40A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61B01471-FFCF-4106-8977-C7B90ED521E9}" type="pres">
      <dgm:prSet presAssocID="{359552B3-1C2D-4C33-A47B-96A795F675E6}" presName="sibTrans" presStyleCnt="0"/>
      <dgm:spPr/>
    </dgm:pt>
    <dgm:pt modelId="{2833465D-CA61-412B-9CB5-59D7DF52E8A0}" type="pres">
      <dgm:prSet presAssocID="{CA1F822C-B27C-4597-8094-6BCB8027A8EC}" presName="composite" presStyleCnt="0"/>
      <dgm:spPr/>
    </dgm:pt>
    <dgm:pt modelId="{FB3D852F-62BD-4180-A1AE-DB506E6362BB}" type="pres">
      <dgm:prSet presAssocID="{CA1F822C-B27C-4597-8094-6BCB8027A8E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CB982D3-3090-4DCE-8598-65DAEB8EBF98}" type="pres">
      <dgm:prSet presAssocID="{CA1F822C-B27C-4597-8094-6BCB8027A8E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0919907-A66D-4E82-A093-C24AE99F6F67}" type="pres">
      <dgm:prSet presAssocID="{CA1F822C-B27C-4597-8094-6BCB8027A8EC}" presName="Accent" presStyleLbl="parChTrans1D1" presStyleIdx="1" presStyleCnt="3"/>
      <dgm:spPr/>
    </dgm:pt>
    <dgm:pt modelId="{DA24CDAE-B96B-43B8-9381-C9EA45BA9302}" type="pres">
      <dgm:prSet presAssocID="{CA1F822C-B27C-4597-8094-6BCB8027A8EC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B26179F-0272-4A81-8C88-5474976D3D06}" type="pres">
      <dgm:prSet presAssocID="{C76092FE-DDCA-4DC3-A97F-7940BC825DB0}" presName="sibTrans" presStyleCnt="0"/>
      <dgm:spPr/>
    </dgm:pt>
    <dgm:pt modelId="{01778A2B-BB91-4411-AA4F-12681AE09A8C}" type="pres">
      <dgm:prSet presAssocID="{AA760862-CCB9-45E3-A862-2479CC8DDE5F}" presName="composite" presStyleCnt="0"/>
      <dgm:spPr/>
    </dgm:pt>
    <dgm:pt modelId="{73B718E0-D371-499A-AC09-E310A8EC26DB}" type="pres">
      <dgm:prSet presAssocID="{AA760862-CCB9-45E3-A862-2479CC8DDE5F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C66E672-23D7-43C9-93AA-60EDEF8FBF34}" type="pres">
      <dgm:prSet presAssocID="{AA760862-CCB9-45E3-A862-2479CC8DDE5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488A112F-4E42-4949-89D5-65B4A685E360}" type="pres">
      <dgm:prSet presAssocID="{AA760862-CCB9-45E3-A862-2479CC8DDE5F}" presName="Accent" presStyleLbl="parChTrans1D1" presStyleIdx="2" presStyleCnt="3"/>
      <dgm:spPr/>
    </dgm:pt>
    <dgm:pt modelId="{22871099-19A1-4C1B-AE7D-7340A7B51B8D}" type="pres">
      <dgm:prSet presAssocID="{AA760862-CCB9-45E3-A862-2479CC8DDE5F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4A4C417-CACF-4ED9-B882-C0C1E2E64190}" srcId="{7877AB21-ED87-4ACE-9DBB-FBA38D70985B}" destId="{736BD01F-AA94-45C3-862A-CDFCFD9C40AC}" srcOrd="0" destOrd="0" parTransId="{88B7E07F-A134-435E-BEEF-12192FF94BF3}" sibTransId="{359552B3-1C2D-4C33-A47B-96A795F675E6}"/>
    <dgm:cxn modelId="{6DAD0C1A-50E8-4633-9C35-E429BA51FC45}" srcId="{CA1F822C-B27C-4597-8094-6BCB8027A8EC}" destId="{99DDB12B-FB90-49C4-A73D-7D4FD5A42FCB}" srcOrd="0" destOrd="0" parTransId="{76CE1036-A227-429C-9D40-08CC3748C7AC}" sibTransId="{0B5C63D6-8159-4A19-8394-82FDC07733FC}"/>
    <dgm:cxn modelId="{FC577B28-886C-467C-8B35-53D0596C3ADD}" srcId="{AA760862-CCB9-45E3-A862-2479CC8DDE5F}" destId="{A299DCAB-57B2-49CD-B612-4DA3D9703637}" srcOrd="1" destOrd="0" parTransId="{D62E1E8C-0F45-47DD-869D-337BD50B05B6}" sibTransId="{C087E343-13A6-4FF0-87E2-D5CB982463EC}"/>
    <dgm:cxn modelId="{6A4DB328-E9C8-45D9-B0C5-E35F5F4502F8}" srcId="{736BD01F-AA94-45C3-862A-CDFCFD9C40AC}" destId="{F203F3A8-3BA1-4124-8F10-FB053494BD25}" srcOrd="1" destOrd="0" parTransId="{28FFAAE4-A726-4DA1-B4D0-421D4EEAE210}" sibTransId="{894D4C30-8B3E-4CF3-AA08-FE954AE43305}"/>
    <dgm:cxn modelId="{4704B928-FD11-4B80-A052-4ACF6D9B48D1}" srcId="{7877AB21-ED87-4ACE-9DBB-FBA38D70985B}" destId="{AA760862-CCB9-45E3-A862-2479CC8DDE5F}" srcOrd="2" destOrd="0" parTransId="{D2F1ADB5-D119-4809-A94C-259C815710E8}" sibTransId="{02029443-0F72-40C1-9C05-8348D0D84949}"/>
    <dgm:cxn modelId="{0AF0E72B-0FE0-47EE-94DA-416A903043AE}" type="presOf" srcId="{A299DCAB-57B2-49CD-B612-4DA3D9703637}" destId="{22871099-19A1-4C1B-AE7D-7340A7B51B8D}" srcOrd="0" destOrd="0" presId="urn:microsoft.com/office/officeart/2011/layout/TabList"/>
    <dgm:cxn modelId="{7869005E-8F44-4255-83F5-EFC25CD6039C}" type="presOf" srcId="{7877AB21-ED87-4ACE-9DBB-FBA38D70985B}" destId="{1DE70712-2A72-43C6-B1BC-8EFE558BC6DE}" srcOrd="0" destOrd="0" presId="urn:microsoft.com/office/officeart/2011/layout/TabList"/>
    <dgm:cxn modelId="{94059666-5245-4659-A3F4-49BD9E73D3FB}" type="presOf" srcId="{D39DB208-1F09-4F9C-AF37-B858C00B1A9E}" destId="{D3C28857-A004-4C2E-95AD-0FA0680BE39C}" srcOrd="0" destOrd="0" presId="urn:microsoft.com/office/officeart/2011/layout/TabList"/>
    <dgm:cxn modelId="{3C9DD86A-AC9F-49C9-92E7-7BFF4F8E4F73}" srcId="{AA760862-CCB9-45E3-A862-2479CC8DDE5F}" destId="{B8E5E20B-F131-44F3-A383-874769BC644A}" srcOrd="0" destOrd="0" parTransId="{B19D0BB0-6F6D-4931-A145-FF4FBD231112}" sibTransId="{B8B26AF0-C5EB-4563-A0A8-94BB865C2683}"/>
    <dgm:cxn modelId="{7F67DC4D-B5CD-487E-A949-A80211FDC497}" type="presOf" srcId="{B8E5E20B-F131-44F3-A383-874769BC644A}" destId="{73B718E0-D371-499A-AC09-E310A8EC26DB}" srcOrd="0" destOrd="0" presId="urn:microsoft.com/office/officeart/2011/layout/TabList"/>
    <dgm:cxn modelId="{725AF770-C78C-4277-AC2B-71CEFED766E7}" srcId="{736BD01F-AA94-45C3-862A-CDFCFD9C40AC}" destId="{D39DB208-1F09-4F9C-AF37-B858C00B1A9E}" srcOrd="0" destOrd="0" parTransId="{634BB3EF-F0C7-43B3-B9A7-6ED3F279A32D}" sibTransId="{7A430BBB-6C42-41BD-98DF-C68DA259BF69}"/>
    <dgm:cxn modelId="{84395286-0680-478A-AF3F-0F5A20952438}" type="presOf" srcId="{AA760862-CCB9-45E3-A862-2479CC8DDE5F}" destId="{0C66E672-23D7-43C9-93AA-60EDEF8FBF34}" srcOrd="0" destOrd="0" presId="urn:microsoft.com/office/officeart/2011/layout/TabList"/>
    <dgm:cxn modelId="{669046A7-91E5-41B4-8CEE-083C2C0F3129}" type="presOf" srcId="{F203F3A8-3BA1-4124-8F10-FB053494BD25}" destId="{5C0292B4-476E-4974-AFFE-6BD20BB2240A}" srcOrd="0" destOrd="0" presId="urn:microsoft.com/office/officeart/2011/layout/TabList"/>
    <dgm:cxn modelId="{262498B3-38E3-4D11-8C5F-874C6FE4DCC2}" type="presOf" srcId="{CA1F822C-B27C-4597-8094-6BCB8027A8EC}" destId="{9CB982D3-3090-4DCE-8598-65DAEB8EBF98}" srcOrd="0" destOrd="0" presId="urn:microsoft.com/office/officeart/2011/layout/TabList"/>
    <dgm:cxn modelId="{209F1ED0-DAC3-40B6-97A5-B7E051FF078B}" srcId="{CA1F822C-B27C-4597-8094-6BCB8027A8EC}" destId="{BC59F09C-251A-4FD5-91EF-C94F08F33D00}" srcOrd="1" destOrd="0" parTransId="{E946D436-81FF-4333-8D01-C01E6C87099C}" sibTransId="{2762A5DC-F75E-412A-8E07-8AA46C06D54E}"/>
    <dgm:cxn modelId="{D76995D6-61F7-49D1-9309-718E52FCE1B0}" type="presOf" srcId="{736BD01F-AA94-45C3-862A-CDFCFD9C40AC}" destId="{EA5F98F2-1F6D-4503-9858-1302D4363CF1}" srcOrd="0" destOrd="0" presId="urn:microsoft.com/office/officeart/2011/layout/TabList"/>
    <dgm:cxn modelId="{42D036DA-34D6-4045-BC06-2FAB269F0B70}" type="presOf" srcId="{BC59F09C-251A-4FD5-91EF-C94F08F33D00}" destId="{DA24CDAE-B96B-43B8-9381-C9EA45BA9302}" srcOrd="0" destOrd="0" presId="urn:microsoft.com/office/officeart/2011/layout/TabList"/>
    <dgm:cxn modelId="{F36A96E6-A229-4690-AD56-252A8C03CE6C}" type="presOf" srcId="{99DDB12B-FB90-49C4-A73D-7D4FD5A42FCB}" destId="{FB3D852F-62BD-4180-A1AE-DB506E6362BB}" srcOrd="0" destOrd="0" presId="urn:microsoft.com/office/officeart/2011/layout/TabList"/>
    <dgm:cxn modelId="{09BBE9FB-B6F0-4880-95D4-B840C5050A0C}" srcId="{7877AB21-ED87-4ACE-9DBB-FBA38D70985B}" destId="{CA1F822C-B27C-4597-8094-6BCB8027A8EC}" srcOrd="1" destOrd="0" parTransId="{A96803BC-2ABE-4B39-A6A7-76631EB789FA}" sibTransId="{C76092FE-DDCA-4DC3-A97F-7940BC825DB0}"/>
    <dgm:cxn modelId="{148EB197-1337-4DE9-BBF9-06AFBBD76A1C}" type="presParOf" srcId="{1DE70712-2A72-43C6-B1BC-8EFE558BC6DE}" destId="{4A984E12-822F-405C-92EA-4783B9A09DE9}" srcOrd="0" destOrd="0" presId="urn:microsoft.com/office/officeart/2011/layout/TabList"/>
    <dgm:cxn modelId="{C85195BE-BCF7-468B-B90F-42333EA2A37A}" type="presParOf" srcId="{4A984E12-822F-405C-92EA-4783B9A09DE9}" destId="{D3C28857-A004-4C2E-95AD-0FA0680BE39C}" srcOrd="0" destOrd="0" presId="urn:microsoft.com/office/officeart/2011/layout/TabList"/>
    <dgm:cxn modelId="{2802B943-6536-4A2E-A57C-2A76E83D0E34}" type="presParOf" srcId="{4A984E12-822F-405C-92EA-4783B9A09DE9}" destId="{EA5F98F2-1F6D-4503-9858-1302D4363CF1}" srcOrd="1" destOrd="0" presId="urn:microsoft.com/office/officeart/2011/layout/TabList"/>
    <dgm:cxn modelId="{3FDE9BB6-6F32-45DD-BDBC-8D10EE1C99CF}" type="presParOf" srcId="{4A984E12-822F-405C-92EA-4783B9A09DE9}" destId="{3DA08435-6D8D-4706-929C-6A9FA281C606}" srcOrd="2" destOrd="0" presId="urn:microsoft.com/office/officeart/2011/layout/TabList"/>
    <dgm:cxn modelId="{945CBCB0-57D4-4E21-8FC3-01799F381497}" type="presParOf" srcId="{1DE70712-2A72-43C6-B1BC-8EFE558BC6DE}" destId="{5C0292B4-476E-4974-AFFE-6BD20BB2240A}" srcOrd="1" destOrd="0" presId="urn:microsoft.com/office/officeart/2011/layout/TabList"/>
    <dgm:cxn modelId="{435E9442-71A5-410F-88CA-974DD5D993EC}" type="presParOf" srcId="{1DE70712-2A72-43C6-B1BC-8EFE558BC6DE}" destId="{61B01471-FFCF-4106-8977-C7B90ED521E9}" srcOrd="2" destOrd="0" presId="urn:microsoft.com/office/officeart/2011/layout/TabList"/>
    <dgm:cxn modelId="{A6EFC5B0-643A-4CB4-9D4D-C8E9C4D2C026}" type="presParOf" srcId="{1DE70712-2A72-43C6-B1BC-8EFE558BC6DE}" destId="{2833465D-CA61-412B-9CB5-59D7DF52E8A0}" srcOrd="3" destOrd="0" presId="urn:microsoft.com/office/officeart/2011/layout/TabList"/>
    <dgm:cxn modelId="{575DDBFC-6B79-46EC-A143-9CF19945868F}" type="presParOf" srcId="{2833465D-CA61-412B-9CB5-59D7DF52E8A0}" destId="{FB3D852F-62BD-4180-A1AE-DB506E6362BB}" srcOrd="0" destOrd="0" presId="urn:microsoft.com/office/officeart/2011/layout/TabList"/>
    <dgm:cxn modelId="{89256CB4-2A6D-4DB5-964F-F604BA51F613}" type="presParOf" srcId="{2833465D-CA61-412B-9CB5-59D7DF52E8A0}" destId="{9CB982D3-3090-4DCE-8598-65DAEB8EBF98}" srcOrd="1" destOrd="0" presId="urn:microsoft.com/office/officeart/2011/layout/TabList"/>
    <dgm:cxn modelId="{C3D998CF-84FA-46F0-A5BA-60A5A216FC4A}" type="presParOf" srcId="{2833465D-CA61-412B-9CB5-59D7DF52E8A0}" destId="{20919907-A66D-4E82-A093-C24AE99F6F67}" srcOrd="2" destOrd="0" presId="urn:microsoft.com/office/officeart/2011/layout/TabList"/>
    <dgm:cxn modelId="{18A3DAC2-13B5-4BD7-838E-02A802A51CE1}" type="presParOf" srcId="{1DE70712-2A72-43C6-B1BC-8EFE558BC6DE}" destId="{DA24CDAE-B96B-43B8-9381-C9EA45BA9302}" srcOrd="4" destOrd="0" presId="urn:microsoft.com/office/officeart/2011/layout/TabList"/>
    <dgm:cxn modelId="{7CFC007E-42D3-40DF-A2D7-C14EEC303469}" type="presParOf" srcId="{1DE70712-2A72-43C6-B1BC-8EFE558BC6DE}" destId="{2B26179F-0272-4A81-8C88-5474976D3D06}" srcOrd="5" destOrd="0" presId="urn:microsoft.com/office/officeart/2011/layout/TabList"/>
    <dgm:cxn modelId="{1E91655D-2705-4067-972C-DB4767B1A133}" type="presParOf" srcId="{1DE70712-2A72-43C6-B1BC-8EFE558BC6DE}" destId="{01778A2B-BB91-4411-AA4F-12681AE09A8C}" srcOrd="6" destOrd="0" presId="urn:microsoft.com/office/officeart/2011/layout/TabList"/>
    <dgm:cxn modelId="{3147DF1C-D34C-4304-83FF-5FBCD22B2E1B}" type="presParOf" srcId="{01778A2B-BB91-4411-AA4F-12681AE09A8C}" destId="{73B718E0-D371-499A-AC09-E310A8EC26DB}" srcOrd="0" destOrd="0" presId="urn:microsoft.com/office/officeart/2011/layout/TabList"/>
    <dgm:cxn modelId="{04570C7E-93DD-4DF9-8840-19BB0445205A}" type="presParOf" srcId="{01778A2B-BB91-4411-AA4F-12681AE09A8C}" destId="{0C66E672-23D7-43C9-93AA-60EDEF8FBF34}" srcOrd="1" destOrd="0" presId="urn:microsoft.com/office/officeart/2011/layout/TabList"/>
    <dgm:cxn modelId="{53910291-E45A-4571-B947-F4F230C7A73C}" type="presParOf" srcId="{01778A2B-BB91-4411-AA4F-12681AE09A8C}" destId="{488A112F-4E42-4949-89D5-65B4A685E360}" srcOrd="2" destOrd="0" presId="urn:microsoft.com/office/officeart/2011/layout/TabList"/>
    <dgm:cxn modelId="{FE302D3E-3555-468A-94D6-CDD94DE021E8}" type="presParOf" srcId="{1DE70712-2A72-43C6-B1BC-8EFE558BC6DE}" destId="{22871099-19A1-4C1B-AE7D-7340A7B51B8D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99354-36FC-4098-A72C-C13A6123A8A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384284B-949B-4240-AC57-416377166D30}">
      <dgm:prSet phldrT="[Text]"/>
      <dgm:spPr/>
      <dgm:t>
        <a:bodyPr/>
        <a:lstStyle/>
        <a:p>
          <a:r>
            <a:rPr lang="en-AU" dirty="0"/>
            <a:t>Integration Challenges</a:t>
          </a:r>
        </a:p>
      </dgm:t>
    </dgm:pt>
    <dgm:pt modelId="{35796332-4F00-4E7B-B967-642BD37FD782}" type="parTrans" cxnId="{2EDFD34D-7E6A-4A84-A88F-C9F8D3CBC9BE}">
      <dgm:prSet/>
      <dgm:spPr/>
      <dgm:t>
        <a:bodyPr/>
        <a:lstStyle/>
        <a:p>
          <a:endParaRPr lang="en-AU"/>
        </a:p>
      </dgm:t>
    </dgm:pt>
    <dgm:pt modelId="{6A3E6645-18ED-4810-9A3E-EEB07EEE7003}" type="sibTrans" cxnId="{2EDFD34D-7E6A-4A84-A88F-C9F8D3CBC9BE}">
      <dgm:prSet/>
      <dgm:spPr/>
      <dgm:t>
        <a:bodyPr/>
        <a:lstStyle/>
        <a:p>
          <a:endParaRPr lang="en-AU"/>
        </a:p>
      </dgm:t>
    </dgm:pt>
    <dgm:pt modelId="{3BB8D1EB-703D-49DE-A44A-ACDFB9C15E70}">
      <dgm:prSet phldrT="[Text]" custT="1"/>
      <dgm:spPr/>
      <dgm:t>
        <a:bodyPr/>
        <a:lstStyle/>
        <a:p>
          <a:r>
            <a:rPr lang="en-AU" sz="1200" dirty="0"/>
            <a:t>Different hardware in market</a:t>
          </a:r>
        </a:p>
      </dgm:t>
    </dgm:pt>
    <dgm:pt modelId="{DA803B32-9236-48CD-98A2-3354E7B3A500}" type="parTrans" cxnId="{6BA0AD36-A562-42E4-A707-1CBCB9C4D5CB}">
      <dgm:prSet/>
      <dgm:spPr/>
      <dgm:t>
        <a:bodyPr/>
        <a:lstStyle/>
        <a:p>
          <a:endParaRPr lang="en-AU"/>
        </a:p>
      </dgm:t>
    </dgm:pt>
    <dgm:pt modelId="{AFCAFC9B-7335-4B3D-B638-229A55000245}" type="sibTrans" cxnId="{6BA0AD36-A562-42E4-A707-1CBCB9C4D5CB}">
      <dgm:prSet/>
      <dgm:spPr/>
      <dgm:t>
        <a:bodyPr/>
        <a:lstStyle/>
        <a:p>
          <a:endParaRPr lang="en-AU"/>
        </a:p>
      </dgm:t>
    </dgm:pt>
    <dgm:pt modelId="{65E4E1A7-0EC1-4D59-ABB8-43C39D71EFFE}">
      <dgm:prSet phldrT="[Text]" custT="1"/>
      <dgm:spPr/>
      <dgm:t>
        <a:bodyPr/>
        <a:lstStyle/>
        <a:p>
          <a:r>
            <a:rPr lang="en-AU" sz="1200" dirty="0"/>
            <a:t>Consequences: System might not efficiently in new and updated technology after the project completion.</a:t>
          </a:r>
        </a:p>
      </dgm:t>
    </dgm:pt>
    <dgm:pt modelId="{F3F6F33A-E545-4DF3-862A-58D78B8F43ED}" type="parTrans" cxnId="{053A9C30-36A6-4303-A63F-594457E4DC5F}">
      <dgm:prSet/>
      <dgm:spPr/>
      <dgm:t>
        <a:bodyPr/>
        <a:lstStyle/>
        <a:p>
          <a:endParaRPr lang="en-AU"/>
        </a:p>
      </dgm:t>
    </dgm:pt>
    <dgm:pt modelId="{065FD3DC-90E3-4811-8CE2-64C5D8C18602}" type="sibTrans" cxnId="{053A9C30-36A6-4303-A63F-594457E4DC5F}">
      <dgm:prSet/>
      <dgm:spPr/>
      <dgm:t>
        <a:bodyPr/>
        <a:lstStyle/>
        <a:p>
          <a:endParaRPr lang="en-AU"/>
        </a:p>
      </dgm:t>
    </dgm:pt>
    <dgm:pt modelId="{B6540CF7-B9FA-47DF-AC90-5E72D8A5AA84}">
      <dgm:prSet phldrT="[Text]"/>
      <dgm:spPr/>
      <dgm:t>
        <a:bodyPr/>
        <a:lstStyle/>
        <a:p>
          <a:r>
            <a:rPr lang="en-AU" dirty="0"/>
            <a:t>Training Requirement</a:t>
          </a:r>
        </a:p>
      </dgm:t>
    </dgm:pt>
    <dgm:pt modelId="{A51CD07C-2F46-42F2-B9EC-C090B8F36C5D}" type="parTrans" cxnId="{026D293C-9640-4A79-80CA-2C4C69BE52AF}">
      <dgm:prSet/>
      <dgm:spPr/>
      <dgm:t>
        <a:bodyPr/>
        <a:lstStyle/>
        <a:p>
          <a:endParaRPr lang="en-AU"/>
        </a:p>
      </dgm:t>
    </dgm:pt>
    <dgm:pt modelId="{C9D265C8-33EA-4463-8180-D5DE428E32D5}" type="sibTrans" cxnId="{026D293C-9640-4A79-80CA-2C4C69BE52AF}">
      <dgm:prSet/>
      <dgm:spPr/>
      <dgm:t>
        <a:bodyPr/>
        <a:lstStyle/>
        <a:p>
          <a:endParaRPr lang="en-AU"/>
        </a:p>
      </dgm:t>
    </dgm:pt>
    <dgm:pt modelId="{6C9747CE-8C33-4700-A44D-1552B9BAAA4D}">
      <dgm:prSet phldrT="[Text]" custT="1"/>
      <dgm:spPr/>
      <dgm:t>
        <a:bodyPr/>
        <a:lstStyle/>
        <a:p>
          <a:r>
            <a:rPr lang="en-AU" sz="1200" dirty="0"/>
            <a:t>Lorbek is not much familiar to technology.</a:t>
          </a:r>
        </a:p>
      </dgm:t>
    </dgm:pt>
    <dgm:pt modelId="{EB80957F-8BF2-4AEA-AD0B-4D590F28767C}" type="parTrans" cxnId="{9DC612AC-5405-4A5B-AE8B-8AD8BCA7FF7D}">
      <dgm:prSet/>
      <dgm:spPr/>
      <dgm:t>
        <a:bodyPr/>
        <a:lstStyle/>
        <a:p>
          <a:endParaRPr lang="en-AU"/>
        </a:p>
      </dgm:t>
    </dgm:pt>
    <dgm:pt modelId="{3728F1C2-2863-440E-8B86-473DDF084DEA}" type="sibTrans" cxnId="{9DC612AC-5405-4A5B-AE8B-8AD8BCA7FF7D}">
      <dgm:prSet/>
      <dgm:spPr/>
      <dgm:t>
        <a:bodyPr/>
        <a:lstStyle/>
        <a:p>
          <a:endParaRPr lang="en-AU"/>
        </a:p>
      </dgm:t>
    </dgm:pt>
    <dgm:pt modelId="{E056EA8F-D5ED-46F6-865E-696E292F5186}">
      <dgm:prSet phldrT="[Text]" custT="1"/>
      <dgm:spPr/>
      <dgm:t>
        <a:bodyPr/>
        <a:lstStyle/>
        <a:p>
          <a:r>
            <a:rPr lang="en-AU" sz="1200" dirty="0"/>
            <a:t>Consequences: Required Effective and enough Training.</a:t>
          </a:r>
        </a:p>
      </dgm:t>
    </dgm:pt>
    <dgm:pt modelId="{37C5CFD3-C2CD-4124-93BE-927BFCDBF579}" type="parTrans" cxnId="{64BCB514-5C07-488F-8D2F-26BF9B0409B4}">
      <dgm:prSet/>
      <dgm:spPr/>
      <dgm:t>
        <a:bodyPr/>
        <a:lstStyle/>
        <a:p>
          <a:endParaRPr lang="en-AU"/>
        </a:p>
      </dgm:t>
    </dgm:pt>
    <dgm:pt modelId="{B73A777B-8531-44C1-9146-14F777AE7A29}" type="sibTrans" cxnId="{64BCB514-5C07-488F-8D2F-26BF9B0409B4}">
      <dgm:prSet/>
      <dgm:spPr/>
      <dgm:t>
        <a:bodyPr/>
        <a:lstStyle/>
        <a:p>
          <a:endParaRPr lang="en-AU"/>
        </a:p>
      </dgm:t>
    </dgm:pt>
    <dgm:pt modelId="{D4394C7C-1DA7-45A3-8413-2E1D7CE49153}">
      <dgm:prSet phldrT="[Text]"/>
      <dgm:spPr/>
      <dgm:t>
        <a:bodyPr/>
        <a:lstStyle/>
        <a:p>
          <a:r>
            <a:rPr lang="en-AU" dirty="0"/>
            <a:t>Dynamic Security Demands</a:t>
          </a:r>
        </a:p>
      </dgm:t>
    </dgm:pt>
    <dgm:pt modelId="{5937C2F5-4276-4A7B-A81E-8629039F4B80}" type="parTrans" cxnId="{844877B5-9882-4E73-B242-7F90D359ACAD}">
      <dgm:prSet/>
      <dgm:spPr/>
      <dgm:t>
        <a:bodyPr/>
        <a:lstStyle/>
        <a:p>
          <a:endParaRPr lang="en-AU"/>
        </a:p>
      </dgm:t>
    </dgm:pt>
    <dgm:pt modelId="{54D9D514-A0A7-4DC3-987A-0933FFC46CA3}" type="sibTrans" cxnId="{844877B5-9882-4E73-B242-7F90D359ACAD}">
      <dgm:prSet/>
      <dgm:spPr/>
      <dgm:t>
        <a:bodyPr/>
        <a:lstStyle/>
        <a:p>
          <a:endParaRPr lang="en-AU"/>
        </a:p>
      </dgm:t>
    </dgm:pt>
    <dgm:pt modelId="{853529CC-90F1-48EE-8BB9-5F5775B95A47}">
      <dgm:prSet phldrT="[Text]" custT="1"/>
      <dgm:spPr/>
      <dgm:t>
        <a:bodyPr/>
        <a:lstStyle/>
        <a:p>
          <a:r>
            <a:rPr lang="en-AU" sz="1200" dirty="0"/>
            <a:t>Technology is growing and new risk in the market everyday.</a:t>
          </a:r>
        </a:p>
      </dgm:t>
    </dgm:pt>
    <dgm:pt modelId="{FE024D66-CE34-4580-A301-D976A98D4E92}" type="parTrans" cxnId="{D5884470-49E2-41A5-AF9F-A99022775B9B}">
      <dgm:prSet/>
      <dgm:spPr/>
      <dgm:t>
        <a:bodyPr/>
        <a:lstStyle/>
        <a:p>
          <a:endParaRPr lang="en-AU"/>
        </a:p>
      </dgm:t>
    </dgm:pt>
    <dgm:pt modelId="{4B185B37-3D2A-4AC1-8850-417AE2D85B49}" type="sibTrans" cxnId="{D5884470-49E2-41A5-AF9F-A99022775B9B}">
      <dgm:prSet/>
      <dgm:spPr/>
      <dgm:t>
        <a:bodyPr/>
        <a:lstStyle/>
        <a:p>
          <a:endParaRPr lang="en-AU"/>
        </a:p>
      </dgm:t>
    </dgm:pt>
    <dgm:pt modelId="{EAA39E6F-43AC-4E1B-BE42-95794BBD3AAA}">
      <dgm:prSet phldrT="[Text]" custT="1"/>
      <dgm:spPr/>
      <dgm:t>
        <a:bodyPr/>
        <a:lstStyle/>
        <a:p>
          <a:r>
            <a:rPr lang="en-AU" sz="1200" dirty="0"/>
            <a:t>Need to match the pace with growing technology and make required update on time.</a:t>
          </a:r>
        </a:p>
      </dgm:t>
    </dgm:pt>
    <dgm:pt modelId="{30D98D61-AAE4-450F-9361-B039EAB34772}" type="parTrans" cxnId="{B4048C32-5FBD-45BA-A577-0DD535F41A26}">
      <dgm:prSet/>
      <dgm:spPr/>
      <dgm:t>
        <a:bodyPr/>
        <a:lstStyle/>
        <a:p>
          <a:endParaRPr lang="en-AU"/>
        </a:p>
      </dgm:t>
    </dgm:pt>
    <dgm:pt modelId="{2DC5F1D4-523F-4748-8949-AC52AC4620ED}" type="sibTrans" cxnId="{B4048C32-5FBD-45BA-A577-0DD535F41A26}">
      <dgm:prSet/>
      <dgm:spPr/>
      <dgm:t>
        <a:bodyPr/>
        <a:lstStyle/>
        <a:p>
          <a:endParaRPr lang="en-AU"/>
        </a:p>
      </dgm:t>
    </dgm:pt>
    <dgm:pt modelId="{94CD1265-5976-4EE4-BE62-B188CCDED0C8}" type="pres">
      <dgm:prSet presAssocID="{98199354-36FC-4098-A72C-C13A6123A8A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342F2E3-557A-401D-941D-622F780DF103}" type="pres">
      <dgm:prSet presAssocID="{C384284B-949B-4240-AC57-416377166D30}" presName="composite" presStyleCnt="0"/>
      <dgm:spPr/>
    </dgm:pt>
    <dgm:pt modelId="{E36A26ED-3C53-4733-93FE-25BF7E5611F6}" type="pres">
      <dgm:prSet presAssocID="{C384284B-949B-4240-AC57-416377166D3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D2226C83-5629-41EA-BA32-44F2CF1F993D}" type="pres">
      <dgm:prSet presAssocID="{C384284B-949B-4240-AC57-416377166D3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12F4409-9B40-4361-82DC-CBE57410E3BB}" type="pres">
      <dgm:prSet presAssocID="{C384284B-949B-4240-AC57-416377166D30}" presName="Accent" presStyleLbl="parChTrans1D1" presStyleIdx="0" presStyleCnt="3"/>
      <dgm:spPr/>
    </dgm:pt>
    <dgm:pt modelId="{D688FE62-FA72-4993-BFCD-F67DBC9856A6}" type="pres">
      <dgm:prSet presAssocID="{C384284B-949B-4240-AC57-416377166D30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C22E910-7B47-4007-8CC1-47343DEE859F}" type="pres">
      <dgm:prSet presAssocID="{6A3E6645-18ED-4810-9A3E-EEB07EEE7003}" presName="sibTrans" presStyleCnt="0"/>
      <dgm:spPr/>
    </dgm:pt>
    <dgm:pt modelId="{1E4DC1C9-A746-44A9-A85F-C36E43C06AE9}" type="pres">
      <dgm:prSet presAssocID="{B6540CF7-B9FA-47DF-AC90-5E72D8A5AA84}" presName="composite" presStyleCnt="0"/>
      <dgm:spPr/>
    </dgm:pt>
    <dgm:pt modelId="{6F4021FA-A52C-4A59-8796-22B29A4B15D3}" type="pres">
      <dgm:prSet presAssocID="{B6540CF7-B9FA-47DF-AC90-5E72D8A5AA84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6CD0E034-2063-4731-966A-BE9814E7DBEF}" type="pres">
      <dgm:prSet presAssocID="{B6540CF7-B9FA-47DF-AC90-5E72D8A5AA84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8BC21D3-9C9C-4E22-8341-4D510B5281DA}" type="pres">
      <dgm:prSet presAssocID="{B6540CF7-B9FA-47DF-AC90-5E72D8A5AA84}" presName="Accent" presStyleLbl="parChTrans1D1" presStyleIdx="1" presStyleCnt="3"/>
      <dgm:spPr/>
    </dgm:pt>
    <dgm:pt modelId="{888BDB85-5896-4A15-B46C-E5EB08D6F0EB}" type="pres">
      <dgm:prSet presAssocID="{B6540CF7-B9FA-47DF-AC90-5E72D8A5AA8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CB71F60-068B-4CF6-90B2-92647F6E16D8}" type="pres">
      <dgm:prSet presAssocID="{C9D265C8-33EA-4463-8180-D5DE428E32D5}" presName="sibTrans" presStyleCnt="0"/>
      <dgm:spPr/>
    </dgm:pt>
    <dgm:pt modelId="{EDDDF822-E653-4EEE-A20F-2750A830A3A4}" type="pres">
      <dgm:prSet presAssocID="{D4394C7C-1DA7-45A3-8413-2E1D7CE49153}" presName="composite" presStyleCnt="0"/>
      <dgm:spPr/>
    </dgm:pt>
    <dgm:pt modelId="{CD29EE3E-85E9-48C5-BA6C-7A328CB9FC1D}" type="pres">
      <dgm:prSet presAssocID="{D4394C7C-1DA7-45A3-8413-2E1D7CE49153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0DD8535-4502-4B8E-BA28-DE369555350F}" type="pres">
      <dgm:prSet presAssocID="{D4394C7C-1DA7-45A3-8413-2E1D7CE49153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9914EF7-F295-477A-8D6E-FD97C8A74B73}" type="pres">
      <dgm:prSet presAssocID="{D4394C7C-1DA7-45A3-8413-2E1D7CE49153}" presName="Accent" presStyleLbl="parChTrans1D1" presStyleIdx="2" presStyleCnt="3"/>
      <dgm:spPr/>
    </dgm:pt>
    <dgm:pt modelId="{F58297A2-C3E3-413D-A001-934E8CC562C1}" type="pres">
      <dgm:prSet presAssocID="{D4394C7C-1DA7-45A3-8413-2E1D7CE49153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BCB514-5C07-488F-8D2F-26BF9B0409B4}" srcId="{B6540CF7-B9FA-47DF-AC90-5E72D8A5AA84}" destId="{E056EA8F-D5ED-46F6-865E-696E292F5186}" srcOrd="1" destOrd="0" parTransId="{37C5CFD3-C2CD-4124-93BE-927BFCDBF579}" sibTransId="{B73A777B-8531-44C1-9146-14F777AE7A29}"/>
    <dgm:cxn modelId="{053A9C30-36A6-4303-A63F-594457E4DC5F}" srcId="{C384284B-949B-4240-AC57-416377166D30}" destId="{65E4E1A7-0EC1-4D59-ABB8-43C39D71EFFE}" srcOrd="1" destOrd="0" parTransId="{F3F6F33A-E545-4DF3-862A-58D78B8F43ED}" sibTransId="{065FD3DC-90E3-4811-8CE2-64C5D8C18602}"/>
    <dgm:cxn modelId="{B4048C32-5FBD-45BA-A577-0DD535F41A26}" srcId="{D4394C7C-1DA7-45A3-8413-2E1D7CE49153}" destId="{EAA39E6F-43AC-4E1B-BE42-95794BBD3AAA}" srcOrd="1" destOrd="0" parTransId="{30D98D61-AAE4-450F-9361-B039EAB34772}" sibTransId="{2DC5F1D4-523F-4748-8949-AC52AC4620ED}"/>
    <dgm:cxn modelId="{6BA0AD36-A562-42E4-A707-1CBCB9C4D5CB}" srcId="{C384284B-949B-4240-AC57-416377166D30}" destId="{3BB8D1EB-703D-49DE-A44A-ACDFB9C15E70}" srcOrd="0" destOrd="0" parTransId="{DA803B32-9236-48CD-98A2-3354E7B3A500}" sibTransId="{AFCAFC9B-7335-4B3D-B638-229A55000245}"/>
    <dgm:cxn modelId="{026D293C-9640-4A79-80CA-2C4C69BE52AF}" srcId="{98199354-36FC-4098-A72C-C13A6123A8AB}" destId="{B6540CF7-B9FA-47DF-AC90-5E72D8A5AA84}" srcOrd="1" destOrd="0" parTransId="{A51CD07C-2F46-42F2-B9EC-C090B8F36C5D}" sibTransId="{C9D265C8-33EA-4463-8180-D5DE428E32D5}"/>
    <dgm:cxn modelId="{6D638A5E-A3DC-4200-A569-98700283B6D9}" type="presOf" srcId="{E056EA8F-D5ED-46F6-865E-696E292F5186}" destId="{888BDB85-5896-4A15-B46C-E5EB08D6F0EB}" srcOrd="0" destOrd="0" presId="urn:microsoft.com/office/officeart/2011/layout/TabList"/>
    <dgm:cxn modelId="{6AE11966-776E-429D-BD3E-34C17CC77152}" type="presOf" srcId="{3BB8D1EB-703D-49DE-A44A-ACDFB9C15E70}" destId="{E36A26ED-3C53-4733-93FE-25BF7E5611F6}" srcOrd="0" destOrd="0" presId="urn:microsoft.com/office/officeart/2011/layout/TabList"/>
    <dgm:cxn modelId="{2EDFD34D-7E6A-4A84-A88F-C9F8D3CBC9BE}" srcId="{98199354-36FC-4098-A72C-C13A6123A8AB}" destId="{C384284B-949B-4240-AC57-416377166D30}" srcOrd="0" destOrd="0" parTransId="{35796332-4F00-4E7B-B967-642BD37FD782}" sibTransId="{6A3E6645-18ED-4810-9A3E-EEB07EEE7003}"/>
    <dgm:cxn modelId="{0FC95D4F-E728-4EE5-BF51-D6F32D923B5B}" type="presOf" srcId="{65E4E1A7-0EC1-4D59-ABB8-43C39D71EFFE}" destId="{D688FE62-FA72-4993-BFCD-F67DBC9856A6}" srcOrd="0" destOrd="0" presId="urn:microsoft.com/office/officeart/2011/layout/TabList"/>
    <dgm:cxn modelId="{D5884470-49E2-41A5-AF9F-A99022775B9B}" srcId="{D4394C7C-1DA7-45A3-8413-2E1D7CE49153}" destId="{853529CC-90F1-48EE-8BB9-5F5775B95A47}" srcOrd="0" destOrd="0" parTransId="{FE024D66-CE34-4580-A301-D976A98D4E92}" sibTransId="{4B185B37-3D2A-4AC1-8850-417AE2D85B49}"/>
    <dgm:cxn modelId="{DC651A8B-967D-4281-BD40-15170CC3B567}" type="presOf" srcId="{853529CC-90F1-48EE-8BB9-5F5775B95A47}" destId="{CD29EE3E-85E9-48C5-BA6C-7A328CB9FC1D}" srcOrd="0" destOrd="0" presId="urn:microsoft.com/office/officeart/2011/layout/TabList"/>
    <dgm:cxn modelId="{9C8E2C96-B926-4685-B35B-030D1B7A62B7}" type="presOf" srcId="{6C9747CE-8C33-4700-A44D-1552B9BAAA4D}" destId="{6F4021FA-A52C-4A59-8796-22B29A4B15D3}" srcOrd="0" destOrd="0" presId="urn:microsoft.com/office/officeart/2011/layout/TabList"/>
    <dgm:cxn modelId="{967DEAA2-543D-4931-BDE2-64846F38A25B}" type="presOf" srcId="{C384284B-949B-4240-AC57-416377166D30}" destId="{D2226C83-5629-41EA-BA32-44F2CF1F993D}" srcOrd="0" destOrd="0" presId="urn:microsoft.com/office/officeart/2011/layout/TabList"/>
    <dgm:cxn modelId="{9DC612AC-5405-4A5B-AE8B-8AD8BCA7FF7D}" srcId="{B6540CF7-B9FA-47DF-AC90-5E72D8A5AA84}" destId="{6C9747CE-8C33-4700-A44D-1552B9BAAA4D}" srcOrd="0" destOrd="0" parTransId="{EB80957F-8BF2-4AEA-AD0B-4D590F28767C}" sibTransId="{3728F1C2-2863-440E-8B86-473DDF084DEA}"/>
    <dgm:cxn modelId="{844877B5-9882-4E73-B242-7F90D359ACAD}" srcId="{98199354-36FC-4098-A72C-C13A6123A8AB}" destId="{D4394C7C-1DA7-45A3-8413-2E1D7CE49153}" srcOrd="2" destOrd="0" parTransId="{5937C2F5-4276-4A7B-A81E-8629039F4B80}" sibTransId="{54D9D514-A0A7-4DC3-987A-0933FFC46CA3}"/>
    <dgm:cxn modelId="{27A7B2CD-D894-4E37-9CEE-D69F03B04827}" type="presOf" srcId="{D4394C7C-1DA7-45A3-8413-2E1D7CE49153}" destId="{D0DD8535-4502-4B8E-BA28-DE369555350F}" srcOrd="0" destOrd="0" presId="urn:microsoft.com/office/officeart/2011/layout/TabList"/>
    <dgm:cxn modelId="{87A524E1-A414-4F3C-B679-35E5F41E529D}" type="presOf" srcId="{EAA39E6F-43AC-4E1B-BE42-95794BBD3AAA}" destId="{F58297A2-C3E3-413D-A001-934E8CC562C1}" srcOrd="0" destOrd="0" presId="urn:microsoft.com/office/officeart/2011/layout/TabList"/>
    <dgm:cxn modelId="{544EB1E3-CF83-42BF-9DBD-6CCF5E60415C}" type="presOf" srcId="{98199354-36FC-4098-A72C-C13A6123A8AB}" destId="{94CD1265-5976-4EE4-BE62-B188CCDED0C8}" srcOrd="0" destOrd="0" presId="urn:microsoft.com/office/officeart/2011/layout/TabList"/>
    <dgm:cxn modelId="{06659FFA-4DE0-4BD4-96E7-0D575E14347C}" type="presOf" srcId="{B6540CF7-B9FA-47DF-AC90-5E72D8A5AA84}" destId="{6CD0E034-2063-4731-966A-BE9814E7DBEF}" srcOrd="0" destOrd="0" presId="urn:microsoft.com/office/officeart/2011/layout/TabList"/>
    <dgm:cxn modelId="{B3635710-B825-46E7-98C8-86B4DE1F89D1}" type="presParOf" srcId="{94CD1265-5976-4EE4-BE62-B188CCDED0C8}" destId="{7342F2E3-557A-401D-941D-622F780DF103}" srcOrd="0" destOrd="0" presId="urn:microsoft.com/office/officeart/2011/layout/TabList"/>
    <dgm:cxn modelId="{D0723215-5D8D-4DBA-93CC-D9D4FADC52F1}" type="presParOf" srcId="{7342F2E3-557A-401D-941D-622F780DF103}" destId="{E36A26ED-3C53-4733-93FE-25BF7E5611F6}" srcOrd="0" destOrd="0" presId="urn:microsoft.com/office/officeart/2011/layout/TabList"/>
    <dgm:cxn modelId="{1E255B26-524E-405D-8383-5C3D40B2B8AC}" type="presParOf" srcId="{7342F2E3-557A-401D-941D-622F780DF103}" destId="{D2226C83-5629-41EA-BA32-44F2CF1F993D}" srcOrd="1" destOrd="0" presId="urn:microsoft.com/office/officeart/2011/layout/TabList"/>
    <dgm:cxn modelId="{2C40B611-37CA-40DD-8087-383F36B2380B}" type="presParOf" srcId="{7342F2E3-557A-401D-941D-622F780DF103}" destId="{012F4409-9B40-4361-82DC-CBE57410E3BB}" srcOrd="2" destOrd="0" presId="urn:microsoft.com/office/officeart/2011/layout/TabList"/>
    <dgm:cxn modelId="{5F29BFA7-1722-47B3-A8BE-4CFEE66E37D3}" type="presParOf" srcId="{94CD1265-5976-4EE4-BE62-B188CCDED0C8}" destId="{D688FE62-FA72-4993-BFCD-F67DBC9856A6}" srcOrd="1" destOrd="0" presId="urn:microsoft.com/office/officeart/2011/layout/TabList"/>
    <dgm:cxn modelId="{57A9740A-97F7-44A9-8ACA-B9CB229ED7BA}" type="presParOf" srcId="{94CD1265-5976-4EE4-BE62-B188CCDED0C8}" destId="{2C22E910-7B47-4007-8CC1-47343DEE859F}" srcOrd="2" destOrd="0" presId="urn:microsoft.com/office/officeart/2011/layout/TabList"/>
    <dgm:cxn modelId="{ED7CCC80-80E5-4450-A948-B8480F244552}" type="presParOf" srcId="{94CD1265-5976-4EE4-BE62-B188CCDED0C8}" destId="{1E4DC1C9-A746-44A9-A85F-C36E43C06AE9}" srcOrd="3" destOrd="0" presId="urn:microsoft.com/office/officeart/2011/layout/TabList"/>
    <dgm:cxn modelId="{30FE84B9-2938-4649-ACFF-0B29D9835029}" type="presParOf" srcId="{1E4DC1C9-A746-44A9-A85F-C36E43C06AE9}" destId="{6F4021FA-A52C-4A59-8796-22B29A4B15D3}" srcOrd="0" destOrd="0" presId="urn:microsoft.com/office/officeart/2011/layout/TabList"/>
    <dgm:cxn modelId="{1BA31E00-258E-41D3-9C69-4A0E5E8EC845}" type="presParOf" srcId="{1E4DC1C9-A746-44A9-A85F-C36E43C06AE9}" destId="{6CD0E034-2063-4731-966A-BE9814E7DBEF}" srcOrd="1" destOrd="0" presId="urn:microsoft.com/office/officeart/2011/layout/TabList"/>
    <dgm:cxn modelId="{A2E8343E-8EF5-4F4B-A0F2-35B8203C3641}" type="presParOf" srcId="{1E4DC1C9-A746-44A9-A85F-C36E43C06AE9}" destId="{28BC21D3-9C9C-4E22-8341-4D510B5281DA}" srcOrd="2" destOrd="0" presId="urn:microsoft.com/office/officeart/2011/layout/TabList"/>
    <dgm:cxn modelId="{5F30F87C-49EE-47ED-B4AF-72742C1F6334}" type="presParOf" srcId="{94CD1265-5976-4EE4-BE62-B188CCDED0C8}" destId="{888BDB85-5896-4A15-B46C-E5EB08D6F0EB}" srcOrd="4" destOrd="0" presId="urn:microsoft.com/office/officeart/2011/layout/TabList"/>
    <dgm:cxn modelId="{9D87FFDC-79E2-42E9-9EC5-0B2AB703EC11}" type="presParOf" srcId="{94CD1265-5976-4EE4-BE62-B188CCDED0C8}" destId="{FCB71F60-068B-4CF6-90B2-92647F6E16D8}" srcOrd="5" destOrd="0" presId="urn:microsoft.com/office/officeart/2011/layout/TabList"/>
    <dgm:cxn modelId="{D5AF888E-0181-412D-A2B9-F04CCAEDC78B}" type="presParOf" srcId="{94CD1265-5976-4EE4-BE62-B188CCDED0C8}" destId="{EDDDF822-E653-4EEE-A20F-2750A830A3A4}" srcOrd="6" destOrd="0" presId="urn:microsoft.com/office/officeart/2011/layout/TabList"/>
    <dgm:cxn modelId="{9021EBD2-4497-4C15-B4FB-4AA0E6415569}" type="presParOf" srcId="{EDDDF822-E653-4EEE-A20F-2750A830A3A4}" destId="{CD29EE3E-85E9-48C5-BA6C-7A328CB9FC1D}" srcOrd="0" destOrd="0" presId="urn:microsoft.com/office/officeart/2011/layout/TabList"/>
    <dgm:cxn modelId="{8362B364-25E9-416F-979A-60B391DB2BA2}" type="presParOf" srcId="{EDDDF822-E653-4EEE-A20F-2750A830A3A4}" destId="{D0DD8535-4502-4B8E-BA28-DE369555350F}" srcOrd="1" destOrd="0" presId="urn:microsoft.com/office/officeart/2011/layout/TabList"/>
    <dgm:cxn modelId="{0FB61194-D595-4814-AF70-ADD0BB1B7DAC}" type="presParOf" srcId="{EDDDF822-E653-4EEE-A20F-2750A830A3A4}" destId="{79914EF7-F295-477A-8D6E-FD97C8A74B73}" srcOrd="2" destOrd="0" presId="urn:microsoft.com/office/officeart/2011/layout/TabList"/>
    <dgm:cxn modelId="{8E342107-1B1E-4BF8-89C8-3B75D229AB25}" type="presParOf" srcId="{94CD1265-5976-4EE4-BE62-B188CCDED0C8}" destId="{F58297A2-C3E3-413D-A001-934E8CC562C1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A112F-4E42-4949-89D5-65B4A685E360}">
      <dsp:nvSpPr>
        <dsp:cNvPr id="0" name=""/>
        <dsp:cNvSpPr/>
      </dsp:nvSpPr>
      <dsp:spPr>
        <a:xfrm>
          <a:off x="0" y="1537031"/>
          <a:ext cx="11135782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19907-A66D-4E82-A093-C24AE99F6F67}">
      <dsp:nvSpPr>
        <dsp:cNvPr id="0" name=""/>
        <dsp:cNvSpPr/>
      </dsp:nvSpPr>
      <dsp:spPr>
        <a:xfrm>
          <a:off x="0" y="876852"/>
          <a:ext cx="11135782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08435-6D8D-4706-929C-6A9FA281C606}">
      <dsp:nvSpPr>
        <dsp:cNvPr id="0" name=""/>
        <dsp:cNvSpPr/>
      </dsp:nvSpPr>
      <dsp:spPr>
        <a:xfrm>
          <a:off x="0" y="216672"/>
          <a:ext cx="11135782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28857-A004-4C2E-95AD-0FA0680BE39C}">
      <dsp:nvSpPr>
        <dsp:cNvPr id="0" name=""/>
        <dsp:cNvSpPr/>
      </dsp:nvSpPr>
      <dsp:spPr>
        <a:xfrm>
          <a:off x="2895303" y="241"/>
          <a:ext cx="8240478" cy="2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     System is online base.</a:t>
          </a:r>
        </a:p>
      </dsp:txBody>
      <dsp:txXfrm>
        <a:off x="2895303" y="241"/>
        <a:ext cx="8240478" cy="216430"/>
      </dsp:txXfrm>
    </dsp:sp>
    <dsp:sp modelId="{EA5F98F2-1F6D-4503-9858-1302D4363CF1}">
      <dsp:nvSpPr>
        <dsp:cNvPr id="0" name=""/>
        <dsp:cNvSpPr/>
      </dsp:nvSpPr>
      <dsp:spPr>
        <a:xfrm>
          <a:off x="51652" y="4446"/>
          <a:ext cx="2895303" cy="21643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Internet Dependency</a:t>
          </a:r>
        </a:p>
      </dsp:txBody>
      <dsp:txXfrm>
        <a:off x="62219" y="15013"/>
        <a:ext cx="2874169" cy="205863"/>
      </dsp:txXfrm>
    </dsp:sp>
    <dsp:sp modelId="{5C0292B4-476E-4974-AFFE-6BD20BB2240A}">
      <dsp:nvSpPr>
        <dsp:cNvPr id="0" name=""/>
        <dsp:cNvSpPr/>
      </dsp:nvSpPr>
      <dsp:spPr>
        <a:xfrm>
          <a:off x="0" y="216672"/>
          <a:ext cx="11135782" cy="43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 All the Users need Reliable internet connection if they want to use the system. </a:t>
          </a:r>
        </a:p>
      </dsp:txBody>
      <dsp:txXfrm>
        <a:off x="0" y="216672"/>
        <a:ext cx="11135782" cy="432926"/>
      </dsp:txXfrm>
    </dsp:sp>
    <dsp:sp modelId="{FB3D852F-62BD-4180-A1AE-DB506E6362BB}">
      <dsp:nvSpPr>
        <dsp:cNvPr id="0" name=""/>
        <dsp:cNvSpPr/>
      </dsp:nvSpPr>
      <dsp:spPr>
        <a:xfrm>
          <a:off x="2895303" y="660421"/>
          <a:ext cx="8240478" cy="2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What data users give system will take them.</a:t>
          </a:r>
        </a:p>
      </dsp:txBody>
      <dsp:txXfrm>
        <a:off x="2895303" y="660421"/>
        <a:ext cx="8240478" cy="216430"/>
      </dsp:txXfrm>
    </dsp:sp>
    <dsp:sp modelId="{9CB982D3-3090-4DCE-8598-65DAEB8EBF98}">
      <dsp:nvSpPr>
        <dsp:cNvPr id="0" name=""/>
        <dsp:cNvSpPr/>
      </dsp:nvSpPr>
      <dsp:spPr>
        <a:xfrm>
          <a:off x="0" y="660421"/>
          <a:ext cx="2895303" cy="21643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Data Accuracy</a:t>
          </a:r>
        </a:p>
      </dsp:txBody>
      <dsp:txXfrm>
        <a:off x="10567" y="670988"/>
        <a:ext cx="2874169" cy="205863"/>
      </dsp:txXfrm>
    </dsp:sp>
    <dsp:sp modelId="{DA24CDAE-B96B-43B8-9381-C9EA45BA9302}">
      <dsp:nvSpPr>
        <dsp:cNvPr id="0" name=""/>
        <dsp:cNvSpPr/>
      </dsp:nvSpPr>
      <dsp:spPr>
        <a:xfrm>
          <a:off x="0" y="876852"/>
          <a:ext cx="11135782" cy="43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If users give wrong data system will not give Reliable and accurate results.</a:t>
          </a:r>
        </a:p>
      </dsp:txBody>
      <dsp:txXfrm>
        <a:off x="0" y="876852"/>
        <a:ext cx="11135782" cy="432926"/>
      </dsp:txXfrm>
    </dsp:sp>
    <dsp:sp modelId="{73B718E0-D371-499A-AC09-E310A8EC26DB}">
      <dsp:nvSpPr>
        <dsp:cNvPr id="0" name=""/>
        <dsp:cNvSpPr/>
      </dsp:nvSpPr>
      <dsp:spPr>
        <a:xfrm>
          <a:off x="2895303" y="1320600"/>
          <a:ext cx="8240478" cy="2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short time for project completion</a:t>
          </a:r>
        </a:p>
      </dsp:txBody>
      <dsp:txXfrm>
        <a:off x="2895303" y="1320600"/>
        <a:ext cx="8240478" cy="216430"/>
      </dsp:txXfrm>
    </dsp:sp>
    <dsp:sp modelId="{0C66E672-23D7-43C9-93AA-60EDEF8FBF34}">
      <dsp:nvSpPr>
        <dsp:cNvPr id="0" name=""/>
        <dsp:cNvSpPr/>
      </dsp:nvSpPr>
      <dsp:spPr>
        <a:xfrm>
          <a:off x="0" y="1320600"/>
          <a:ext cx="2895303" cy="21643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Budget And Scope Creep</a:t>
          </a:r>
        </a:p>
      </dsp:txBody>
      <dsp:txXfrm>
        <a:off x="10567" y="1331167"/>
        <a:ext cx="2874169" cy="205863"/>
      </dsp:txXfrm>
    </dsp:sp>
    <dsp:sp modelId="{22871099-19A1-4C1B-AE7D-7340A7B51B8D}">
      <dsp:nvSpPr>
        <dsp:cNvPr id="0" name=""/>
        <dsp:cNvSpPr/>
      </dsp:nvSpPr>
      <dsp:spPr>
        <a:xfrm>
          <a:off x="0" y="1537031"/>
          <a:ext cx="11135782" cy="43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Adding new features will delay the project and increase the budget.</a:t>
          </a:r>
        </a:p>
      </dsp:txBody>
      <dsp:txXfrm>
        <a:off x="0" y="1537031"/>
        <a:ext cx="11135782" cy="432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4EF7-F295-477A-8D6E-FD97C8A74B73}">
      <dsp:nvSpPr>
        <dsp:cNvPr id="0" name=""/>
        <dsp:cNvSpPr/>
      </dsp:nvSpPr>
      <dsp:spPr>
        <a:xfrm>
          <a:off x="0" y="1433744"/>
          <a:ext cx="1098360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C21D3-9C9C-4E22-8341-4D510B5281DA}">
      <dsp:nvSpPr>
        <dsp:cNvPr id="0" name=""/>
        <dsp:cNvSpPr/>
      </dsp:nvSpPr>
      <dsp:spPr>
        <a:xfrm>
          <a:off x="0" y="817928"/>
          <a:ext cx="1098360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F4409-9B40-4361-82DC-CBE57410E3BB}">
      <dsp:nvSpPr>
        <dsp:cNvPr id="0" name=""/>
        <dsp:cNvSpPr/>
      </dsp:nvSpPr>
      <dsp:spPr>
        <a:xfrm>
          <a:off x="0" y="202112"/>
          <a:ext cx="10983609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A26ED-3C53-4733-93FE-25BF7E5611F6}">
      <dsp:nvSpPr>
        <dsp:cNvPr id="0" name=""/>
        <dsp:cNvSpPr/>
      </dsp:nvSpPr>
      <dsp:spPr>
        <a:xfrm>
          <a:off x="2855738" y="225"/>
          <a:ext cx="8127870" cy="20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Different hardware in market</a:t>
          </a:r>
        </a:p>
      </dsp:txBody>
      <dsp:txXfrm>
        <a:off x="2855738" y="225"/>
        <a:ext cx="8127870" cy="201887"/>
      </dsp:txXfrm>
    </dsp:sp>
    <dsp:sp modelId="{D2226C83-5629-41EA-BA32-44F2CF1F993D}">
      <dsp:nvSpPr>
        <dsp:cNvPr id="0" name=""/>
        <dsp:cNvSpPr/>
      </dsp:nvSpPr>
      <dsp:spPr>
        <a:xfrm>
          <a:off x="0" y="225"/>
          <a:ext cx="2855738" cy="2018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Integration Challenges</a:t>
          </a:r>
        </a:p>
      </dsp:txBody>
      <dsp:txXfrm>
        <a:off x="9857" y="10082"/>
        <a:ext cx="2836024" cy="192030"/>
      </dsp:txXfrm>
    </dsp:sp>
    <dsp:sp modelId="{D688FE62-FA72-4993-BFCD-F67DBC9856A6}">
      <dsp:nvSpPr>
        <dsp:cNvPr id="0" name=""/>
        <dsp:cNvSpPr/>
      </dsp:nvSpPr>
      <dsp:spPr>
        <a:xfrm>
          <a:off x="0" y="202112"/>
          <a:ext cx="10983609" cy="40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System might not efficiently in new and updated technology after the project completion.</a:t>
          </a:r>
        </a:p>
      </dsp:txBody>
      <dsp:txXfrm>
        <a:off x="0" y="202112"/>
        <a:ext cx="10983609" cy="403834"/>
      </dsp:txXfrm>
    </dsp:sp>
    <dsp:sp modelId="{6F4021FA-A52C-4A59-8796-22B29A4B15D3}">
      <dsp:nvSpPr>
        <dsp:cNvPr id="0" name=""/>
        <dsp:cNvSpPr/>
      </dsp:nvSpPr>
      <dsp:spPr>
        <a:xfrm>
          <a:off x="2855738" y="616041"/>
          <a:ext cx="8127870" cy="20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Lorbek is not much familiar to technology.</a:t>
          </a:r>
        </a:p>
      </dsp:txBody>
      <dsp:txXfrm>
        <a:off x="2855738" y="616041"/>
        <a:ext cx="8127870" cy="201887"/>
      </dsp:txXfrm>
    </dsp:sp>
    <dsp:sp modelId="{6CD0E034-2063-4731-966A-BE9814E7DBEF}">
      <dsp:nvSpPr>
        <dsp:cNvPr id="0" name=""/>
        <dsp:cNvSpPr/>
      </dsp:nvSpPr>
      <dsp:spPr>
        <a:xfrm>
          <a:off x="0" y="616041"/>
          <a:ext cx="2855738" cy="2018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Training Requirement</a:t>
          </a:r>
        </a:p>
      </dsp:txBody>
      <dsp:txXfrm>
        <a:off x="9857" y="625898"/>
        <a:ext cx="2836024" cy="192030"/>
      </dsp:txXfrm>
    </dsp:sp>
    <dsp:sp modelId="{888BDB85-5896-4A15-B46C-E5EB08D6F0EB}">
      <dsp:nvSpPr>
        <dsp:cNvPr id="0" name=""/>
        <dsp:cNvSpPr/>
      </dsp:nvSpPr>
      <dsp:spPr>
        <a:xfrm>
          <a:off x="0" y="817928"/>
          <a:ext cx="10983609" cy="40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Consequences: Required Effective and enough Training.</a:t>
          </a:r>
        </a:p>
      </dsp:txBody>
      <dsp:txXfrm>
        <a:off x="0" y="817928"/>
        <a:ext cx="10983609" cy="403834"/>
      </dsp:txXfrm>
    </dsp:sp>
    <dsp:sp modelId="{CD29EE3E-85E9-48C5-BA6C-7A328CB9FC1D}">
      <dsp:nvSpPr>
        <dsp:cNvPr id="0" name=""/>
        <dsp:cNvSpPr/>
      </dsp:nvSpPr>
      <dsp:spPr>
        <a:xfrm>
          <a:off x="2855738" y="1231857"/>
          <a:ext cx="8127870" cy="20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Technology is growing and new risk in the market everyday.</a:t>
          </a:r>
        </a:p>
      </dsp:txBody>
      <dsp:txXfrm>
        <a:off x="2855738" y="1231857"/>
        <a:ext cx="8127870" cy="201887"/>
      </dsp:txXfrm>
    </dsp:sp>
    <dsp:sp modelId="{D0DD8535-4502-4B8E-BA28-DE369555350F}">
      <dsp:nvSpPr>
        <dsp:cNvPr id="0" name=""/>
        <dsp:cNvSpPr/>
      </dsp:nvSpPr>
      <dsp:spPr>
        <a:xfrm>
          <a:off x="0" y="1231857"/>
          <a:ext cx="2855738" cy="2018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Dynamic Security Demands</a:t>
          </a:r>
        </a:p>
      </dsp:txBody>
      <dsp:txXfrm>
        <a:off x="9857" y="1241714"/>
        <a:ext cx="2836024" cy="192030"/>
      </dsp:txXfrm>
    </dsp:sp>
    <dsp:sp modelId="{F58297A2-C3E3-413D-A001-934E8CC562C1}">
      <dsp:nvSpPr>
        <dsp:cNvPr id="0" name=""/>
        <dsp:cNvSpPr/>
      </dsp:nvSpPr>
      <dsp:spPr>
        <a:xfrm>
          <a:off x="0" y="1433744"/>
          <a:ext cx="10983609" cy="40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Need to match the pace with growing technology and make required update on time.</a:t>
          </a:r>
        </a:p>
      </dsp:txBody>
      <dsp:txXfrm>
        <a:off x="0" y="1433744"/>
        <a:ext cx="10983609" cy="403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74CE-A698-D3C0-D9CA-D44F43A36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/>
              <a:t>SRS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37FEB-D7FC-8D86-3D03-804657827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Santosh Thapa</a:t>
            </a:r>
          </a:p>
        </p:txBody>
      </p:sp>
    </p:spTree>
    <p:extLst>
      <p:ext uri="{BB962C8B-B14F-4D97-AF65-F5344CB8AC3E}">
        <p14:creationId xmlns:p14="http://schemas.microsoft.com/office/powerpoint/2010/main" val="48804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573EA-FDA0-FDA7-118F-770DDDF1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756563"/>
          </a:xfrm>
        </p:spPr>
        <p:txBody>
          <a:bodyPr anchor="ctr">
            <a:normAutofit/>
          </a:bodyPr>
          <a:lstStyle/>
          <a:p>
            <a:r>
              <a:rPr lang="en-AU" sz="2000" dirty="0">
                <a:solidFill>
                  <a:srgbClr val="EBEBEB"/>
                </a:solidFill>
              </a:rPr>
              <a:t>Vehicle Booking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57B07-87C8-0C05-4544-8A8E8B336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19" y="252920"/>
            <a:ext cx="7367081" cy="61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64FB-1157-E305-5888-F5D117DA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Collecting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FFF9DC-F690-B947-B47B-D82BA8F3D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0"/>
            <a:ext cx="1119653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A3B-ED23-D92B-5B45-C70B1B02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Register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DA3F04-9126-CF5D-79EE-1BB197993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43089"/>
              </p:ext>
            </p:extLst>
          </p:nvPr>
        </p:nvGraphicFramePr>
        <p:xfrm>
          <a:off x="386499" y="2686639"/>
          <a:ext cx="10473179" cy="324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41399" imgH="5009960" progId="Word.Document.12">
                  <p:embed/>
                </p:oleObj>
              </mc:Choice>
              <mc:Fallback>
                <p:oleObj name="Document" r:id="rId2" imgW="8241399" imgH="500996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3DA3F04-9126-CF5D-79EE-1BB197993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6499" y="2686639"/>
                        <a:ext cx="10473179" cy="3245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86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FFB6-2CAD-D0FC-2350-67BF067F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Mitigation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05A9F-2329-D5B8-3D13-D17A87E45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26487"/>
              </p:ext>
            </p:extLst>
          </p:nvPr>
        </p:nvGraphicFramePr>
        <p:xfrm>
          <a:off x="348790" y="1935803"/>
          <a:ext cx="11411948" cy="4601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6144">
                  <a:extLst>
                    <a:ext uri="{9D8B030D-6E8A-4147-A177-3AD203B41FA5}">
                      <a16:colId xmlns:a16="http://schemas.microsoft.com/office/drawing/2014/main" val="2561072528"/>
                    </a:ext>
                  </a:extLst>
                </a:gridCol>
                <a:gridCol w="3439521">
                  <a:extLst>
                    <a:ext uri="{9D8B030D-6E8A-4147-A177-3AD203B41FA5}">
                      <a16:colId xmlns:a16="http://schemas.microsoft.com/office/drawing/2014/main" val="2190013411"/>
                    </a:ext>
                  </a:extLst>
                </a:gridCol>
                <a:gridCol w="1194524">
                  <a:extLst>
                    <a:ext uri="{9D8B030D-6E8A-4147-A177-3AD203B41FA5}">
                      <a16:colId xmlns:a16="http://schemas.microsoft.com/office/drawing/2014/main" val="2887374902"/>
                    </a:ext>
                  </a:extLst>
                </a:gridCol>
                <a:gridCol w="1628965">
                  <a:extLst>
                    <a:ext uri="{9D8B030D-6E8A-4147-A177-3AD203B41FA5}">
                      <a16:colId xmlns:a16="http://schemas.microsoft.com/office/drawing/2014/main" val="2107183068"/>
                    </a:ext>
                  </a:extLst>
                </a:gridCol>
                <a:gridCol w="1242794">
                  <a:extLst>
                    <a:ext uri="{9D8B030D-6E8A-4147-A177-3AD203B41FA5}">
                      <a16:colId xmlns:a16="http://schemas.microsoft.com/office/drawing/2014/main" val="3294978952"/>
                    </a:ext>
                  </a:extLst>
                </a:gridCol>
              </a:tblGrid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 dirty="0">
                          <a:effectLst/>
                        </a:rPr>
                        <a:t>Possible Risks in Lorbek Car showroom Online System</a:t>
                      </a:r>
                      <a:endParaRPr lang="en-A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Mitigation Measures</a:t>
                      </a:r>
                    </a:p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(1-5)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Effect on risk5)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Residual risk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Measured Approved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3187692587"/>
                  </a:ext>
                </a:extLst>
              </a:tr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Data Breaches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 dirty="0">
                          <a:effectLst/>
                        </a:rPr>
                        <a:t>Regular security Audits and Vulnerability assessment along with using two-factor Authentication in Lorbek System.</a:t>
                      </a:r>
                      <a:endParaRPr lang="en-A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Reduced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Low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Yes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2573543973"/>
                  </a:ext>
                </a:extLst>
              </a:tr>
              <a:tr h="793176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Data inaccuracies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Implementing data validation and automated reconciliation processes in the input fields and providing training to users.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Reduced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medium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yes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3459745184"/>
                  </a:ext>
                </a:extLst>
              </a:tr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DDoS Attacks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Using firewalls and setting the limitation of traffic to reach server.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accepted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medium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yes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1791297392"/>
                  </a:ext>
                </a:extLst>
              </a:tr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Customer service failure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Gathering feedback from users and checking the issues reported by users.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Reduced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low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yes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1203636286"/>
                  </a:ext>
                </a:extLst>
              </a:tr>
              <a:tr h="761601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Technological Obsolescence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Regular system updates and doing strategic planning for any possible new technology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Eliminated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>
                          <a:effectLst/>
                        </a:rPr>
                        <a:t>High</a:t>
                      </a:r>
                      <a:endParaRPr lang="en-A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92345" algn="l"/>
                        </a:tabLst>
                      </a:pPr>
                      <a:r>
                        <a:rPr lang="en-AU" sz="800" kern="100" dirty="0">
                          <a:effectLst/>
                        </a:rPr>
                        <a:t>yes</a:t>
                      </a:r>
                      <a:endParaRPr lang="en-A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640" marR="50640" marT="0" marB="0"/>
                </a:tc>
                <a:extLst>
                  <a:ext uri="{0D108BD9-81ED-4DB2-BD59-A6C34878D82A}">
                    <a16:rowId xmlns:a16="http://schemas.microsoft.com/office/drawing/2014/main" val="324413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6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D6D1-FA39-CEA5-6370-AE6C67F0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Scope of the Project</a:t>
            </a:r>
          </a:p>
        </p:txBody>
      </p:sp>
      <p:pic>
        <p:nvPicPr>
          <p:cNvPr id="5" name="Content Placeholder 4" descr="Users outline">
            <a:extLst>
              <a:ext uri="{FF2B5EF4-FFF2-40B4-BE49-F238E27FC236}">
                <a16:creationId xmlns:a16="http://schemas.microsoft.com/office/drawing/2014/main" id="{21B277FC-4857-1127-B6E2-B8501716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7562" y="226974"/>
            <a:ext cx="2200352" cy="2200352"/>
          </a:xfrm>
          <a:prstGeom prst="roundRect">
            <a:avLst>
              <a:gd name="adj" fmla="val 1858"/>
            </a:avLst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FACCEB-C14D-A495-2BE8-76222E98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DAF9EB-6352-7FFF-A669-C46828D0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6077"/>
            <a:ext cx="12192000" cy="46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947A-7C30-A78E-CD72-19967F2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projects</a:t>
            </a:r>
          </a:p>
        </p:txBody>
      </p:sp>
      <p:pic>
        <p:nvPicPr>
          <p:cNvPr id="5" name="Content Placeholder 4" descr="Warning with solid fill">
            <a:extLst>
              <a:ext uri="{FF2B5EF4-FFF2-40B4-BE49-F238E27FC236}">
                <a16:creationId xmlns:a16="http://schemas.microsoft.com/office/drawing/2014/main" id="{62A9440E-DCE7-ABB4-998A-71689B7DB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6123" y="869950"/>
            <a:ext cx="914400" cy="914400"/>
          </a:xfr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5226B0C-95E6-FF06-0320-25C252475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243303"/>
              </p:ext>
            </p:extLst>
          </p:nvPr>
        </p:nvGraphicFramePr>
        <p:xfrm>
          <a:off x="412053" y="2196447"/>
          <a:ext cx="11135782" cy="19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8F310E4-48DD-FC6C-9DE0-AC01E7337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03041"/>
              </p:ext>
            </p:extLst>
          </p:nvPr>
        </p:nvGraphicFramePr>
        <p:xfrm>
          <a:off x="495029" y="4046527"/>
          <a:ext cx="10983609" cy="183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06310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CFF-EE17-9CEA-5C1B-07D2A639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46AB5-45B7-644C-7E88-981A6789E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7" y="2603500"/>
            <a:ext cx="10953345" cy="41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23DF-0A1A-DEC4-7B17-498054CC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Login DFD level 2</a:t>
            </a:r>
          </a:p>
        </p:txBody>
      </p:sp>
      <p:pic>
        <p:nvPicPr>
          <p:cNvPr id="4" name="Content Placeholder 3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1A5AAB40-E053-B346-1494-DF6653C5F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68" y="2003898"/>
            <a:ext cx="11206263" cy="48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4616-9B84-0CEB-7993-50D731BF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Booking DFD level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BEAA9-1F1B-5766-BE6B-0EE71E624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" y="2062264"/>
            <a:ext cx="11682919" cy="4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CD789-2404-54D7-FB16-36B77627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701" b="-1"/>
          <a:stretch/>
        </p:blipFill>
        <p:spPr>
          <a:xfrm>
            <a:off x="424323" y="472553"/>
            <a:ext cx="6570850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4C242-10DC-8AE0-2064-D10FD23D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73" y="1143000"/>
            <a:ext cx="5929042" cy="538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Customer Signup UI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9138C-9ECC-5175-4D42-C023444D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892750"/>
          </a:xfrm>
        </p:spPr>
        <p:txBody>
          <a:bodyPr anchor="ctr">
            <a:normAutofit/>
          </a:bodyPr>
          <a:lstStyle/>
          <a:p>
            <a:r>
              <a:rPr lang="en-AU" sz="1400" dirty="0">
                <a:solidFill>
                  <a:srgbClr val="EBEBEB"/>
                </a:solidFill>
              </a:rPr>
              <a:t>Customer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F25AE-9E1E-03C4-12AB-7EF08036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33" y="449666"/>
            <a:ext cx="7047073" cy="60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F9B5921-E8BA-9BB2-1661-7D5A95837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77" y="415502"/>
            <a:ext cx="6350435" cy="6040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DC4C5-B784-4CE6-6292-73A86BB02D48}"/>
              </a:ext>
            </a:extLst>
          </p:cNvPr>
          <p:cNvSpPr txBox="1"/>
          <p:nvPr/>
        </p:nvSpPr>
        <p:spPr>
          <a:xfrm>
            <a:off x="865762" y="79766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Customer Login</a:t>
            </a:r>
          </a:p>
        </p:txBody>
      </p:sp>
    </p:spTree>
    <p:extLst>
      <p:ext uri="{BB962C8B-B14F-4D97-AF65-F5344CB8AC3E}">
        <p14:creationId xmlns:p14="http://schemas.microsoft.com/office/powerpoint/2010/main" val="21824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4660</TotalTime>
  <Words>298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Microsoft Word Document</vt:lpstr>
      <vt:lpstr>Final SRS Presentation</vt:lpstr>
      <vt:lpstr>Scope of the Project</vt:lpstr>
      <vt:lpstr>Limitations of projects</vt:lpstr>
      <vt:lpstr>System Architecture</vt:lpstr>
      <vt:lpstr>Login DFD level 2</vt:lpstr>
      <vt:lpstr>Booking DFD level 2</vt:lpstr>
      <vt:lpstr>Customer Signup UI</vt:lpstr>
      <vt:lpstr>Customer Dashboard</vt:lpstr>
      <vt:lpstr>PowerPoint Presentation</vt:lpstr>
      <vt:lpstr>Vehicle Booking Form</vt:lpstr>
      <vt:lpstr>Data Collecting process</vt:lpstr>
      <vt:lpstr>Risk Register</vt:lpstr>
      <vt:lpstr>Risk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SRS Presentation</dc:title>
  <dc:creator>Neshaan KUMAL</dc:creator>
  <cp:lastModifiedBy>Santosh Thapa</cp:lastModifiedBy>
  <cp:revision>2</cp:revision>
  <dcterms:created xsi:type="dcterms:W3CDTF">2023-12-13T22:44:05Z</dcterms:created>
  <dcterms:modified xsi:type="dcterms:W3CDTF">2023-12-19T22:25:10Z</dcterms:modified>
</cp:coreProperties>
</file>