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0826750" cy="8120063" type="B4ISO"/>
  <p:notesSz cx="9144000" cy="6858000"/>
  <p:defaultTextStyle>
    <a:defPPr>
      <a:defRPr lang="en-US"/>
    </a:defPPr>
    <a:lvl1pPr marL="0" algn="l" defTabSz="40596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05966" algn="l" defTabSz="40596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11931" algn="l" defTabSz="40596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17897" algn="l" defTabSz="40596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23862" algn="l" defTabSz="40596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029828" algn="l" defTabSz="40596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435794" algn="l" defTabSz="40596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841759" algn="l" defTabSz="40596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247725" algn="l" defTabSz="40596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>
          <p15:clr>
            <a:srgbClr val="A4A3A4"/>
          </p15:clr>
        </p15:guide>
        <p15:guide id="2" pos="3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411" autoAdjust="0"/>
  </p:normalViewPr>
  <p:slideViewPr>
    <p:cSldViewPr snapToGrid="0">
      <p:cViewPr varScale="1">
        <p:scale>
          <a:sx n="57" d="100"/>
          <a:sy n="57" d="100"/>
        </p:scale>
        <p:origin x="1476" y="84"/>
      </p:cViewPr>
      <p:guideLst>
        <p:guide orient="horz" pos="2558"/>
        <p:guide pos="3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625" y="2486145"/>
            <a:ext cx="7837369" cy="31704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025625" y="5656553"/>
            <a:ext cx="7837369" cy="101994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7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3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1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7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8874783" y="2167157"/>
            <a:ext cx="1172896" cy="270668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7378282" y="3866959"/>
            <a:ext cx="4570105" cy="270669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3277" y="350153"/>
            <a:ext cx="744337" cy="908963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7" y="5884534"/>
            <a:ext cx="7837369" cy="671035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627" y="812007"/>
            <a:ext cx="7837369" cy="40600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05966" indent="0">
              <a:buNone/>
              <a:defRPr sz="1400"/>
            </a:lvl2pPr>
            <a:lvl3pPr marL="811931" indent="0">
              <a:buNone/>
              <a:defRPr sz="1400"/>
            </a:lvl3pPr>
            <a:lvl4pPr marL="1217897" indent="0">
              <a:buNone/>
              <a:defRPr sz="1400"/>
            </a:lvl4pPr>
            <a:lvl5pPr marL="1623862" indent="0">
              <a:buNone/>
              <a:defRPr sz="1400"/>
            </a:lvl5pPr>
            <a:lvl6pPr marL="2029828" indent="0">
              <a:buNone/>
              <a:defRPr sz="1400"/>
            </a:lvl6pPr>
            <a:lvl7pPr marL="2435794" indent="0">
              <a:buNone/>
              <a:defRPr sz="1400"/>
            </a:lvl7pPr>
            <a:lvl8pPr marL="2841759" indent="0">
              <a:buNone/>
              <a:defRPr sz="1400"/>
            </a:lvl8pPr>
            <a:lvl9pPr marL="3247725" indent="0">
              <a:buNone/>
              <a:defRPr sz="1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624" y="6555568"/>
            <a:ext cx="7837369" cy="584569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155" y="1259115"/>
            <a:ext cx="7842837" cy="162565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627" y="4195367"/>
            <a:ext cx="7837369" cy="2932245"/>
          </a:xfrm>
        </p:spPr>
        <p:txBody>
          <a:bodyPr anchor="ctr">
            <a:normAutofit/>
          </a:bodyPr>
          <a:lstStyle>
            <a:lvl1pPr marL="0" indent="0">
              <a:buNone/>
              <a:defRPr sz="1700"/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782851" y="719103"/>
            <a:ext cx="712115" cy="1393891"/>
          </a:xfrm>
          <a:prstGeom prst="rect">
            <a:avLst/>
          </a:prstGeom>
          <a:noFill/>
        </p:spPr>
        <p:txBody>
          <a:bodyPr wrap="square" lIns="81194" tIns="40596" rIns="81194" bIns="40596" rtlCol="0">
            <a:spAutoFit/>
          </a:bodyPr>
          <a:lstStyle/>
          <a:p>
            <a:pPr algn="r"/>
            <a:r>
              <a:rPr lang="en-US" sz="85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8777607" y="3094798"/>
            <a:ext cx="579667" cy="1393891"/>
          </a:xfrm>
          <a:prstGeom prst="rect">
            <a:avLst/>
          </a:prstGeom>
          <a:noFill/>
        </p:spPr>
        <p:txBody>
          <a:bodyPr wrap="square" lIns="81194" tIns="40596" rIns="81194" bIns="40596" rtlCol="0">
            <a:spAutoFit/>
          </a:bodyPr>
          <a:lstStyle/>
          <a:p>
            <a:pPr algn="r"/>
            <a:r>
              <a:rPr lang="en-US" sz="85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741" y="1162877"/>
            <a:ext cx="7507245" cy="319288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728044" y="4355763"/>
            <a:ext cx="6865484" cy="40514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2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628" y="5954712"/>
            <a:ext cx="8209661" cy="1181491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5" y="2806939"/>
            <a:ext cx="7837370" cy="2157908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627" y="5949701"/>
            <a:ext cx="7837369" cy="1018738"/>
          </a:xfrm>
        </p:spPr>
        <p:txBody>
          <a:bodyPr anchor="t"/>
          <a:lstStyle>
            <a:lvl1pPr marL="0" indent="0" algn="l">
              <a:buNone/>
              <a:defRPr sz="18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119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78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38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98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57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17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77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7" y="1152852"/>
            <a:ext cx="7837369" cy="83706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623" y="3082621"/>
            <a:ext cx="2790054" cy="682310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800" b="1"/>
            </a:lvl2pPr>
            <a:lvl3pPr marL="811931" indent="0">
              <a:buNone/>
              <a:defRPr sz="1700" b="1"/>
            </a:lvl3pPr>
            <a:lvl4pPr marL="1217897" indent="0">
              <a:buNone/>
              <a:defRPr sz="1400" b="1"/>
            </a:lvl4pPr>
            <a:lvl5pPr marL="1623862" indent="0">
              <a:buNone/>
              <a:defRPr sz="1400" b="1"/>
            </a:lvl5pPr>
            <a:lvl6pPr marL="2029828" indent="0">
              <a:buNone/>
              <a:defRPr sz="1400" b="1"/>
            </a:lvl6pPr>
            <a:lvl7pPr marL="2435794" indent="0">
              <a:buNone/>
              <a:defRPr sz="1400" b="1"/>
            </a:lvl7pPr>
            <a:lvl8pPr marL="2841759" indent="0">
              <a:buNone/>
              <a:defRPr sz="1400" b="1"/>
            </a:lvl8pPr>
            <a:lvl9pPr marL="3247725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25627" y="3764934"/>
            <a:ext cx="2790054" cy="33712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7395" y="3082619"/>
            <a:ext cx="2794610" cy="682310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800" b="1"/>
            </a:lvl2pPr>
            <a:lvl3pPr marL="811931" indent="0">
              <a:buNone/>
              <a:defRPr sz="1700" b="1"/>
            </a:lvl3pPr>
            <a:lvl4pPr marL="1217897" indent="0">
              <a:buNone/>
              <a:defRPr sz="1400" b="1"/>
            </a:lvl4pPr>
            <a:lvl5pPr marL="1623862" indent="0">
              <a:buNone/>
              <a:defRPr sz="1400" b="1"/>
            </a:lvl5pPr>
            <a:lvl6pPr marL="2029828" indent="0">
              <a:buNone/>
              <a:defRPr sz="1400" b="1"/>
            </a:lvl6pPr>
            <a:lvl7pPr marL="2435794" indent="0">
              <a:buNone/>
              <a:defRPr sz="1400" b="1"/>
            </a:lvl7pPr>
            <a:lvl8pPr marL="2841759" indent="0">
              <a:buNone/>
              <a:defRPr sz="1400" b="1"/>
            </a:lvl8pPr>
            <a:lvl9pPr marL="3247725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07395" y="3764932"/>
            <a:ext cx="2794610" cy="33712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04829" y="3082621"/>
            <a:ext cx="2793474" cy="682310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800" b="1"/>
            </a:lvl2pPr>
            <a:lvl3pPr marL="811931" indent="0">
              <a:buNone/>
              <a:defRPr sz="1700" b="1"/>
            </a:lvl3pPr>
            <a:lvl4pPr marL="1217897" indent="0">
              <a:buNone/>
              <a:defRPr sz="1400" b="1"/>
            </a:lvl4pPr>
            <a:lvl5pPr marL="1623862" indent="0">
              <a:buNone/>
              <a:defRPr sz="1400" b="1"/>
            </a:lvl5pPr>
            <a:lvl6pPr marL="2029828" indent="0">
              <a:buNone/>
              <a:defRPr sz="1400" b="1"/>
            </a:lvl6pPr>
            <a:lvl7pPr marL="2435794" indent="0">
              <a:buNone/>
              <a:defRPr sz="1400" b="1"/>
            </a:lvl7pPr>
            <a:lvl8pPr marL="2841759" indent="0">
              <a:buNone/>
              <a:defRPr sz="1400" b="1"/>
            </a:lvl8pPr>
            <a:lvl9pPr marL="3247725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005002" y="3764929"/>
            <a:ext cx="2793302" cy="33712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10818" y="3042520"/>
            <a:ext cx="0" cy="413521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02054" y="3042520"/>
            <a:ext cx="0" cy="413521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7" y="1152852"/>
            <a:ext cx="7837369" cy="83706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623" y="5367016"/>
            <a:ext cx="2708854" cy="682310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800" b="1"/>
            </a:lvl2pPr>
            <a:lvl3pPr marL="811931" indent="0">
              <a:buNone/>
              <a:defRPr sz="1700" b="1"/>
            </a:lvl3pPr>
            <a:lvl4pPr marL="1217897" indent="0">
              <a:buNone/>
              <a:defRPr sz="1400" b="1"/>
            </a:lvl4pPr>
            <a:lvl5pPr marL="1623862" indent="0">
              <a:buNone/>
              <a:defRPr sz="1400" b="1"/>
            </a:lvl5pPr>
            <a:lvl6pPr marL="2029828" indent="0">
              <a:buNone/>
              <a:defRPr sz="1400" b="1"/>
            </a:lvl6pPr>
            <a:lvl7pPr marL="2435794" indent="0">
              <a:buNone/>
              <a:defRPr sz="1400" b="1"/>
            </a:lvl7pPr>
            <a:lvl8pPr marL="2841759" indent="0">
              <a:buNone/>
              <a:defRPr sz="1400" b="1"/>
            </a:lvl8pPr>
            <a:lvl9pPr marL="3247725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85112" y="3082618"/>
            <a:ext cx="2389880" cy="188439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05966" indent="0">
              <a:buNone/>
              <a:defRPr sz="1400"/>
            </a:lvl2pPr>
            <a:lvl3pPr marL="811931" indent="0">
              <a:buNone/>
              <a:defRPr sz="1400"/>
            </a:lvl3pPr>
            <a:lvl4pPr marL="1217897" indent="0">
              <a:buNone/>
              <a:defRPr sz="1400"/>
            </a:lvl4pPr>
            <a:lvl5pPr marL="1623862" indent="0">
              <a:buNone/>
              <a:defRPr sz="1400"/>
            </a:lvl5pPr>
            <a:lvl6pPr marL="2029828" indent="0">
              <a:buNone/>
              <a:defRPr sz="1400"/>
            </a:lvl6pPr>
            <a:lvl7pPr marL="2435794" indent="0">
              <a:buNone/>
              <a:defRPr sz="1400"/>
            </a:lvl7pPr>
            <a:lvl8pPr marL="2841759" indent="0">
              <a:buNone/>
              <a:defRPr sz="1400"/>
            </a:lvl8pPr>
            <a:lvl9pPr marL="3247725" indent="0">
              <a:buNone/>
              <a:defRPr sz="1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25623" y="6049325"/>
            <a:ext cx="2708854" cy="108688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7249" y="5367017"/>
            <a:ext cx="2708854" cy="682311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800" b="1"/>
            </a:lvl2pPr>
            <a:lvl3pPr marL="811931" indent="0">
              <a:buNone/>
              <a:defRPr sz="1700" b="1"/>
            </a:lvl3pPr>
            <a:lvl4pPr marL="1217897" indent="0">
              <a:buNone/>
              <a:defRPr sz="1400" b="1"/>
            </a:lvl4pPr>
            <a:lvl5pPr marL="1623862" indent="0">
              <a:buNone/>
              <a:defRPr sz="1400" b="1"/>
            </a:lvl5pPr>
            <a:lvl6pPr marL="2029828" indent="0">
              <a:buNone/>
              <a:defRPr sz="1400" b="1"/>
            </a:lvl6pPr>
            <a:lvl7pPr marL="2435794" indent="0">
              <a:buNone/>
              <a:defRPr sz="1400" b="1"/>
            </a:lvl7pPr>
            <a:lvl8pPr marL="2841759" indent="0">
              <a:buNone/>
              <a:defRPr sz="1400" b="1"/>
            </a:lvl8pPr>
            <a:lvl9pPr marL="3247725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16738" y="3082618"/>
            <a:ext cx="2389880" cy="188439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05966" indent="0">
              <a:buNone/>
              <a:defRPr sz="1400"/>
            </a:lvl2pPr>
            <a:lvl3pPr marL="811931" indent="0">
              <a:buNone/>
              <a:defRPr sz="1400"/>
            </a:lvl3pPr>
            <a:lvl4pPr marL="1217897" indent="0">
              <a:buNone/>
              <a:defRPr sz="1400"/>
            </a:lvl4pPr>
            <a:lvl5pPr marL="1623862" indent="0">
              <a:buNone/>
              <a:defRPr sz="1400"/>
            </a:lvl5pPr>
            <a:lvl6pPr marL="2029828" indent="0">
              <a:buNone/>
              <a:defRPr sz="1400"/>
            </a:lvl6pPr>
            <a:lvl7pPr marL="2435794" indent="0">
              <a:buNone/>
              <a:defRPr sz="1400"/>
            </a:lvl7pPr>
            <a:lvl8pPr marL="2841759" indent="0">
              <a:buNone/>
              <a:defRPr sz="1400"/>
            </a:lvl8pPr>
            <a:lvl9pPr marL="3247725" indent="0">
              <a:buNone/>
              <a:defRPr sz="1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58409" y="6049323"/>
            <a:ext cx="2708854" cy="108688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88876" y="5367017"/>
            <a:ext cx="2709435" cy="682310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800" b="1"/>
            </a:lvl2pPr>
            <a:lvl3pPr marL="811931" indent="0">
              <a:buNone/>
              <a:defRPr sz="1700" b="1"/>
            </a:lvl3pPr>
            <a:lvl4pPr marL="1217897" indent="0">
              <a:buNone/>
              <a:defRPr sz="1400" b="1"/>
            </a:lvl4pPr>
            <a:lvl5pPr marL="1623862" indent="0">
              <a:buNone/>
              <a:defRPr sz="1400" b="1"/>
            </a:lvl5pPr>
            <a:lvl6pPr marL="2029828" indent="0">
              <a:buNone/>
              <a:defRPr sz="1400" b="1"/>
            </a:lvl6pPr>
            <a:lvl7pPr marL="2435794" indent="0">
              <a:buNone/>
              <a:defRPr sz="1400" b="1"/>
            </a:lvl7pPr>
            <a:lvl8pPr marL="2841759" indent="0">
              <a:buNone/>
              <a:defRPr sz="1400" b="1"/>
            </a:lvl8pPr>
            <a:lvl9pPr marL="3247725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48943" y="3082618"/>
            <a:ext cx="2389880" cy="188439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05966" indent="0">
              <a:buNone/>
              <a:defRPr sz="1400"/>
            </a:lvl2pPr>
            <a:lvl3pPr marL="811931" indent="0">
              <a:buNone/>
              <a:defRPr sz="1400"/>
            </a:lvl3pPr>
            <a:lvl4pPr marL="1217897" indent="0">
              <a:buNone/>
              <a:defRPr sz="1400"/>
            </a:lvl4pPr>
            <a:lvl5pPr marL="1623862" indent="0">
              <a:buNone/>
              <a:defRPr sz="1400"/>
            </a:lvl5pPr>
            <a:lvl6pPr marL="2029828" indent="0">
              <a:buNone/>
              <a:defRPr sz="1400"/>
            </a:lvl6pPr>
            <a:lvl7pPr marL="2435794" indent="0">
              <a:buNone/>
              <a:defRPr sz="1400"/>
            </a:lvl7pPr>
            <a:lvl8pPr marL="2841759" indent="0">
              <a:buNone/>
              <a:defRPr sz="1400"/>
            </a:lvl8pPr>
            <a:lvl9pPr marL="3247725" indent="0">
              <a:buNone/>
              <a:defRPr sz="1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088870" y="6049323"/>
            <a:ext cx="2709437" cy="108688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912469" y="3042520"/>
            <a:ext cx="0" cy="413521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4612" y="3042520"/>
            <a:ext cx="0" cy="413521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8278" y="7568117"/>
            <a:ext cx="3236199" cy="3608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7" y="1152852"/>
            <a:ext cx="7837369" cy="8370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5627" y="3082620"/>
            <a:ext cx="7837369" cy="4044995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7778" y="7568118"/>
            <a:ext cx="879673" cy="360891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73" y="1513743"/>
            <a:ext cx="1252079" cy="5622463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5629" y="1513743"/>
            <a:ext cx="5555480" cy="56224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0183" y="7568118"/>
            <a:ext cx="881036" cy="360891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27" y="3082620"/>
            <a:ext cx="7837369" cy="4044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7" y="3170407"/>
            <a:ext cx="3863800" cy="2704112"/>
          </a:xfrm>
        </p:spPr>
        <p:txBody>
          <a:bodyPr anchor="ctr"/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3405" y="3170407"/>
            <a:ext cx="3336779" cy="2704112"/>
          </a:xfrm>
        </p:spPr>
        <p:txBody>
          <a:bodyPr anchor="ctr"/>
          <a:lstStyle>
            <a:lvl1pPr marL="0" indent="0" algn="l">
              <a:buNone/>
              <a:defRPr sz="18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119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78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38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98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57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17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77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623" y="3082618"/>
            <a:ext cx="4284842" cy="404499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3470" y="3082620"/>
            <a:ext cx="4284842" cy="404499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629" y="3082619"/>
            <a:ext cx="4284840" cy="682310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405966" indent="0">
              <a:buNone/>
              <a:defRPr sz="1800" b="1"/>
            </a:lvl2pPr>
            <a:lvl3pPr marL="811931" indent="0">
              <a:buNone/>
              <a:defRPr sz="1700" b="1"/>
            </a:lvl3pPr>
            <a:lvl4pPr marL="1217897" indent="0">
              <a:buNone/>
              <a:defRPr sz="1400" b="1"/>
            </a:lvl4pPr>
            <a:lvl5pPr marL="1623862" indent="0">
              <a:buNone/>
              <a:defRPr sz="1400" b="1"/>
            </a:lvl5pPr>
            <a:lvl6pPr marL="2029828" indent="0">
              <a:buNone/>
              <a:defRPr sz="1400" b="1"/>
            </a:lvl6pPr>
            <a:lvl7pPr marL="2435794" indent="0">
              <a:buNone/>
              <a:defRPr sz="1400" b="1"/>
            </a:lvl7pPr>
            <a:lvl8pPr marL="2841759" indent="0">
              <a:buNone/>
              <a:defRPr sz="1400" b="1"/>
            </a:lvl8pPr>
            <a:lvl9pPr marL="3247725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5623" y="3764930"/>
            <a:ext cx="4284842" cy="336268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3470" y="3082619"/>
            <a:ext cx="4284842" cy="682310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405966" indent="0">
              <a:buNone/>
              <a:defRPr sz="1800" b="1"/>
            </a:lvl2pPr>
            <a:lvl3pPr marL="811931" indent="0">
              <a:buNone/>
              <a:defRPr sz="1700" b="1"/>
            </a:lvl3pPr>
            <a:lvl4pPr marL="1217897" indent="0">
              <a:buNone/>
              <a:defRPr sz="1400" b="1"/>
            </a:lvl4pPr>
            <a:lvl5pPr marL="1623862" indent="0">
              <a:buNone/>
              <a:defRPr sz="1400" b="1"/>
            </a:lvl5pPr>
            <a:lvl6pPr marL="2029828" indent="0">
              <a:buNone/>
              <a:defRPr sz="1400" b="1"/>
            </a:lvl6pPr>
            <a:lvl7pPr marL="2435794" indent="0">
              <a:buNone/>
              <a:defRPr sz="1400" b="1"/>
            </a:lvl7pPr>
            <a:lvl8pPr marL="2841759" indent="0">
              <a:buNone/>
              <a:defRPr sz="1400" b="1"/>
            </a:lvl8pPr>
            <a:lvl9pPr marL="3247725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13470" y="3764930"/>
            <a:ext cx="4284842" cy="336268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5628" y="1152852"/>
            <a:ext cx="7780317" cy="83706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5" y="1533791"/>
            <a:ext cx="2480384" cy="1894681"/>
          </a:xfrm>
        </p:spPr>
        <p:txBody>
          <a:bodyPr anchor="b"/>
          <a:lstStyle>
            <a:lvl1pPr algn="l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778" y="1714237"/>
            <a:ext cx="4608888" cy="541337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025623" y="3705157"/>
            <a:ext cx="2480384" cy="3428469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4" y="2004957"/>
            <a:ext cx="3432321" cy="2055078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4649" y="1353346"/>
            <a:ext cx="2865815" cy="54133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05966" indent="0">
              <a:buNone/>
              <a:defRPr sz="1400"/>
            </a:lvl2pPr>
            <a:lvl3pPr marL="811931" indent="0">
              <a:buNone/>
              <a:defRPr sz="1400"/>
            </a:lvl3pPr>
            <a:lvl4pPr marL="1217897" indent="0">
              <a:buNone/>
              <a:defRPr sz="1400"/>
            </a:lvl4pPr>
            <a:lvl5pPr marL="1623862" indent="0">
              <a:buNone/>
              <a:defRPr sz="1400"/>
            </a:lvl5pPr>
            <a:lvl6pPr marL="2029828" indent="0">
              <a:buNone/>
              <a:defRPr sz="1400"/>
            </a:lvl6pPr>
            <a:lvl7pPr marL="2435794" indent="0">
              <a:buNone/>
              <a:defRPr sz="1400"/>
            </a:lvl7pPr>
            <a:lvl8pPr marL="2841759" indent="0">
              <a:buNone/>
              <a:defRPr sz="1400"/>
            </a:lvl8pPr>
            <a:lvl9pPr marL="3247725" indent="0">
              <a:buNone/>
              <a:defRPr sz="14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025625" y="4330702"/>
            <a:ext cx="3427061" cy="162401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5966" indent="0">
              <a:buNone/>
              <a:defRPr sz="1100"/>
            </a:lvl2pPr>
            <a:lvl3pPr marL="811931" indent="0">
              <a:buNone/>
              <a:defRPr sz="900"/>
            </a:lvl3pPr>
            <a:lvl4pPr marL="1217897" indent="0">
              <a:buNone/>
              <a:defRPr sz="800"/>
            </a:lvl4pPr>
            <a:lvl5pPr marL="1623862" indent="0">
              <a:buNone/>
              <a:defRPr sz="800"/>
            </a:lvl5pPr>
            <a:lvl6pPr marL="2029828" indent="0">
              <a:buNone/>
              <a:defRPr sz="800"/>
            </a:lvl6pPr>
            <a:lvl7pPr marL="2435794" indent="0">
              <a:buNone/>
              <a:defRPr sz="800"/>
            </a:lvl7pPr>
            <a:lvl8pPr marL="2841759" indent="0">
              <a:buNone/>
              <a:defRPr sz="800"/>
            </a:lvl8pPr>
            <a:lvl9pPr marL="3247725" indent="0">
              <a:buNone/>
              <a:defRPr sz="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"/>
            <a:ext cx="10826750" cy="8120063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025628" y="1152852"/>
            <a:ext cx="7780317" cy="837066"/>
          </a:xfrm>
          <a:prstGeom prst="rect">
            <a:avLst/>
          </a:prstGeom>
        </p:spPr>
        <p:txBody>
          <a:bodyPr vert="horz" lIns="81194" tIns="40596" rIns="81194" bIns="40596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628" y="3082620"/>
            <a:ext cx="7780317" cy="4044995"/>
          </a:xfrm>
          <a:prstGeom prst="rect">
            <a:avLst/>
          </a:prstGeom>
        </p:spPr>
        <p:txBody>
          <a:bodyPr vert="horz" lIns="81194" tIns="40596" rIns="81194" bIns="40596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60183" y="7568118"/>
            <a:ext cx="879673" cy="360891"/>
          </a:xfrm>
          <a:prstGeom prst="rect">
            <a:avLst/>
          </a:prstGeom>
        </p:spPr>
        <p:txBody>
          <a:bodyPr vert="horz" lIns="81194" tIns="40596" rIns="81194" bIns="40596" rtlCol="0" anchor="ctr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280" y="7568117"/>
            <a:ext cx="3427579" cy="360892"/>
          </a:xfrm>
          <a:prstGeom prst="rect">
            <a:avLst/>
          </a:prstGeom>
        </p:spPr>
        <p:txBody>
          <a:bodyPr vert="horz" lIns="81194" tIns="40596" rIns="81194" bIns="40596" rtlCol="0" anchor="ctr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268995" y="0"/>
            <a:ext cx="609005" cy="13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193277" y="350153"/>
            <a:ext cx="744337" cy="908963"/>
          </a:xfrm>
          <a:prstGeom prst="rect">
            <a:avLst/>
          </a:prstGeom>
        </p:spPr>
        <p:txBody>
          <a:bodyPr vert="horz" lIns="81194" tIns="40596" rIns="81194" bIns="40596" rtlCol="0" anchor="b"/>
          <a:lstStyle>
            <a:lvl1pPr algn="ctr">
              <a:defRPr sz="24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05966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474" indent="-304474" algn="l" defTabSz="405966" rtl="0" eaLnBrk="1" latinLnBrk="0" hangingPunct="1">
        <a:spcBef>
          <a:spcPts val="88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9695" indent="-253729" algn="l" defTabSz="405966" rtl="0" eaLnBrk="1" latinLnBrk="0" hangingPunct="1">
        <a:spcBef>
          <a:spcPts val="88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14914" indent="-202983" algn="l" defTabSz="405966" rtl="0" eaLnBrk="1" latinLnBrk="0" hangingPunct="1">
        <a:spcBef>
          <a:spcPts val="88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20880" indent="-202983" algn="l" defTabSz="405966" rtl="0" eaLnBrk="1" latinLnBrk="0" hangingPunct="1">
        <a:spcBef>
          <a:spcPts val="88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6845" indent="-202983" algn="l" defTabSz="405966" rtl="0" eaLnBrk="1" latinLnBrk="0" hangingPunct="1">
        <a:spcBef>
          <a:spcPts val="88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32811" indent="-202983" algn="l" defTabSz="405966" rtl="0" eaLnBrk="1" latinLnBrk="0" hangingPunct="1">
        <a:spcBef>
          <a:spcPts val="88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38776" indent="-202983" algn="l" defTabSz="405966" rtl="0" eaLnBrk="1" latinLnBrk="0" hangingPunct="1">
        <a:spcBef>
          <a:spcPts val="88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44742" indent="-202983" algn="l" defTabSz="405966" rtl="0" eaLnBrk="1" latinLnBrk="0" hangingPunct="1">
        <a:spcBef>
          <a:spcPts val="88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50708" indent="-202983" algn="l" defTabSz="405966" rtl="0" eaLnBrk="1" latinLnBrk="0" hangingPunct="1">
        <a:spcBef>
          <a:spcPts val="88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9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5966" algn="l" defTabSz="4059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1931" algn="l" defTabSz="4059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897" algn="l" defTabSz="4059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23862" algn="l" defTabSz="4059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29828" algn="l" defTabSz="4059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35794" algn="l" defTabSz="4059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1759" algn="l" defTabSz="4059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47725" algn="l" defTabSz="4059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74CE-A698-D3C0-D9CA-D44F43A36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SRS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37FEB-D7FC-8D86-3D03-804657827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Lorbek car showroom</a:t>
            </a:r>
          </a:p>
        </p:txBody>
      </p:sp>
    </p:spTree>
    <p:extLst>
      <p:ext uri="{BB962C8B-B14F-4D97-AF65-F5344CB8AC3E}">
        <p14:creationId xmlns:p14="http://schemas.microsoft.com/office/powerpoint/2010/main" val="48804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2852"/>
            <a:ext cx="10826750" cy="837066"/>
          </a:xfrm>
        </p:spPr>
        <p:txBody>
          <a:bodyPr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281" y="3048961"/>
            <a:ext cx="3355639" cy="40449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project aims to use automated software to make things run smoother, reduce mistakes, and improve how the showroom is organized.</a:t>
            </a:r>
          </a:p>
          <a:p>
            <a:r>
              <a:rPr lang="en-US" dirty="0"/>
              <a:t>The main aim is to use automation to make data more accurate, processes smoothly, and to achieve the overall experience for customers.</a:t>
            </a:r>
          </a:p>
          <a:p>
            <a:r>
              <a:rPr lang="en-US" dirty="0"/>
              <a:t>This project considers challenges and opportunities in the car industry, aiming to make the showroom strong and able to adapt to changes in the market.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95" y="3105864"/>
            <a:ext cx="5828599" cy="34576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280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D6D1-FA39-CEA5-6370-AE6C67F0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2852"/>
            <a:ext cx="10826750" cy="837066"/>
          </a:xfrm>
        </p:spPr>
        <p:txBody>
          <a:bodyPr/>
          <a:lstStyle/>
          <a:p>
            <a:pPr algn="ctr"/>
            <a:r>
              <a:rPr lang="en-US" b="1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4450-5F34-A9C2-3D41-CB52834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99" y="3526982"/>
            <a:ext cx="4956725" cy="4370569"/>
          </a:xfrm>
        </p:spPr>
        <p:txBody>
          <a:bodyPr>
            <a:normAutofit/>
          </a:bodyPr>
          <a:lstStyle/>
          <a:p>
            <a:r>
              <a:rPr lang="en-US" dirty="0"/>
              <a:t>Admin Login</a:t>
            </a:r>
          </a:p>
          <a:p>
            <a:r>
              <a:rPr lang="en-US" dirty="0"/>
              <a:t>View Dashboard</a:t>
            </a:r>
          </a:p>
          <a:p>
            <a:r>
              <a:rPr lang="en-US" dirty="0"/>
              <a:t>Create Scheduling Tasks </a:t>
            </a:r>
          </a:p>
          <a:p>
            <a:r>
              <a:rPr lang="en-US" dirty="0"/>
              <a:t>View Vehicle Inventory</a:t>
            </a:r>
          </a:p>
          <a:p>
            <a:r>
              <a:rPr lang="en-US" dirty="0"/>
              <a:t>View Available Vehicles</a:t>
            </a:r>
          </a:p>
          <a:p>
            <a:r>
              <a:rPr lang="en-US" dirty="0"/>
              <a:t>View Stock Levels</a:t>
            </a:r>
          </a:p>
          <a:p>
            <a:r>
              <a:rPr lang="en-US" dirty="0"/>
              <a:t>Generate Notification Alert</a:t>
            </a:r>
          </a:p>
          <a:p>
            <a:r>
              <a:rPr lang="en-US" dirty="0"/>
              <a:t>Manage order</a:t>
            </a:r>
          </a:p>
          <a:p>
            <a:r>
              <a:rPr lang="en-US" dirty="0"/>
              <a:t>View Bookings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074450-5F34-A9C2-3D41-CB52834C5573}"/>
              </a:ext>
            </a:extLst>
          </p:cNvPr>
          <p:cNvSpPr txBox="1">
            <a:spLocks/>
          </p:cNvSpPr>
          <p:nvPr/>
        </p:nvSpPr>
        <p:spPr>
          <a:xfrm>
            <a:off x="6007851" y="3513707"/>
            <a:ext cx="4971671" cy="4310781"/>
          </a:xfrm>
          <a:prstGeom prst="rect">
            <a:avLst/>
          </a:prstGeom>
        </p:spPr>
        <p:txBody>
          <a:bodyPr vert="horz" lIns="81194" tIns="40596" rIns="81194" bIns="40596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 Bookings</a:t>
            </a:r>
          </a:p>
          <a:p>
            <a:r>
              <a:rPr lang="en-US" dirty="0"/>
              <a:t>Manage users</a:t>
            </a:r>
          </a:p>
          <a:p>
            <a:r>
              <a:rPr lang="en-US" dirty="0"/>
              <a:t>Manage Accessories</a:t>
            </a:r>
          </a:p>
          <a:p>
            <a:r>
              <a:rPr lang="en-US" dirty="0"/>
              <a:t>Manage Shipping</a:t>
            </a:r>
          </a:p>
          <a:p>
            <a:r>
              <a:rPr lang="en-US" dirty="0"/>
              <a:t>Maintain Records</a:t>
            </a:r>
          </a:p>
          <a:p>
            <a:r>
              <a:rPr lang="en-US" dirty="0"/>
              <a:t>Manage Payment</a:t>
            </a:r>
          </a:p>
          <a:p>
            <a:r>
              <a:rPr lang="en-US" dirty="0"/>
              <a:t>Create Vendor Invoice</a:t>
            </a:r>
          </a:p>
          <a:p>
            <a:r>
              <a:rPr lang="en-US" dirty="0"/>
              <a:t>Manage Refund Request</a:t>
            </a:r>
            <a:endParaRPr lang="en-US" b="1" u="sng" dirty="0"/>
          </a:p>
          <a:p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248026" y="2683444"/>
            <a:ext cx="3561869" cy="389761"/>
          </a:xfrm>
          <a:prstGeom prst="rect">
            <a:avLst/>
          </a:prstGeom>
          <a:noFill/>
        </p:spPr>
        <p:txBody>
          <a:bodyPr wrap="square" lIns="81194" tIns="40596" rIns="81194" bIns="40596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9721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D6D1-FA39-CEA5-6370-AE6C67F0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2852"/>
            <a:ext cx="10826750" cy="837066"/>
          </a:xfrm>
        </p:spPr>
        <p:txBody>
          <a:bodyPr/>
          <a:lstStyle/>
          <a:p>
            <a:pPr algn="ctr"/>
            <a:r>
              <a:rPr lang="en-US" b="1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4450-5F34-A9C2-3D41-CB52834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99" y="3526982"/>
            <a:ext cx="4956725" cy="4370569"/>
          </a:xfrm>
        </p:spPr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Car search Option</a:t>
            </a:r>
          </a:p>
          <a:p>
            <a:r>
              <a:rPr lang="en-US" dirty="0"/>
              <a:t>View Car Categories</a:t>
            </a:r>
          </a:p>
          <a:p>
            <a:r>
              <a:rPr lang="en-US" dirty="0"/>
              <a:t>Choose Filter Options</a:t>
            </a:r>
          </a:p>
          <a:p>
            <a:r>
              <a:rPr lang="en-US" dirty="0"/>
              <a:t>View Vehicle Information</a:t>
            </a:r>
          </a:p>
          <a:p>
            <a:r>
              <a:rPr lang="en-US" dirty="0"/>
              <a:t>Watch Videos</a:t>
            </a:r>
          </a:p>
          <a:p>
            <a:r>
              <a:rPr lang="en-US" dirty="0"/>
              <a:t>Make a Purchase</a:t>
            </a:r>
          </a:p>
          <a:p>
            <a:r>
              <a:rPr lang="en-US" dirty="0"/>
              <a:t>Create Loan Application</a:t>
            </a:r>
          </a:p>
          <a:p>
            <a:r>
              <a:rPr lang="en-US" dirty="0"/>
              <a:t>Create a Booking</a:t>
            </a:r>
          </a:p>
          <a:p>
            <a:r>
              <a:rPr lang="en-US" dirty="0"/>
              <a:t>Create Customer profile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074450-5F34-A9C2-3D41-CB52834C5573}"/>
              </a:ext>
            </a:extLst>
          </p:cNvPr>
          <p:cNvSpPr txBox="1">
            <a:spLocks/>
          </p:cNvSpPr>
          <p:nvPr/>
        </p:nvSpPr>
        <p:spPr>
          <a:xfrm>
            <a:off x="5923165" y="3513697"/>
            <a:ext cx="4478491" cy="4397139"/>
          </a:xfrm>
          <a:prstGeom prst="rect">
            <a:avLst/>
          </a:prstGeom>
        </p:spPr>
        <p:txBody>
          <a:bodyPr vert="horz" lIns="81194" tIns="40596" rIns="81194" bIns="40596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payment</a:t>
            </a:r>
          </a:p>
          <a:p>
            <a:r>
              <a:rPr lang="en-US" dirty="0"/>
              <a:t>View Shopping Cart</a:t>
            </a:r>
          </a:p>
          <a:p>
            <a:r>
              <a:rPr lang="en-US" dirty="0"/>
              <a:t>Create Feedbacks and Reviews</a:t>
            </a:r>
          </a:p>
          <a:p>
            <a:r>
              <a:rPr lang="en-US" dirty="0"/>
              <a:t>View Notifications Alert</a:t>
            </a:r>
          </a:p>
          <a:p>
            <a:r>
              <a:rPr lang="en-US" dirty="0"/>
              <a:t>Add to Wishlist</a:t>
            </a:r>
          </a:p>
          <a:p>
            <a:r>
              <a:rPr lang="en-US" dirty="0"/>
              <a:t>Create History and Records</a:t>
            </a:r>
          </a:p>
          <a:p>
            <a:r>
              <a:rPr lang="en-US" dirty="0"/>
              <a:t>Use Price Calculator</a:t>
            </a:r>
          </a:p>
          <a:p>
            <a:r>
              <a:rPr lang="en-US" dirty="0"/>
              <a:t>Make Pre-order/Reserve Request</a:t>
            </a:r>
          </a:p>
          <a:p>
            <a:r>
              <a:rPr lang="en-US" dirty="0"/>
              <a:t>Create Order Inquiry</a:t>
            </a:r>
          </a:p>
          <a:p>
            <a:r>
              <a:rPr lang="en-US" dirty="0"/>
              <a:t>Create a Refund Request</a:t>
            </a:r>
          </a:p>
          <a:p>
            <a:r>
              <a:rPr lang="en-US" dirty="0"/>
              <a:t>Use AI API Chatbot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248026" y="2683444"/>
            <a:ext cx="3561869" cy="389761"/>
          </a:xfrm>
          <a:prstGeom prst="rect">
            <a:avLst/>
          </a:prstGeom>
          <a:noFill/>
        </p:spPr>
        <p:txBody>
          <a:bodyPr wrap="square" lIns="81194" tIns="40596" rIns="81194" bIns="40596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24025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52852"/>
            <a:ext cx="10869925" cy="837066"/>
          </a:xfrm>
        </p:spPr>
        <p:txBody>
          <a:bodyPr/>
          <a:lstStyle/>
          <a:p>
            <a:pPr algn="ctr"/>
            <a:r>
              <a:rPr lang="en-US" b="1" dirty="0"/>
              <a:t>Context Diagram/Diagram Level 0</a:t>
            </a:r>
            <a:endParaRPr lang="en-US" dirty="0"/>
          </a:p>
        </p:txBody>
      </p:sp>
      <p:pic>
        <p:nvPicPr>
          <p:cNvPr id="4" name="Content Placeholder 3" descr="A diagram of a computer system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5" y="2917579"/>
            <a:ext cx="9106426" cy="39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3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152852"/>
            <a:ext cx="10826750" cy="837066"/>
          </a:xfrm>
        </p:spPr>
        <p:txBody>
          <a:bodyPr/>
          <a:lstStyle/>
          <a:p>
            <a:pPr algn="ctr"/>
            <a:r>
              <a:rPr lang="en-US" b="1" dirty="0"/>
              <a:t>DFD level 2: User Management</a:t>
            </a:r>
            <a:endParaRPr lang="en-US" dirty="0"/>
          </a:p>
        </p:txBody>
      </p:sp>
      <p:pic>
        <p:nvPicPr>
          <p:cNvPr id="6" name="Content Placeholder 5" descr="A diagram of a company&#10;&#10;Description automatically generated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39" y="2714991"/>
            <a:ext cx="7831128" cy="54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7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152852"/>
            <a:ext cx="10826750" cy="837066"/>
          </a:xfrm>
        </p:spPr>
        <p:txBody>
          <a:bodyPr/>
          <a:lstStyle/>
          <a:p>
            <a:pPr algn="ctr"/>
            <a:r>
              <a:rPr lang="en-US" b="1" dirty="0"/>
              <a:t>DFD level 2 : Payment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" y="2709540"/>
            <a:ext cx="9195214" cy="51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7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152852"/>
            <a:ext cx="10826750" cy="837066"/>
          </a:xfrm>
        </p:spPr>
        <p:txBody>
          <a:bodyPr/>
          <a:lstStyle/>
          <a:p>
            <a:pPr algn="ctr"/>
            <a:r>
              <a:rPr lang="en-US" b="1" dirty="0"/>
              <a:t>Sequence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1" y="2692624"/>
            <a:ext cx="9222537" cy="53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219</Words>
  <Application>Microsoft Office PowerPoint</Application>
  <PresentationFormat>B4 (ISO) Paper (250x353 mm)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Final SRS Presentation</vt:lpstr>
      <vt:lpstr>Background</vt:lpstr>
      <vt:lpstr>Functional Requirement</vt:lpstr>
      <vt:lpstr>Functional Requirement</vt:lpstr>
      <vt:lpstr>Context Diagram/Diagram Level 0</vt:lpstr>
      <vt:lpstr>DFD level 2: User Management</vt:lpstr>
      <vt:lpstr>DFD level 2 : Payment management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SRS Presentation</dc:title>
  <dc:creator>Neshaan KUMAL</dc:creator>
  <cp:lastModifiedBy>Salina Darai</cp:lastModifiedBy>
  <cp:revision>12</cp:revision>
  <dcterms:created xsi:type="dcterms:W3CDTF">2023-12-13T22:44:05Z</dcterms:created>
  <dcterms:modified xsi:type="dcterms:W3CDTF">2023-12-18T23:09:04Z</dcterms:modified>
</cp:coreProperties>
</file>