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BA59E-CD2C-C845-843C-B3080A6295EC}" type="doc">
      <dgm:prSet loTypeId="urn:microsoft.com/office/officeart/2005/8/layout/gear1" loCatId="" qsTypeId="urn:microsoft.com/office/officeart/2005/8/quickstyle/3D1" qsCatId="3D" csTypeId="urn:microsoft.com/office/officeart/2005/8/colors/colorful4" csCatId="colorful" phldr="1"/>
      <dgm:spPr/>
    </dgm:pt>
    <dgm:pt modelId="{DC709275-5F7E-8D49-90BF-689FC56F38B1}">
      <dgm:prSet phldrT="[Texte]"/>
      <dgm:spPr/>
      <dgm:t>
        <a:bodyPr/>
        <a:lstStyle/>
        <a:p>
          <a:r>
            <a:rPr lang="fr-FR" dirty="0" smtClean="0"/>
            <a:t>Interface protéine/ARN</a:t>
          </a:r>
          <a:endParaRPr lang="fr-FR" dirty="0"/>
        </a:p>
      </dgm:t>
    </dgm:pt>
    <dgm:pt modelId="{4DA25248-B206-8F4C-B02A-04B5AD4BDC2E}" type="parTrans" cxnId="{00130CD6-FE4A-2540-83E8-3065B576FFA4}">
      <dgm:prSet/>
      <dgm:spPr/>
      <dgm:t>
        <a:bodyPr/>
        <a:lstStyle/>
        <a:p>
          <a:endParaRPr lang="fr-FR"/>
        </a:p>
      </dgm:t>
    </dgm:pt>
    <dgm:pt modelId="{B158CEE8-291A-2D4D-87CB-1CDEC575923B}" type="sibTrans" cxnId="{00130CD6-FE4A-2540-83E8-3065B576FFA4}">
      <dgm:prSet/>
      <dgm:spPr/>
      <dgm:t>
        <a:bodyPr/>
        <a:lstStyle/>
        <a:p>
          <a:endParaRPr lang="fr-FR"/>
        </a:p>
      </dgm:t>
    </dgm:pt>
    <dgm:pt modelId="{C87ABB6E-A557-2F4B-99E1-EB7DDF973CC8}">
      <dgm:prSet phldrT="[Texte]"/>
      <dgm:spPr/>
      <dgm:t>
        <a:bodyPr/>
        <a:lstStyle/>
        <a:p>
          <a:r>
            <a:rPr lang="fr-FR" dirty="0" smtClean="0"/>
            <a:t>RMSD du complexe</a:t>
          </a:r>
          <a:endParaRPr lang="fr-FR" dirty="0"/>
        </a:p>
      </dgm:t>
    </dgm:pt>
    <dgm:pt modelId="{752403E4-647E-AD4F-B902-871F1140EFA5}" type="parTrans" cxnId="{B2C769CC-AFEF-604A-9829-24EE0EE2C162}">
      <dgm:prSet/>
      <dgm:spPr/>
      <dgm:t>
        <a:bodyPr/>
        <a:lstStyle/>
        <a:p>
          <a:endParaRPr lang="fr-FR"/>
        </a:p>
      </dgm:t>
    </dgm:pt>
    <dgm:pt modelId="{B60403A2-5A5C-2949-A69B-963B75F0B415}" type="sibTrans" cxnId="{B2C769CC-AFEF-604A-9829-24EE0EE2C162}">
      <dgm:prSet/>
      <dgm:spPr/>
      <dgm:t>
        <a:bodyPr/>
        <a:lstStyle/>
        <a:p>
          <a:endParaRPr lang="fr-FR"/>
        </a:p>
      </dgm:t>
    </dgm:pt>
    <dgm:pt modelId="{E54F2621-6A6F-3A40-A664-074FCD3A896E}">
      <dgm:prSet phldrT="[Texte]"/>
      <dgm:spPr/>
      <dgm:t>
        <a:bodyPr/>
        <a:lstStyle/>
        <a:p>
          <a:r>
            <a:rPr lang="fr-FR" dirty="0" smtClean="0"/>
            <a:t>Mutation de résidus</a:t>
          </a:r>
          <a:endParaRPr lang="fr-FR" dirty="0"/>
        </a:p>
      </dgm:t>
    </dgm:pt>
    <dgm:pt modelId="{7A400BBE-D145-5144-83C2-2B42D62F46E6}" type="sibTrans" cxnId="{C0B194E2-9806-BB41-ADFB-1B67BCF74054}">
      <dgm:prSet/>
      <dgm:spPr/>
      <dgm:t>
        <a:bodyPr/>
        <a:lstStyle/>
        <a:p>
          <a:endParaRPr lang="fr-FR"/>
        </a:p>
      </dgm:t>
    </dgm:pt>
    <dgm:pt modelId="{0F8B9798-5280-E241-AD70-C74464E082D5}" type="parTrans" cxnId="{C0B194E2-9806-BB41-ADFB-1B67BCF74054}">
      <dgm:prSet/>
      <dgm:spPr/>
      <dgm:t>
        <a:bodyPr/>
        <a:lstStyle/>
        <a:p>
          <a:endParaRPr lang="fr-FR"/>
        </a:p>
      </dgm:t>
    </dgm:pt>
    <dgm:pt modelId="{5547F86E-487E-D942-911D-41D1B80A9637}" type="pres">
      <dgm:prSet presAssocID="{F25BA59E-CD2C-C845-843C-B3080A6295E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74C9C35-277E-E745-9267-9F0445C26BC6}" type="pres">
      <dgm:prSet presAssocID="{E54F2621-6A6F-3A40-A664-074FCD3A896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913880-E928-794C-92B0-E6582F46BA04}" type="pres">
      <dgm:prSet presAssocID="{E54F2621-6A6F-3A40-A664-074FCD3A896E}" presName="gear1srcNode" presStyleLbl="node1" presStyleIdx="0" presStyleCnt="3"/>
      <dgm:spPr/>
    </dgm:pt>
    <dgm:pt modelId="{FAA76F02-CB5B-EE44-9446-788FC9268D09}" type="pres">
      <dgm:prSet presAssocID="{E54F2621-6A6F-3A40-A664-074FCD3A896E}" presName="gear1dstNode" presStyleLbl="node1" presStyleIdx="0" presStyleCnt="3"/>
      <dgm:spPr/>
    </dgm:pt>
    <dgm:pt modelId="{63E42C0D-23C8-AE4C-A8CB-98EBC0B6DAA6}" type="pres">
      <dgm:prSet presAssocID="{DC709275-5F7E-8D49-90BF-689FC56F38B1}" presName="gear2" presStyleLbl="node1" presStyleIdx="1" presStyleCnt="3">
        <dgm:presLayoutVars>
          <dgm:chMax val="1"/>
          <dgm:bulletEnabled val="1"/>
        </dgm:presLayoutVars>
      </dgm:prSet>
      <dgm:spPr/>
    </dgm:pt>
    <dgm:pt modelId="{C3672A08-8A4C-1542-A45D-1B73AE0E1C6B}" type="pres">
      <dgm:prSet presAssocID="{DC709275-5F7E-8D49-90BF-689FC56F38B1}" presName="gear2srcNode" presStyleLbl="node1" presStyleIdx="1" presStyleCnt="3"/>
      <dgm:spPr/>
    </dgm:pt>
    <dgm:pt modelId="{9DF853FE-F240-A843-8559-2C57F61E99CF}" type="pres">
      <dgm:prSet presAssocID="{DC709275-5F7E-8D49-90BF-689FC56F38B1}" presName="gear2dstNode" presStyleLbl="node1" presStyleIdx="1" presStyleCnt="3"/>
      <dgm:spPr/>
    </dgm:pt>
    <dgm:pt modelId="{AE62FD59-A383-714E-8D58-BDEE9E8F0D89}" type="pres">
      <dgm:prSet presAssocID="{C87ABB6E-A557-2F4B-99E1-EB7DDF973CC8}" presName="gear3" presStyleLbl="node1" presStyleIdx="2" presStyleCnt="3"/>
      <dgm:spPr/>
    </dgm:pt>
    <dgm:pt modelId="{A01B77FC-FB9C-354B-9DDC-E69713577939}" type="pres">
      <dgm:prSet presAssocID="{C87ABB6E-A557-2F4B-99E1-EB7DDF973CC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2976B64-5F3E-7D4A-8868-80653C3C363A}" type="pres">
      <dgm:prSet presAssocID="{C87ABB6E-A557-2F4B-99E1-EB7DDF973CC8}" presName="gear3srcNode" presStyleLbl="node1" presStyleIdx="2" presStyleCnt="3"/>
      <dgm:spPr/>
    </dgm:pt>
    <dgm:pt modelId="{73B44636-9E75-9B41-8872-546D289A2C80}" type="pres">
      <dgm:prSet presAssocID="{C87ABB6E-A557-2F4B-99E1-EB7DDF973CC8}" presName="gear3dstNode" presStyleLbl="node1" presStyleIdx="2" presStyleCnt="3"/>
      <dgm:spPr/>
    </dgm:pt>
    <dgm:pt modelId="{D5CC4E5F-F212-0745-89E6-EB81AE349E2D}" type="pres">
      <dgm:prSet presAssocID="{7A400BBE-D145-5144-83C2-2B42D62F46E6}" presName="connector1" presStyleLbl="sibTrans2D1" presStyleIdx="0" presStyleCnt="3"/>
      <dgm:spPr/>
    </dgm:pt>
    <dgm:pt modelId="{CD4E1CA8-A9F7-F149-855B-BF525F502B27}" type="pres">
      <dgm:prSet presAssocID="{B158CEE8-291A-2D4D-87CB-1CDEC575923B}" presName="connector2" presStyleLbl="sibTrans2D1" presStyleIdx="1" presStyleCnt="3"/>
      <dgm:spPr/>
    </dgm:pt>
    <dgm:pt modelId="{B530E324-0E40-1D41-8E60-257A0CB6AFCB}" type="pres">
      <dgm:prSet presAssocID="{B60403A2-5A5C-2949-A69B-963B75F0B415}" presName="connector3" presStyleLbl="sibTrans2D1" presStyleIdx="2" presStyleCnt="3"/>
      <dgm:spPr/>
    </dgm:pt>
  </dgm:ptLst>
  <dgm:cxnLst>
    <dgm:cxn modelId="{D26C92FA-E25F-0941-8F13-7ECFDFC22127}" type="presOf" srcId="{7A400BBE-D145-5144-83C2-2B42D62F46E6}" destId="{D5CC4E5F-F212-0745-89E6-EB81AE349E2D}" srcOrd="0" destOrd="0" presId="urn:microsoft.com/office/officeart/2005/8/layout/gear1"/>
    <dgm:cxn modelId="{C0B194E2-9806-BB41-ADFB-1B67BCF74054}" srcId="{F25BA59E-CD2C-C845-843C-B3080A6295EC}" destId="{E54F2621-6A6F-3A40-A664-074FCD3A896E}" srcOrd="0" destOrd="0" parTransId="{0F8B9798-5280-E241-AD70-C74464E082D5}" sibTransId="{7A400BBE-D145-5144-83C2-2B42D62F46E6}"/>
    <dgm:cxn modelId="{665B513F-BD6F-6B40-9BD5-91D7EA14498E}" type="presOf" srcId="{C87ABB6E-A557-2F4B-99E1-EB7DDF973CC8}" destId="{AE62FD59-A383-714E-8D58-BDEE9E8F0D89}" srcOrd="0" destOrd="0" presId="urn:microsoft.com/office/officeart/2005/8/layout/gear1"/>
    <dgm:cxn modelId="{36309C57-BF36-654F-AAB2-2F5FBA05132D}" type="presOf" srcId="{C87ABB6E-A557-2F4B-99E1-EB7DDF973CC8}" destId="{73B44636-9E75-9B41-8872-546D289A2C80}" srcOrd="3" destOrd="0" presId="urn:microsoft.com/office/officeart/2005/8/layout/gear1"/>
    <dgm:cxn modelId="{00130CD6-FE4A-2540-83E8-3065B576FFA4}" srcId="{F25BA59E-CD2C-C845-843C-B3080A6295EC}" destId="{DC709275-5F7E-8D49-90BF-689FC56F38B1}" srcOrd="1" destOrd="0" parTransId="{4DA25248-B206-8F4C-B02A-04B5AD4BDC2E}" sibTransId="{B158CEE8-291A-2D4D-87CB-1CDEC575923B}"/>
    <dgm:cxn modelId="{14CB68A7-1FBD-BE4B-B7EA-D5DDF0510F03}" type="presOf" srcId="{E54F2621-6A6F-3A40-A664-074FCD3A896E}" destId="{FAA76F02-CB5B-EE44-9446-788FC9268D09}" srcOrd="2" destOrd="0" presId="urn:microsoft.com/office/officeart/2005/8/layout/gear1"/>
    <dgm:cxn modelId="{B2C769CC-AFEF-604A-9829-24EE0EE2C162}" srcId="{F25BA59E-CD2C-C845-843C-B3080A6295EC}" destId="{C87ABB6E-A557-2F4B-99E1-EB7DDF973CC8}" srcOrd="2" destOrd="0" parTransId="{752403E4-647E-AD4F-B902-871F1140EFA5}" sibTransId="{B60403A2-5A5C-2949-A69B-963B75F0B415}"/>
    <dgm:cxn modelId="{F1E8171F-4C99-484E-A20D-AF364FECC92B}" type="presOf" srcId="{B60403A2-5A5C-2949-A69B-963B75F0B415}" destId="{B530E324-0E40-1D41-8E60-257A0CB6AFCB}" srcOrd="0" destOrd="0" presId="urn:microsoft.com/office/officeart/2005/8/layout/gear1"/>
    <dgm:cxn modelId="{A521C660-40C7-CB42-A11E-D40E2715A31E}" type="presOf" srcId="{F25BA59E-CD2C-C845-843C-B3080A6295EC}" destId="{5547F86E-487E-D942-911D-41D1B80A9637}" srcOrd="0" destOrd="0" presId="urn:microsoft.com/office/officeart/2005/8/layout/gear1"/>
    <dgm:cxn modelId="{D6B6A0CC-5067-D044-B437-599472382344}" type="presOf" srcId="{E54F2621-6A6F-3A40-A664-074FCD3A896E}" destId="{97913880-E928-794C-92B0-E6582F46BA04}" srcOrd="1" destOrd="0" presId="urn:microsoft.com/office/officeart/2005/8/layout/gear1"/>
    <dgm:cxn modelId="{B952BC2E-9F0C-B740-9A20-285416AC427A}" type="presOf" srcId="{C87ABB6E-A557-2F4B-99E1-EB7DDF973CC8}" destId="{F2976B64-5F3E-7D4A-8868-80653C3C363A}" srcOrd="2" destOrd="0" presId="urn:microsoft.com/office/officeart/2005/8/layout/gear1"/>
    <dgm:cxn modelId="{839E5082-4399-194C-9AA2-936A5194B99C}" type="presOf" srcId="{DC709275-5F7E-8D49-90BF-689FC56F38B1}" destId="{C3672A08-8A4C-1542-A45D-1B73AE0E1C6B}" srcOrd="1" destOrd="0" presId="urn:microsoft.com/office/officeart/2005/8/layout/gear1"/>
    <dgm:cxn modelId="{4B50F925-2692-1C4A-AE72-AE64AEB65978}" type="presOf" srcId="{DC709275-5F7E-8D49-90BF-689FC56F38B1}" destId="{63E42C0D-23C8-AE4C-A8CB-98EBC0B6DAA6}" srcOrd="0" destOrd="0" presId="urn:microsoft.com/office/officeart/2005/8/layout/gear1"/>
    <dgm:cxn modelId="{E4B63B56-7A76-8E47-9AF7-8C9139C2CD7F}" type="presOf" srcId="{C87ABB6E-A557-2F4B-99E1-EB7DDF973CC8}" destId="{A01B77FC-FB9C-354B-9DDC-E69713577939}" srcOrd="1" destOrd="0" presId="urn:microsoft.com/office/officeart/2005/8/layout/gear1"/>
    <dgm:cxn modelId="{680B99E0-2443-2A40-A039-C283BAD45820}" type="presOf" srcId="{DC709275-5F7E-8D49-90BF-689FC56F38B1}" destId="{9DF853FE-F240-A843-8559-2C57F61E99CF}" srcOrd="2" destOrd="0" presId="urn:microsoft.com/office/officeart/2005/8/layout/gear1"/>
    <dgm:cxn modelId="{12BB79EB-65B1-AD49-AC29-AD846CD4F907}" type="presOf" srcId="{E54F2621-6A6F-3A40-A664-074FCD3A896E}" destId="{F74C9C35-277E-E745-9267-9F0445C26BC6}" srcOrd="0" destOrd="0" presId="urn:microsoft.com/office/officeart/2005/8/layout/gear1"/>
    <dgm:cxn modelId="{8C1C5206-5E8E-FE48-B8D3-D9EF0ED2B969}" type="presOf" srcId="{B158CEE8-291A-2D4D-87CB-1CDEC575923B}" destId="{CD4E1CA8-A9F7-F149-855B-BF525F502B27}" srcOrd="0" destOrd="0" presId="urn:microsoft.com/office/officeart/2005/8/layout/gear1"/>
    <dgm:cxn modelId="{549A681A-B37F-5942-9D82-16F0ACB207B4}" type="presParOf" srcId="{5547F86E-487E-D942-911D-41D1B80A9637}" destId="{F74C9C35-277E-E745-9267-9F0445C26BC6}" srcOrd="0" destOrd="0" presId="urn:microsoft.com/office/officeart/2005/8/layout/gear1"/>
    <dgm:cxn modelId="{A9420AD2-93F3-E440-B853-44E68F4617D6}" type="presParOf" srcId="{5547F86E-487E-D942-911D-41D1B80A9637}" destId="{97913880-E928-794C-92B0-E6582F46BA04}" srcOrd="1" destOrd="0" presId="urn:microsoft.com/office/officeart/2005/8/layout/gear1"/>
    <dgm:cxn modelId="{C3ABAA95-7B7F-5549-ABA9-B9DEA61D1FF6}" type="presParOf" srcId="{5547F86E-487E-D942-911D-41D1B80A9637}" destId="{FAA76F02-CB5B-EE44-9446-788FC9268D09}" srcOrd="2" destOrd="0" presId="urn:microsoft.com/office/officeart/2005/8/layout/gear1"/>
    <dgm:cxn modelId="{3872F291-8F35-FC49-A66B-D82F30576C9E}" type="presParOf" srcId="{5547F86E-487E-D942-911D-41D1B80A9637}" destId="{63E42C0D-23C8-AE4C-A8CB-98EBC0B6DAA6}" srcOrd="3" destOrd="0" presId="urn:microsoft.com/office/officeart/2005/8/layout/gear1"/>
    <dgm:cxn modelId="{95194D13-8922-CE42-87A3-0095A71306C4}" type="presParOf" srcId="{5547F86E-487E-D942-911D-41D1B80A9637}" destId="{C3672A08-8A4C-1542-A45D-1B73AE0E1C6B}" srcOrd="4" destOrd="0" presId="urn:microsoft.com/office/officeart/2005/8/layout/gear1"/>
    <dgm:cxn modelId="{1F0FEEB9-D6A1-D24F-93C6-E25C04DB7BE0}" type="presParOf" srcId="{5547F86E-487E-D942-911D-41D1B80A9637}" destId="{9DF853FE-F240-A843-8559-2C57F61E99CF}" srcOrd="5" destOrd="0" presId="urn:microsoft.com/office/officeart/2005/8/layout/gear1"/>
    <dgm:cxn modelId="{15E344CD-43ED-9D47-9931-247259CCF020}" type="presParOf" srcId="{5547F86E-487E-D942-911D-41D1B80A9637}" destId="{AE62FD59-A383-714E-8D58-BDEE9E8F0D89}" srcOrd="6" destOrd="0" presId="urn:microsoft.com/office/officeart/2005/8/layout/gear1"/>
    <dgm:cxn modelId="{09984E39-6DD5-0643-8E58-19681AC2D22E}" type="presParOf" srcId="{5547F86E-487E-D942-911D-41D1B80A9637}" destId="{A01B77FC-FB9C-354B-9DDC-E69713577939}" srcOrd="7" destOrd="0" presId="urn:microsoft.com/office/officeart/2005/8/layout/gear1"/>
    <dgm:cxn modelId="{4B9F4C1D-4F43-3542-AED8-CB8B0F40B415}" type="presParOf" srcId="{5547F86E-487E-D942-911D-41D1B80A9637}" destId="{F2976B64-5F3E-7D4A-8868-80653C3C363A}" srcOrd="8" destOrd="0" presId="urn:microsoft.com/office/officeart/2005/8/layout/gear1"/>
    <dgm:cxn modelId="{619E098F-7407-2640-BDC0-023E04576FE6}" type="presParOf" srcId="{5547F86E-487E-D942-911D-41D1B80A9637}" destId="{73B44636-9E75-9B41-8872-546D289A2C80}" srcOrd="9" destOrd="0" presId="urn:microsoft.com/office/officeart/2005/8/layout/gear1"/>
    <dgm:cxn modelId="{E314920D-120B-0044-84E9-DA46DC259109}" type="presParOf" srcId="{5547F86E-487E-D942-911D-41D1B80A9637}" destId="{D5CC4E5F-F212-0745-89E6-EB81AE349E2D}" srcOrd="10" destOrd="0" presId="urn:microsoft.com/office/officeart/2005/8/layout/gear1"/>
    <dgm:cxn modelId="{7365593D-1219-F74B-A97E-A82FE7019164}" type="presParOf" srcId="{5547F86E-487E-D942-911D-41D1B80A9637}" destId="{CD4E1CA8-A9F7-F149-855B-BF525F502B27}" srcOrd="11" destOrd="0" presId="urn:microsoft.com/office/officeart/2005/8/layout/gear1"/>
    <dgm:cxn modelId="{E47FAAA6-BB0F-0F4A-8675-8DC64F546A60}" type="presParOf" srcId="{5547F86E-487E-D942-911D-41D1B80A9637}" destId="{B530E324-0E40-1D41-8E60-257A0CB6AFC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97788-FF78-4D4B-8308-15479146E08D}" type="doc">
      <dgm:prSet loTypeId="urn:microsoft.com/office/officeart/2005/8/layout/StepDown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FBA113-6823-364D-9B20-BE4A16F2A1A5}">
      <dgm:prSet phldrT="[Texte]"/>
      <dgm:spPr/>
      <dgm:t>
        <a:bodyPr/>
        <a:lstStyle/>
        <a:p>
          <a:r>
            <a:rPr lang="fr-FR" dirty="0" smtClean="0"/>
            <a:t>RMSD</a:t>
          </a:r>
          <a:endParaRPr lang="fr-FR" dirty="0"/>
        </a:p>
      </dgm:t>
    </dgm:pt>
    <dgm:pt modelId="{8F77CE81-B285-4343-978A-D272D246DF94}" type="parTrans" cxnId="{03F91AD9-6CEB-CF4E-87F3-58FA2AF14F43}">
      <dgm:prSet/>
      <dgm:spPr/>
      <dgm:t>
        <a:bodyPr/>
        <a:lstStyle/>
        <a:p>
          <a:endParaRPr lang="fr-FR"/>
        </a:p>
      </dgm:t>
    </dgm:pt>
    <dgm:pt modelId="{375DCEB1-FE12-A844-AD54-2679839D6A33}" type="sibTrans" cxnId="{03F91AD9-6CEB-CF4E-87F3-58FA2AF14F43}">
      <dgm:prSet/>
      <dgm:spPr/>
      <dgm:t>
        <a:bodyPr/>
        <a:lstStyle/>
        <a:p>
          <a:endParaRPr lang="fr-FR"/>
        </a:p>
      </dgm:t>
    </dgm:pt>
    <dgm:pt modelId="{BBA12FD9-544A-5B43-813A-D4FA5C8EE471}">
      <dgm:prSet phldrT="[Texte]"/>
      <dgm:spPr/>
      <dgm:t>
        <a:bodyPr/>
        <a:lstStyle/>
        <a:p>
          <a:r>
            <a:rPr lang="fr-FR" dirty="0" smtClean="0"/>
            <a:t>Observation des changements de conformation</a:t>
          </a:r>
          <a:endParaRPr lang="fr-FR" dirty="0"/>
        </a:p>
      </dgm:t>
    </dgm:pt>
    <dgm:pt modelId="{20F6C80F-7A92-6745-A2F0-C3239C57008F}" type="parTrans" cxnId="{1C3623A0-866F-E34E-82A8-D19F02663471}">
      <dgm:prSet/>
      <dgm:spPr/>
      <dgm:t>
        <a:bodyPr/>
        <a:lstStyle/>
        <a:p>
          <a:endParaRPr lang="fr-FR"/>
        </a:p>
      </dgm:t>
    </dgm:pt>
    <dgm:pt modelId="{BC7BF26C-92EB-3548-B055-CA98A2A25132}" type="sibTrans" cxnId="{1C3623A0-866F-E34E-82A8-D19F02663471}">
      <dgm:prSet/>
      <dgm:spPr/>
      <dgm:t>
        <a:bodyPr/>
        <a:lstStyle/>
        <a:p>
          <a:endParaRPr lang="fr-FR"/>
        </a:p>
      </dgm:t>
    </dgm:pt>
    <dgm:pt modelId="{A068C226-C571-1443-B9CE-985191AED7EA}">
      <dgm:prSet phldrT="[Texte]"/>
      <dgm:spPr/>
      <dgm:t>
        <a:bodyPr/>
        <a:lstStyle/>
        <a:p>
          <a:r>
            <a:rPr lang="fr-FR" dirty="0" smtClean="0"/>
            <a:t>Interface protéine/ARN</a:t>
          </a:r>
          <a:endParaRPr lang="fr-FR" dirty="0"/>
        </a:p>
      </dgm:t>
    </dgm:pt>
    <dgm:pt modelId="{9C87BECB-7805-9D43-BBEA-45DE6175E3F9}" type="parTrans" cxnId="{B025687B-326F-A54A-82EB-0AECC4D42D57}">
      <dgm:prSet/>
      <dgm:spPr/>
      <dgm:t>
        <a:bodyPr/>
        <a:lstStyle/>
        <a:p>
          <a:endParaRPr lang="fr-FR"/>
        </a:p>
      </dgm:t>
    </dgm:pt>
    <dgm:pt modelId="{70F06389-0BFC-2041-9A7C-122F0D7FABAF}" type="sibTrans" cxnId="{B025687B-326F-A54A-82EB-0AECC4D42D57}">
      <dgm:prSet/>
      <dgm:spPr/>
      <dgm:t>
        <a:bodyPr/>
        <a:lstStyle/>
        <a:p>
          <a:endParaRPr lang="fr-FR"/>
        </a:p>
      </dgm:t>
    </dgm:pt>
    <dgm:pt modelId="{665B001A-FA34-9B46-A6F7-05B216E5D278}">
      <dgm:prSet phldrT="[Texte]"/>
      <dgm:spPr/>
      <dgm:t>
        <a:bodyPr/>
        <a:lstStyle/>
        <a:p>
          <a:r>
            <a:rPr lang="fr-FR" dirty="0" smtClean="0"/>
            <a:t>Identification des résidus des divers complexes au contact de l’ARN</a:t>
          </a:r>
          <a:endParaRPr lang="fr-FR" dirty="0"/>
        </a:p>
      </dgm:t>
    </dgm:pt>
    <dgm:pt modelId="{DA139605-D338-3F48-A32C-CF4732FAFA36}" type="parTrans" cxnId="{89463C09-19DD-E240-A6FD-FF7C6324B303}">
      <dgm:prSet/>
      <dgm:spPr/>
      <dgm:t>
        <a:bodyPr/>
        <a:lstStyle/>
        <a:p>
          <a:endParaRPr lang="fr-FR"/>
        </a:p>
      </dgm:t>
    </dgm:pt>
    <dgm:pt modelId="{CB8E269A-B5CD-0D48-B362-C8257B63BF38}" type="sibTrans" cxnId="{89463C09-19DD-E240-A6FD-FF7C6324B303}">
      <dgm:prSet/>
      <dgm:spPr/>
      <dgm:t>
        <a:bodyPr/>
        <a:lstStyle/>
        <a:p>
          <a:endParaRPr lang="fr-FR"/>
        </a:p>
      </dgm:t>
    </dgm:pt>
    <dgm:pt modelId="{D3F626D6-2CAD-C448-916F-E5E7D356ADE8}">
      <dgm:prSet phldrT="[Texte]"/>
      <dgm:spPr/>
      <dgm:t>
        <a:bodyPr/>
        <a:lstStyle/>
        <a:p>
          <a:r>
            <a:rPr lang="fr-FR" dirty="0" smtClean="0"/>
            <a:t>Mutation</a:t>
          </a:r>
          <a:endParaRPr lang="fr-FR" dirty="0"/>
        </a:p>
      </dgm:t>
    </dgm:pt>
    <dgm:pt modelId="{235262E8-6EE6-4348-BA9C-052D62E55A58}" type="parTrans" cxnId="{C1093AD0-AE00-3741-90A2-D8869006D710}">
      <dgm:prSet/>
      <dgm:spPr/>
      <dgm:t>
        <a:bodyPr/>
        <a:lstStyle/>
        <a:p>
          <a:endParaRPr lang="fr-FR"/>
        </a:p>
      </dgm:t>
    </dgm:pt>
    <dgm:pt modelId="{887577A6-0AE7-0D47-9300-9B6A291F94B8}" type="sibTrans" cxnId="{C1093AD0-AE00-3741-90A2-D8869006D710}">
      <dgm:prSet/>
      <dgm:spPr/>
      <dgm:t>
        <a:bodyPr/>
        <a:lstStyle/>
        <a:p>
          <a:endParaRPr lang="fr-FR"/>
        </a:p>
      </dgm:t>
    </dgm:pt>
    <dgm:pt modelId="{1D055486-67B9-CC4D-BE31-6406541F947F}">
      <dgm:prSet phldrT="[Texte]"/>
      <dgm:spPr/>
      <dgm:t>
        <a:bodyPr/>
        <a:lstStyle/>
        <a:p>
          <a:r>
            <a:rPr lang="fr-FR" dirty="0" smtClean="0"/>
            <a:t>Observation de l’impact des mutations sur l’interface protéine/ARN</a:t>
          </a:r>
          <a:endParaRPr lang="fr-FR" dirty="0"/>
        </a:p>
      </dgm:t>
    </dgm:pt>
    <dgm:pt modelId="{277281AA-F518-594D-ADCF-B587BD819EED}" type="parTrans" cxnId="{60FFA07C-7CE0-A741-B538-773073D83202}">
      <dgm:prSet/>
      <dgm:spPr/>
      <dgm:t>
        <a:bodyPr/>
        <a:lstStyle/>
        <a:p>
          <a:endParaRPr lang="fr-FR"/>
        </a:p>
      </dgm:t>
    </dgm:pt>
    <dgm:pt modelId="{E2E70A5E-3375-F748-843E-ED30194908B4}" type="sibTrans" cxnId="{60FFA07C-7CE0-A741-B538-773073D83202}">
      <dgm:prSet/>
      <dgm:spPr/>
      <dgm:t>
        <a:bodyPr/>
        <a:lstStyle/>
        <a:p>
          <a:endParaRPr lang="fr-FR"/>
        </a:p>
      </dgm:t>
    </dgm:pt>
    <dgm:pt modelId="{6217AE88-A0DD-2840-9929-16BEFD9EB67B}" type="pres">
      <dgm:prSet presAssocID="{B2297788-FF78-4D4B-8308-15479146E08D}" presName="rootnode" presStyleCnt="0">
        <dgm:presLayoutVars>
          <dgm:chMax/>
          <dgm:chPref/>
          <dgm:dir/>
          <dgm:animLvl val="lvl"/>
        </dgm:presLayoutVars>
      </dgm:prSet>
      <dgm:spPr/>
    </dgm:pt>
    <dgm:pt modelId="{8A61AB29-AA47-5145-A300-1FC49B540300}" type="pres">
      <dgm:prSet presAssocID="{D8FBA113-6823-364D-9B20-BE4A16F2A1A5}" presName="composite" presStyleCnt="0"/>
      <dgm:spPr/>
    </dgm:pt>
    <dgm:pt modelId="{99AF9B44-247D-D543-B237-9CC337E6E757}" type="pres">
      <dgm:prSet presAssocID="{D8FBA113-6823-364D-9B20-BE4A16F2A1A5}" presName="bentUpArrow1" presStyleLbl="alignImgPlace1" presStyleIdx="0" presStyleCnt="2"/>
      <dgm:spPr/>
    </dgm:pt>
    <dgm:pt modelId="{DC38E064-9EFD-C54B-A41A-68281FABF374}" type="pres">
      <dgm:prSet presAssocID="{D8FBA113-6823-364D-9B20-BE4A16F2A1A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AB37778-9ED2-994A-AFBA-23CC8F74AF11}" type="pres">
      <dgm:prSet presAssocID="{D8FBA113-6823-364D-9B20-BE4A16F2A1A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3A6361-8E7E-0945-8DD6-B42A1107DC10}" type="pres">
      <dgm:prSet presAssocID="{375DCEB1-FE12-A844-AD54-2679839D6A33}" presName="sibTrans" presStyleCnt="0"/>
      <dgm:spPr/>
    </dgm:pt>
    <dgm:pt modelId="{1DD10100-40CE-E646-A412-6013F0189A8E}" type="pres">
      <dgm:prSet presAssocID="{A068C226-C571-1443-B9CE-985191AED7EA}" presName="composite" presStyleCnt="0"/>
      <dgm:spPr/>
    </dgm:pt>
    <dgm:pt modelId="{68BA6BFC-26B1-B847-BD2E-CE301D189CD8}" type="pres">
      <dgm:prSet presAssocID="{A068C226-C571-1443-B9CE-985191AED7EA}" presName="bentUpArrow1" presStyleLbl="alignImgPlace1" presStyleIdx="1" presStyleCnt="2"/>
      <dgm:spPr/>
    </dgm:pt>
    <dgm:pt modelId="{C1F206EC-B0E4-0145-AC99-8D55FD8D85FD}" type="pres">
      <dgm:prSet presAssocID="{A068C226-C571-1443-B9CE-985191AED7E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F00CD3-BA09-204C-9065-BA039EDDB2F8}" type="pres">
      <dgm:prSet presAssocID="{A068C226-C571-1443-B9CE-985191AED7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69E324-E398-FE4C-A98E-B8AD81CC4A97}" type="pres">
      <dgm:prSet presAssocID="{70F06389-0BFC-2041-9A7C-122F0D7FABAF}" presName="sibTrans" presStyleCnt="0"/>
      <dgm:spPr/>
    </dgm:pt>
    <dgm:pt modelId="{04C5EF66-C9EA-B141-BB97-D5D87B967329}" type="pres">
      <dgm:prSet presAssocID="{D3F626D6-2CAD-C448-916F-E5E7D356ADE8}" presName="composite" presStyleCnt="0"/>
      <dgm:spPr/>
    </dgm:pt>
    <dgm:pt modelId="{C347A7A6-505D-BA46-9B89-639B107F6763}" type="pres">
      <dgm:prSet presAssocID="{D3F626D6-2CAD-C448-916F-E5E7D356ADE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19E905F-BBA0-AB4B-903B-6E417E0A6B71}" type="pres">
      <dgm:prSet presAssocID="{D3F626D6-2CAD-C448-916F-E5E7D356ADE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B96CE4B-0872-1346-B14E-8C84A388175B}" type="presOf" srcId="{A068C226-C571-1443-B9CE-985191AED7EA}" destId="{C1F206EC-B0E4-0145-AC99-8D55FD8D85FD}" srcOrd="0" destOrd="0" presId="urn:microsoft.com/office/officeart/2005/8/layout/StepDownProcess"/>
    <dgm:cxn modelId="{C1093AD0-AE00-3741-90A2-D8869006D710}" srcId="{B2297788-FF78-4D4B-8308-15479146E08D}" destId="{D3F626D6-2CAD-C448-916F-E5E7D356ADE8}" srcOrd="2" destOrd="0" parTransId="{235262E8-6EE6-4348-BA9C-052D62E55A58}" sibTransId="{887577A6-0AE7-0D47-9300-9B6A291F94B8}"/>
    <dgm:cxn modelId="{B025687B-326F-A54A-82EB-0AECC4D42D57}" srcId="{B2297788-FF78-4D4B-8308-15479146E08D}" destId="{A068C226-C571-1443-B9CE-985191AED7EA}" srcOrd="1" destOrd="0" parTransId="{9C87BECB-7805-9D43-BBEA-45DE6175E3F9}" sibTransId="{70F06389-0BFC-2041-9A7C-122F0D7FABAF}"/>
    <dgm:cxn modelId="{60FFA07C-7CE0-A741-B538-773073D83202}" srcId="{D3F626D6-2CAD-C448-916F-E5E7D356ADE8}" destId="{1D055486-67B9-CC4D-BE31-6406541F947F}" srcOrd="0" destOrd="0" parTransId="{277281AA-F518-594D-ADCF-B587BD819EED}" sibTransId="{E2E70A5E-3375-F748-843E-ED30194908B4}"/>
    <dgm:cxn modelId="{B72C5DD9-75F6-1A48-99CE-40CFD48B28C4}" type="presOf" srcId="{B2297788-FF78-4D4B-8308-15479146E08D}" destId="{6217AE88-A0DD-2840-9929-16BEFD9EB67B}" srcOrd="0" destOrd="0" presId="urn:microsoft.com/office/officeart/2005/8/layout/StepDownProcess"/>
    <dgm:cxn modelId="{1C3623A0-866F-E34E-82A8-D19F02663471}" srcId="{D8FBA113-6823-364D-9B20-BE4A16F2A1A5}" destId="{BBA12FD9-544A-5B43-813A-D4FA5C8EE471}" srcOrd="0" destOrd="0" parTransId="{20F6C80F-7A92-6745-A2F0-C3239C57008F}" sibTransId="{BC7BF26C-92EB-3548-B055-CA98A2A25132}"/>
    <dgm:cxn modelId="{89463C09-19DD-E240-A6FD-FF7C6324B303}" srcId="{A068C226-C571-1443-B9CE-985191AED7EA}" destId="{665B001A-FA34-9B46-A6F7-05B216E5D278}" srcOrd="0" destOrd="0" parTransId="{DA139605-D338-3F48-A32C-CF4732FAFA36}" sibTransId="{CB8E269A-B5CD-0D48-B362-C8257B63BF38}"/>
    <dgm:cxn modelId="{BAFE7734-AD27-FC4B-94E6-D1842C91D3B8}" type="presOf" srcId="{BBA12FD9-544A-5B43-813A-D4FA5C8EE471}" destId="{CAB37778-9ED2-994A-AFBA-23CC8F74AF11}" srcOrd="0" destOrd="0" presId="urn:microsoft.com/office/officeart/2005/8/layout/StepDownProcess"/>
    <dgm:cxn modelId="{B84D249B-C515-5F4C-BE62-13D9E2A83904}" type="presOf" srcId="{D3F626D6-2CAD-C448-916F-E5E7D356ADE8}" destId="{C347A7A6-505D-BA46-9B89-639B107F6763}" srcOrd="0" destOrd="0" presId="urn:microsoft.com/office/officeart/2005/8/layout/StepDownProcess"/>
    <dgm:cxn modelId="{B29F551C-AFDD-BA4F-89D6-0A18ED4D9833}" type="presOf" srcId="{665B001A-FA34-9B46-A6F7-05B216E5D278}" destId="{A6F00CD3-BA09-204C-9065-BA039EDDB2F8}" srcOrd="0" destOrd="0" presId="urn:microsoft.com/office/officeart/2005/8/layout/StepDownProcess"/>
    <dgm:cxn modelId="{BA05AD68-82CB-984E-989C-5DFBB5E245A9}" type="presOf" srcId="{D8FBA113-6823-364D-9B20-BE4A16F2A1A5}" destId="{DC38E064-9EFD-C54B-A41A-68281FABF374}" srcOrd="0" destOrd="0" presId="urn:microsoft.com/office/officeart/2005/8/layout/StepDownProcess"/>
    <dgm:cxn modelId="{0D13708E-25ED-3B46-BB82-D1B5D3EB13D6}" type="presOf" srcId="{1D055486-67B9-CC4D-BE31-6406541F947F}" destId="{419E905F-BBA0-AB4B-903B-6E417E0A6B71}" srcOrd="0" destOrd="0" presId="urn:microsoft.com/office/officeart/2005/8/layout/StepDownProcess"/>
    <dgm:cxn modelId="{03F91AD9-6CEB-CF4E-87F3-58FA2AF14F43}" srcId="{B2297788-FF78-4D4B-8308-15479146E08D}" destId="{D8FBA113-6823-364D-9B20-BE4A16F2A1A5}" srcOrd="0" destOrd="0" parTransId="{8F77CE81-B285-4343-978A-D272D246DF94}" sibTransId="{375DCEB1-FE12-A844-AD54-2679839D6A33}"/>
    <dgm:cxn modelId="{35425081-CEAB-8649-B611-78F0F431EC97}" type="presParOf" srcId="{6217AE88-A0DD-2840-9929-16BEFD9EB67B}" destId="{8A61AB29-AA47-5145-A300-1FC49B540300}" srcOrd="0" destOrd="0" presId="urn:microsoft.com/office/officeart/2005/8/layout/StepDownProcess"/>
    <dgm:cxn modelId="{4EA2AC67-017D-C04F-8517-6A4A7A3E121A}" type="presParOf" srcId="{8A61AB29-AA47-5145-A300-1FC49B540300}" destId="{99AF9B44-247D-D543-B237-9CC337E6E757}" srcOrd="0" destOrd="0" presId="urn:microsoft.com/office/officeart/2005/8/layout/StepDownProcess"/>
    <dgm:cxn modelId="{CEF1500A-438D-EA44-AB7D-1E96953A5819}" type="presParOf" srcId="{8A61AB29-AA47-5145-A300-1FC49B540300}" destId="{DC38E064-9EFD-C54B-A41A-68281FABF374}" srcOrd="1" destOrd="0" presId="urn:microsoft.com/office/officeart/2005/8/layout/StepDownProcess"/>
    <dgm:cxn modelId="{9D4857D5-4B7C-7B42-905E-E735D6B740F9}" type="presParOf" srcId="{8A61AB29-AA47-5145-A300-1FC49B540300}" destId="{CAB37778-9ED2-994A-AFBA-23CC8F74AF11}" srcOrd="2" destOrd="0" presId="urn:microsoft.com/office/officeart/2005/8/layout/StepDownProcess"/>
    <dgm:cxn modelId="{53A1D6C0-5066-9845-B883-DF7CD77867BE}" type="presParOf" srcId="{6217AE88-A0DD-2840-9929-16BEFD9EB67B}" destId="{853A6361-8E7E-0945-8DD6-B42A1107DC10}" srcOrd="1" destOrd="0" presId="urn:microsoft.com/office/officeart/2005/8/layout/StepDownProcess"/>
    <dgm:cxn modelId="{470A1E26-041C-9A42-B81C-C79AE43D79FD}" type="presParOf" srcId="{6217AE88-A0DD-2840-9929-16BEFD9EB67B}" destId="{1DD10100-40CE-E646-A412-6013F0189A8E}" srcOrd="2" destOrd="0" presId="urn:microsoft.com/office/officeart/2005/8/layout/StepDownProcess"/>
    <dgm:cxn modelId="{CE5E66E1-D7E9-CE4E-95BA-219D1265FC3A}" type="presParOf" srcId="{1DD10100-40CE-E646-A412-6013F0189A8E}" destId="{68BA6BFC-26B1-B847-BD2E-CE301D189CD8}" srcOrd="0" destOrd="0" presId="urn:microsoft.com/office/officeart/2005/8/layout/StepDownProcess"/>
    <dgm:cxn modelId="{7F811FCA-E440-7345-8A47-DA04A9F60516}" type="presParOf" srcId="{1DD10100-40CE-E646-A412-6013F0189A8E}" destId="{C1F206EC-B0E4-0145-AC99-8D55FD8D85FD}" srcOrd="1" destOrd="0" presId="urn:microsoft.com/office/officeart/2005/8/layout/StepDownProcess"/>
    <dgm:cxn modelId="{2099AD22-F369-7F4D-B7C3-406F4C95A261}" type="presParOf" srcId="{1DD10100-40CE-E646-A412-6013F0189A8E}" destId="{A6F00CD3-BA09-204C-9065-BA039EDDB2F8}" srcOrd="2" destOrd="0" presId="urn:microsoft.com/office/officeart/2005/8/layout/StepDownProcess"/>
    <dgm:cxn modelId="{72DF9E3A-E1E8-1B46-B54C-850FC9C4957F}" type="presParOf" srcId="{6217AE88-A0DD-2840-9929-16BEFD9EB67B}" destId="{FA69E324-E398-FE4C-A98E-B8AD81CC4A97}" srcOrd="3" destOrd="0" presId="urn:microsoft.com/office/officeart/2005/8/layout/StepDownProcess"/>
    <dgm:cxn modelId="{96787A61-8603-7048-900F-313E7453B2C7}" type="presParOf" srcId="{6217AE88-A0DD-2840-9929-16BEFD9EB67B}" destId="{04C5EF66-C9EA-B141-BB97-D5D87B967329}" srcOrd="4" destOrd="0" presId="urn:microsoft.com/office/officeart/2005/8/layout/StepDownProcess"/>
    <dgm:cxn modelId="{63846A30-BF2B-C547-B6F1-DC692C41E4A5}" type="presParOf" srcId="{04C5EF66-C9EA-B141-BB97-D5D87B967329}" destId="{C347A7A6-505D-BA46-9B89-639B107F6763}" srcOrd="0" destOrd="0" presId="urn:microsoft.com/office/officeart/2005/8/layout/StepDownProcess"/>
    <dgm:cxn modelId="{EF602ECA-D073-7940-9E41-DD1DFEE29A48}" type="presParOf" srcId="{04C5EF66-C9EA-B141-BB97-D5D87B967329}" destId="{419E905F-BBA0-AB4B-903B-6E417E0A6B7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13FB9-503A-9A43-8A42-FBF0B868909C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AFC648-666A-F244-8987-FA2A5440E7A6}">
      <dgm:prSet phldrT="[Texte]"/>
      <dgm:spPr/>
      <dgm:t>
        <a:bodyPr/>
        <a:lstStyle/>
        <a:p>
          <a:r>
            <a:rPr lang="fr-FR" dirty="0" smtClean="0"/>
            <a:t>RMSD</a:t>
          </a:r>
          <a:endParaRPr lang="fr-FR" dirty="0"/>
        </a:p>
      </dgm:t>
    </dgm:pt>
    <dgm:pt modelId="{E8E57293-75CF-1F42-B052-6514C1F06A64}" type="parTrans" cxnId="{0005BE72-14EA-CA4D-9F64-E79BE8D86382}">
      <dgm:prSet/>
      <dgm:spPr/>
      <dgm:t>
        <a:bodyPr/>
        <a:lstStyle/>
        <a:p>
          <a:endParaRPr lang="fr-FR"/>
        </a:p>
      </dgm:t>
    </dgm:pt>
    <dgm:pt modelId="{E0D20FA4-21C2-314E-8E5E-52CA7ECAF068}" type="sibTrans" cxnId="{0005BE72-14EA-CA4D-9F64-E79BE8D86382}">
      <dgm:prSet/>
      <dgm:spPr/>
      <dgm:t>
        <a:bodyPr/>
        <a:lstStyle/>
        <a:p>
          <a:endParaRPr lang="fr-FR"/>
        </a:p>
      </dgm:t>
    </dgm:pt>
    <dgm:pt modelId="{46C75351-2AED-4047-9E04-54628D3D30B1}">
      <dgm:prSet phldrT="[Texte]"/>
      <dgm:spPr/>
      <dgm:t>
        <a:bodyPr/>
        <a:lstStyle/>
        <a:p>
          <a:r>
            <a:rPr lang="fr-FR" dirty="0" smtClean="0"/>
            <a:t>Identification de l’interface RNP </a:t>
          </a:r>
          <a:r>
            <a:rPr lang="fr-FR" dirty="0" err="1" smtClean="0"/>
            <a:t>sRNA</a:t>
          </a:r>
          <a:endParaRPr lang="fr-FR" dirty="0"/>
        </a:p>
      </dgm:t>
    </dgm:pt>
    <dgm:pt modelId="{FB54D00B-9173-A142-B8FF-F8A577DA74EC}" type="parTrans" cxnId="{1BE3063B-9CD3-0649-A45A-5E88A01CEB42}">
      <dgm:prSet/>
      <dgm:spPr/>
      <dgm:t>
        <a:bodyPr/>
        <a:lstStyle/>
        <a:p>
          <a:endParaRPr lang="fr-FR"/>
        </a:p>
      </dgm:t>
    </dgm:pt>
    <dgm:pt modelId="{D0D4514F-D8F0-074A-ACF8-9F346EFA3FDC}" type="sibTrans" cxnId="{1BE3063B-9CD3-0649-A45A-5E88A01CEB42}">
      <dgm:prSet/>
      <dgm:spPr/>
      <dgm:t>
        <a:bodyPr/>
        <a:lstStyle/>
        <a:p>
          <a:endParaRPr lang="fr-FR"/>
        </a:p>
      </dgm:t>
    </dgm:pt>
    <dgm:pt modelId="{C6ACACE1-47CE-D240-A0E4-C4473BBD1B07}">
      <dgm:prSet phldrT="[Texte]"/>
      <dgm:spPr/>
      <dgm:t>
        <a:bodyPr/>
        <a:lstStyle/>
        <a:p>
          <a:r>
            <a:rPr lang="fr-FR" dirty="0" smtClean="0"/>
            <a:t>Impact des mutations</a:t>
          </a:r>
          <a:endParaRPr lang="fr-FR" dirty="0"/>
        </a:p>
      </dgm:t>
    </dgm:pt>
    <dgm:pt modelId="{F1E5E785-1721-5A42-A4A9-16F549E667B0}" type="parTrans" cxnId="{0F1FB4B0-DF58-DB4F-882F-6C4989143845}">
      <dgm:prSet/>
      <dgm:spPr/>
      <dgm:t>
        <a:bodyPr/>
        <a:lstStyle/>
        <a:p>
          <a:endParaRPr lang="fr-FR"/>
        </a:p>
      </dgm:t>
    </dgm:pt>
    <dgm:pt modelId="{76CF92F8-F05C-8243-A5E8-E61A3A55731A}" type="sibTrans" cxnId="{0F1FB4B0-DF58-DB4F-882F-6C4989143845}">
      <dgm:prSet/>
      <dgm:spPr/>
      <dgm:t>
        <a:bodyPr/>
        <a:lstStyle/>
        <a:p>
          <a:endParaRPr lang="fr-FR"/>
        </a:p>
      </dgm:t>
    </dgm:pt>
    <dgm:pt modelId="{F3588388-3467-E143-9DD5-72E86597FF38}">
      <dgm:prSet phldrT="[Texte]"/>
      <dgm:spPr/>
      <dgm:t>
        <a:bodyPr/>
        <a:lstStyle/>
        <a:p>
          <a:r>
            <a:rPr lang="fr-FR" dirty="0" smtClean="0"/>
            <a:t>Stabilité du complexe </a:t>
          </a:r>
          <a:r>
            <a:rPr lang="fr-FR" dirty="0" err="1" smtClean="0"/>
            <a:t>sRNP</a:t>
          </a:r>
          <a:r>
            <a:rPr lang="fr-FR" dirty="0" smtClean="0"/>
            <a:t> H/ACA</a:t>
          </a:r>
          <a:endParaRPr lang="fr-FR" dirty="0"/>
        </a:p>
      </dgm:t>
    </dgm:pt>
    <dgm:pt modelId="{9963D83A-7188-C548-AF2D-6079E9C17E01}" type="parTrans" cxnId="{85CA083A-1245-C044-BC1E-690D434EA919}">
      <dgm:prSet/>
      <dgm:spPr/>
      <dgm:t>
        <a:bodyPr/>
        <a:lstStyle/>
        <a:p>
          <a:endParaRPr lang="fr-FR"/>
        </a:p>
      </dgm:t>
    </dgm:pt>
    <dgm:pt modelId="{F97C8C48-4414-B741-BEFB-E53FBC1A452B}" type="sibTrans" cxnId="{85CA083A-1245-C044-BC1E-690D434EA919}">
      <dgm:prSet/>
      <dgm:spPr/>
      <dgm:t>
        <a:bodyPr/>
        <a:lstStyle/>
        <a:p>
          <a:endParaRPr lang="fr-FR"/>
        </a:p>
      </dgm:t>
    </dgm:pt>
    <dgm:pt modelId="{BED85956-922B-4948-94B1-D3E1361F7793}" type="pres">
      <dgm:prSet presAssocID="{05513FB9-503A-9A43-8A42-FBF0B868909C}" presName="Name0" presStyleCnt="0">
        <dgm:presLayoutVars>
          <dgm:chMax val="4"/>
          <dgm:resizeHandles val="exact"/>
        </dgm:presLayoutVars>
      </dgm:prSet>
      <dgm:spPr/>
    </dgm:pt>
    <dgm:pt modelId="{FC7667E7-F053-514F-9E56-DDC6026A9C16}" type="pres">
      <dgm:prSet presAssocID="{05513FB9-503A-9A43-8A42-FBF0B868909C}" presName="ellipse" presStyleLbl="trBgShp" presStyleIdx="0" presStyleCnt="1"/>
      <dgm:spPr/>
    </dgm:pt>
    <dgm:pt modelId="{3D93618E-262E-284E-ACD5-3A607CD6ECE3}" type="pres">
      <dgm:prSet presAssocID="{05513FB9-503A-9A43-8A42-FBF0B868909C}" presName="arrow1" presStyleLbl="fgShp" presStyleIdx="0" presStyleCnt="1"/>
      <dgm:spPr/>
    </dgm:pt>
    <dgm:pt modelId="{15E5C044-9EAA-2947-BE62-3234251F8E7A}" type="pres">
      <dgm:prSet presAssocID="{05513FB9-503A-9A43-8A42-FBF0B868909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325EBE-58C8-E14E-A28C-5FFF1CAABC11}" type="pres">
      <dgm:prSet presAssocID="{46C75351-2AED-4047-9E04-54628D3D30B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07B9CE-15AE-0745-9A2F-EE56DE2E69F1}" type="pres">
      <dgm:prSet presAssocID="{C6ACACE1-47CE-D240-A0E4-C4473BBD1B07}" presName="item2" presStyleLbl="node1" presStyleIdx="1" presStyleCnt="3">
        <dgm:presLayoutVars>
          <dgm:bulletEnabled val="1"/>
        </dgm:presLayoutVars>
      </dgm:prSet>
      <dgm:spPr/>
    </dgm:pt>
    <dgm:pt modelId="{E5A7042D-B0A4-614E-9F98-4CBD5B599340}" type="pres">
      <dgm:prSet presAssocID="{F3588388-3467-E143-9DD5-72E86597FF38}" presName="item3" presStyleLbl="node1" presStyleIdx="2" presStyleCnt="3">
        <dgm:presLayoutVars>
          <dgm:bulletEnabled val="1"/>
        </dgm:presLayoutVars>
      </dgm:prSet>
      <dgm:spPr/>
    </dgm:pt>
    <dgm:pt modelId="{5DA207CF-FCD6-F644-BDC5-66D111056A8E}" type="pres">
      <dgm:prSet presAssocID="{05513FB9-503A-9A43-8A42-FBF0B868909C}" presName="funnel" presStyleLbl="trAlignAcc1" presStyleIdx="0" presStyleCnt="1"/>
      <dgm:spPr/>
    </dgm:pt>
  </dgm:ptLst>
  <dgm:cxnLst>
    <dgm:cxn modelId="{1F9256A2-D1EF-A74C-BCF1-64C8B327530A}" type="presOf" srcId="{46C75351-2AED-4047-9E04-54628D3D30B1}" destId="{8A07B9CE-15AE-0745-9A2F-EE56DE2E69F1}" srcOrd="0" destOrd="0" presId="urn:microsoft.com/office/officeart/2005/8/layout/funnel1"/>
    <dgm:cxn modelId="{BAA95FD8-856C-6342-9664-E027F049E479}" type="presOf" srcId="{05513FB9-503A-9A43-8A42-FBF0B868909C}" destId="{BED85956-922B-4948-94B1-D3E1361F7793}" srcOrd="0" destOrd="0" presId="urn:microsoft.com/office/officeart/2005/8/layout/funnel1"/>
    <dgm:cxn modelId="{7AC77584-FC8C-0046-9F11-F6AEB823CA92}" type="presOf" srcId="{67AFC648-666A-F244-8987-FA2A5440E7A6}" destId="{E5A7042D-B0A4-614E-9F98-4CBD5B599340}" srcOrd="0" destOrd="0" presId="urn:microsoft.com/office/officeart/2005/8/layout/funnel1"/>
    <dgm:cxn modelId="{0F1FB4B0-DF58-DB4F-882F-6C4989143845}" srcId="{05513FB9-503A-9A43-8A42-FBF0B868909C}" destId="{C6ACACE1-47CE-D240-A0E4-C4473BBD1B07}" srcOrd="2" destOrd="0" parTransId="{F1E5E785-1721-5A42-A4A9-16F549E667B0}" sibTransId="{76CF92F8-F05C-8243-A5E8-E61A3A55731A}"/>
    <dgm:cxn modelId="{1BE3063B-9CD3-0649-A45A-5E88A01CEB42}" srcId="{05513FB9-503A-9A43-8A42-FBF0B868909C}" destId="{46C75351-2AED-4047-9E04-54628D3D30B1}" srcOrd="1" destOrd="0" parTransId="{FB54D00B-9173-A142-B8FF-F8A577DA74EC}" sibTransId="{D0D4514F-D8F0-074A-ACF8-9F346EFA3FDC}"/>
    <dgm:cxn modelId="{0005BE72-14EA-CA4D-9F64-E79BE8D86382}" srcId="{05513FB9-503A-9A43-8A42-FBF0B868909C}" destId="{67AFC648-666A-F244-8987-FA2A5440E7A6}" srcOrd="0" destOrd="0" parTransId="{E8E57293-75CF-1F42-B052-6514C1F06A64}" sibTransId="{E0D20FA4-21C2-314E-8E5E-52CA7ECAF068}"/>
    <dgm:cxn modelId="{85CA083A-1245-C044-BC1E-690D434EA919}" srcId="{05513FB9-503A-9A43-8A42-FBF0B868909C}" destId="{F3588388-3467-E143-9DD5-72E86597FF38}" srcOrd="3" destOrd="0" parTransId="{9963D83A-7188-C548-AF2D-6079E9C17E01}" sibTransId="{F97C8C48-4414-B741-BEFB-E53FBC1A452B}"/>
    <dgm:cxn modelId="{102D904E-E353-DD4E-8832-457525963564}" type="presOf" srcId="{F3588388-3467-E143-9DD5-72E86597FF38}" destId="{15E5C044-9EAA-2947-BE62-3234251F8E7A}" srcOrd="0" destOrd="0" presId="urn:microsoft.com/office/officeart/2005/8/layout/funnel1"/>
    <dgm:cxn modelId="{A48598B3-572D-8048-BDAE-3B8BF4394385}" type="presOf" srcId="{C6ACACE1-47CE-D240-A0E4-C4473BBD1B07}" destId="{28325EBE-58C8-E14E-A28C-5FFF1CAABC11}" srcOrd="0" destOrd="0" presId="urn:microsoft.com/office/officeart/2005/8/layout/funnel1"/>
    <dgm:cxn modelId="{9E40F603-616D-C848-A2AB-D705BCD8BF30}" type="presParOf" srcId="{BED85956-922B-4948-94B1-D3E1361F7793}" destId="{FC7667E7-F053-514F-9E56-DDC6026A9C16}" srcOrd="0" destOrd="0" presId="urn:microsoft.com/office/officeart/2005/8/layout/funnel1"/>
    <dgm:cxn modelId="{B3518DEE-ED27-6046-89B9-419BB0654E51}" type="presParOf" srcId="{BED85956-922B-4948-94B1-D3E1361F7793}" destId="{3D93618E-262E-284E-ACD5-3A607CD6ECE3}" srcOrd="1" destOrd="0" presId="urn:microsoft.com/office/officeart/2005/8/layout/funnel1"/>
    <dgm:cxn modelId="{015C536F-5B0F-2243-B548-9E145B86EA85}" type="presParOf" srcId="{BED85956-922B-4948-94B1-D3E1361F7793}" destId="{15E5C044-9EAA-2947-BE62-3234251F8E7A}" srcOrd="2" destOrd="0" presId="urn:microsoft.com/office/officeart/2005/8/layout/funnel1"/>
    <dgm:cxn modelId="{9135B297-8FD3-D349-ABB7-A83C15552160}" type="presParOf" srcId="{BED85956-922B-4948-94B1-D3E1361F7793}" destId="{28325EBE-58C8-E14E-A28C-5FFF1CAABC11}" srcOrd="3" destOrd="0" presId="urn:microsoft.com/office/officeart/2005/8/layout/funnel1"/>
    <dgm:cxn modelId="{52B26365-F920-3142-90B6-3ABE29AD4543}" type="presParOf" srcId="{BED85956-922B-4948-94B1-D3E1361F7793}" destId="{8A07B9CE-15AE-0745-9A2F-EE56DE2E69F1}" srcOrd="4" destOrd="0" presId="urn:microsoft.com/office/officeart/2005/8/layout/funnel1"/>
    <dgm:cxn modelId="{A6D8E237-B7E5-1F4F-94AF-31DE4FE51BD4}" type="presParOf" srcId="{BED85956-922B-4948-94B1-D3E1361F7793}" destId="{E5A7042D-B0A4-614E-9F98-4CBD5B599340}" srcOrd="5" destOrd="0" presId="urn:microsoft.com/office/officeart/2005/8/layout/funnel1"/>
    <dgm:cxn modelId="{8D5659B0-C522-4048-8DDA-7D14703C4F72}" type="presParOf" srcId="{BED85956-922B-4948-94B1-D3E1361F7793}" destId="{5DA207CF-FCD6-F644-BDC5-66D111056A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2FA10-DA66-E545-885B-0411474FDC52}" type="doc">
      <dgm:prSet loTypeId="urn:microsoft.com/office/officeart/2005/8/layout/radial6" loCatId="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195E48E-FBC5-DD40-9045-43441B6589F1}">
      <dgm:prSet phldrT="[Texte]"/>
      <dgm:spPr/>
      <dgm:t>
        <a:bodyPr/>
        <a:lstStyle/>
        <a:p>
          <a:r>
            <a:rPr lang="fr-FR" dirty="0" smtClean="0"/>
            <a:t>Complexe </a:t>
          </a:r>
          <a:r>
            <a:rPr lang="fr-FR" dirty="0" err="1" smtClean="0"/>
            <a:t>sRNP</a:t>
          </a:r>
          <a:r>
            <a:rPr lang="fr-FR" dirty="0" smtClean="0"/>
            <a:t> H/ACA</a:t>
          </a:r>
          <a:endParaRPr lang="fr-FR" dirty="0"/>
        </a:p>
      </dgm:t>
    </dgm:pt>
    <dgm:pt modelId="{31E0AFB1-EF23-1144-A6D6-A045F8D225C2}" type="parTrans" cxnId="{20D3DE04-63B2-EB42-800E-F6423B00B883}">
      <dgm:prSet/>
      <dgm:spPr/>
      <dgm:t>
        <a:bodyPr/>
        <a:lstStyle/>
        <a:p>
          <a:endParaRPr lang="fr-FR"/>
        </a:p>
      </dgm:t>
    </dgm:pt>
    <dgm:pt modelId="{B4EF1F0E-F50A-FD4A-9CD3-3A75035E7E98}" type="sibTrans" cxnId="{20D3DE04-63B2-EB42-800E-F6423B00B883}">
      <dgm:prSet/>
      <dgm:spPr/>
      <dgm:t>
        <a:bodyPr/>
        <a:lstStyle/>
        <a:p>
          <a:endParaRPr lang="fr-FR"/>
        </a:p>
      </dgm:t>
    </dgm:pt>
    <dgm:pt modelId="{1715F333-D98F-7645-AAFA-79C9C3C7D9CB}">
      <dgm:prSet phldrT="[Texte]"/>
      <dgm:spPr/>
      <dgm:t>
        <a:bodyPr/>
        <a:lstStyle/>
        <a:p>
          <a:r>
            <a:rPr lang="fr-FR" dirty="0" smtClean="0"/>
            <a:t>Interface </a:t>
          </a:r>
          <a:r>
            <a:rPr lang="fr-FR" dirty="0" err="1" smtClean="0"/>
            <a:t>protene</a:t>
          </a:r>
          <a:r>
            <a:rPr lang="fr-FR" dirty="0" smtClean="0"/>
            <a:t>/ARN</a:t>
          </a:r>
          <a:endParaRPr lang="fr-FR" dirty="0"/>
        </a:p>
      </dgm:t>
    </dgm:pt>
    <dgm:pt modelId="{DDEEDD10-5338-B84C-8740-737B65F17BA1}" type="parTrans" cxnId="{AC362AD0-B7C2-194C-A97B-6D1D2F4C63FB}">
      <dgm:prSet/>
      <dgm:spPr/>
      <dgm:t>
        <a:bodyPr/>
        <a:lstStyle/>
        <a:p>
          <a:endParaRPr lang="fr-FR"/>
        </a:p>
      </dgm:t>
    </dgm:pt>
    <dgm:pt modelId="{666D9314-9DF3-B045-B85F-13D27D42FD65}" type="sibTrans" cxnId="{AC362AD0-B7C2-194C-A97B-6D1D2F4C63FB}">
      <dgm:prSet/>
      <dgm:spPr/>
      <dgm:t>
        <a:bodyPr/>
        <a:lstStyle/>
        <a:p>
          <a:endParaRPr lang="fr-FR"/>
        </a:p>
      </dgm:t>
    </dgm:pt>
    <dgm:pt modelId="{F2311860-D0A3-094F-AC1F-9EB48798223C}">
      <dgm:prSet phldrT="[Texte]"/>
      <dgm:spPr/>
      <dgm:t>
        <a:bodyPr/>
        <a:lstStyle/>
        <a:p>
          <a:r>
            <a:rPr lang="fr-FR" dirty="0" smtClean="0"/>
            <a:t>Identification des mutations</a:t>
          </a:r>
          <a:endParaRPr lang="fr-FR" dirty="0"/>
        </a:p>
      </dgm:t>
    </dgm:pt>
    <dgm:pt modelId="{92A43345-48C8-3B44-89EC-98B4621A527F}" type="parTrans" cxnId="{0E3BAE85-9210-A949-9048-0DAFEA6C0E5B}">
      <dgm:prSet/>
      <dgm:spPr/>
      <dgm:t>
        <a:bodyPr/>
        <a:lstStyle/>
        <a:p>
          <a:endParaRPr lang="fr-FR"/>
        </a:p>
      </dgm:t>
    </dgm:pt>
    <dgm:pt modelId="{58430AD0-9FDB-8440-B870-D07B394886BC}" type="sibTrans" cxnId="{0E3BAE85-9210-A949-9048-0DAFEA6C0E5B}">
      <dgm:prSet/>
      <dgm:spPr/>
      <dgm:t>
        <a:bodyPr/>
        <a:lstStyle/>
        <a:p>
          <a:endParaRPr lang="fr-FR"/>
        </a:p>
      </dgm:t>
    </dgm:pt>
    <dgm:pt modelId="{E00BEB18-1C04-404A-AC2A-952310BA31BF}">
      <dgm:prSet phldrT="[Texte]"/>
      <dgm:spPr/>
      <dgm:t>
        <a:bodyPr/>
        <a:lstStyle/>
        <a:p>
          <a:r>
            <a:rPr lang="fr-FR" dirty="0" smtClean="0"/>
            <a:t>Impact des mutations</a:t>
          </a:r>
          <a:endParaRPr lang="fr-FR" dirty="0"/>
        </a:p>
      </dgm:t>
    </dgm:pt>
    <dgm:pt modelId="{1F74B2FC-D727-D44B-A436-EEDFB5151158}" type="parTrans" cxnId="{EAE0DED8-6BF6-8641-9CDA-67ACC6A1B0D0}">
      <dgm:prSet/>
      <dgm:spPr/>
      <dgm:t>
        <a:bodyPr/>
        <a:lstStyle/>
        <a:p>
          <a:endParaRPr lang="fr-FR"/>
        </a:p>
      </dgm:t>
    </dgm:pt>
    <dgm:pt modelId="{B43BB32B-3C6D-724C-946B-849CB0A35AAE}" type="sibTrans" cxnId="{EAE0DED8-6BF6-8641-9CDA-67ACC6A1B0D0}">
      <dgm:prSet/>
      <dgm:spPr/>
      <dgm:t>
        <a:bodyPr/>
        <a:lstStyle/>
        <a:p>
          <a:endParaRPr lang="fr-FR"/>
        </a:p>
      </dgm:t>
    </dgm:pt>
    <dgm:pt modelId="{0A6839FC-3AAD-E94D-A0EC-4242DBA70EAE}">
      <dgm:prSet phldrT="[Texte]"/>
      <dgm:spPr/>
      <dgm:t>
        <a:bodyPr/>
        <a:lstStyle/>
        <a:p>
          <a:r>
            <a:rPr lang="fr-FR" dirty="0" smtClean="0"/>
            <a:t>RMSD: stabilité du complexe</a:t>
          </a:r>
          <a:endParaRPr lang="fr-FR" dirty="0"/>
        </a:p>
      </dgm:t>
    </dgm:pt>
    <dgm:pt modelId="{4F8FEA03-C02F-7848-92E0-FEB4A92ABB75}" type="parTrans" cxnId="{E6F531EA-515C-964B-971A-A41D9141BD7B}">
      <dgm:prSet/>
      <dgm:spPr/>
      <dgm:t>
        <a:bodyPr/>
        <a:lstStyle/>
        <a:p>
          <a:endParaRPr lang="fr-FR"/>
        </a:p>
      </dgm:t>
    </dgm:pt>
    <dgm:pt modelId="{756D4AB0-539D-A942-9537-10790F172C3A}" type="sibTrans" cxnId="{E6F531EA-515C-964B-971A-A41D9141BD7B}">
      <dgm:prSet/>
      <dgm:spPr/>
      <dgm:t>
        <a:bodyPr/>
        <a:lstStyle/>
        <a:p>
          <a:endParaRPr lang="fr-FR"/>
        </a:p>
      </dgm:t>
    </dgm:pt>
    <dgm:pt modelId="{29B5070F-8625-3A44-B944-34C66FF9182C}" type="pres">
      <dgm:prSet presAssocID="{7E22FA10-DA66-E545-885B-0411474FDC5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18E2D4-7DC0-7E44-B826-B9313064280C}" type="pres">
      <dgm:prSet presAssocID="{9195E48E-FBC5-DD40-9045-43441B6589F1}" presName="centerShape" presStyleLbl="node0" presStyleIdx="0" presStyleCnt="1"/>
      <dgm:spPr/>
    </dgm:pt>
    <dgm:pt modelId="{148B16E7-E16F-0E45-B063-F5CA222A6E10}" type="pres">
      <dgm:prSet presAssocID="{1715F333-D98F-7645-AAFA-79C9C3C7D9CB}" presName="node" presStyleLbl="node1" presStyleIdx="0" presStyleCnt="4">
        <dgm:presLayoutVars>
          <dgm:bulletEnabled val="1"/>
        </dgm:presLayoutVars>
      </dgm:prSet>
      <dgm:spPr/>
    </dgm:pt>
    <dgm:pt modelId="{07741B9D-3029-A347-9CED-E598982596D2}" type="pres">
      <dgm:prSet presAssocID="{1715F333-D98F-7645-AAFA-79C9C3C7D9CB}" presName="dummy" presStyleCnt="0"/>
      <dgm:spPr/>
    </dgm:pt>
    <dgm:pt modelId="{7F03B942-D04C-BC47-8278-4B1ACD8B62DD}" type="pres">
      <dgm:prSet presAssocID="{666D9314-9DF3-B045-B85F-13D27D42FD65}" presName="sibTrans" presStyleLbl="sibTrans2D1" presStyleIdx="0" presStyleCnt="4"/>
      <dgm:spPr/>
    </dgm:pt>
    <dgm:pt modelId="{351BEDD2-687C-0E4C-BFB9-2A19BC1D1B58}" type="pres">
      <dgm:prSet presAssocID="{F2311860-D0A3-094F-AC1F-9EB4879822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2E659-A6FB-9648-B626-539E61B48060}" type="pres">
      <dgm:prSet presAssocID="{F2311860-D0A3-094F-AC1F-9EB48798223C}" presName="dummy" presStyleCnt="0"/>
      <dgm:spPr/>
    </dgm:pt>
    <dgm:pt modelId="{14929986-EFED-704A-87FB-7E6399A85E54}" type="pres">
      <dgm:prSet presAssocID="{58430AD0-9FDB-8440-B870-D07B394886BC}" presName="sibTrans" presStyleLbl="sibTrans2D1" presStyleIdx="1" presStyleCnt="4"/>
      <dgm:spPr/>
    </dgm:pt>
    <dgm:pt modelId="{D6990C95-2A4C-8D49-B511-2B4003A937D4}" type="pres">
      <dgm:prSet presAssocID="{E00BEB18-1C04-404A-AC2A-952310BA31BF}" presName="node" presStyleLbl="node1" presStyleIdx="2" presStyleCnt="4">
        <dgm:presLayoutVars>
          <dgm:bulletEnabled val="1"/>
        </dgm:presLayoutVars>
      </dgm:prSet>
      <dgm:spPr/>
    </dgm:pt>
    <dgm:pt modelId="{7EA95FD8-FFFE-F643-B8ED-265F59CC7033}" type="pres">
      <dgm:prSet presAssocID="{E00BEB18-1C04-404A-AC2A-952310BA31BF}" presName="dummy" presStyleCnt="0"/>
      <dgm:spPr/>
    </dgm:pt>
    <dgm:pt modelId="{719468F7-BE8C-8F4A-BD40-4BB745B0828B}" type="pres">
      <dgm:prSet presAssocID="{B43BB32B-3C6D-724C-946B-849CB0A35AAE}" presName="sibTrans" presStyleLbl="sibTrans2D1" presStyleIdx="2" presStyleCnt="4"/>
      <dgm:spPr/>
    </dgm:pt>
    <dgm:pt modelId="{EE946B5A-E7A7-034C-83F6-86766D582D15}" type="pres">
      <dgm:prSet presAssocID="{0A6839FC-3AAD-E94D-A0EC-4242DBA70EA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A74824-18DA-8C42-B193-A6CDCB77EC3F}" type="pres">
      <dgm:prSet presAssocID="{0A6839FC-3AAD-E94D-A0EC-4242DBA70EAE}" presName="dummy" presStyleCnt="0"/>
      <dgm:spPr/>
    </dgm:pt>
    <dgm:pt modelId="{F4592922-41D1-2C47-98AD-F908DE21F2E4}" type="pres">
      <dgm:prSet presAssocID="{756D4AB0-539D-A942-9537-10790F172C3A}" presName="sibTrans" presStyleLbl="sibTrans2D1" presStyleIdx="3" presStyleCnt="4"/>
      <dgm:spPr/>
    </dgm:pt>
  </dgm:ptLst>
  <dgm:cxnLst>
    <dgm:cxn modelId="{EAE0DED8-6BF6-8641-9CDA-67ACC6A1B0D0}" srcId="{9195E48E-FBC5-DD40-9045-43441B6589F1}" destId="{E00BEB18-1C04-404A-AC2A-952310BA31BF}" srcOrd="2" destOrd="0" parTransId="{1F74B2FC-D727-D44B-A436-EEDFB5151158}" sibTransId="{B43BB32B-3C6D-724C-946B-849CB0A35AAE}"/>
    <dgm:cxn modelId="{89F2CEC3-DCE7-B14C-9D9A-3E5DB478D746}" type="presOf" srcId="{1715F333-D98F-7645-AAFA-79C9C3C7D9CB}" destId="{148B16E7-E16F-0E45-B063-F5CA222A6E10}" srcOrd="0" destOrd="0" presId="urn:microsoft.com/office/officeart/2005/8/layout/radial6"/>
    <dgm:cxn modelId="{EC112806-8B29-5548-8399-FC1DA8714CFE}" type="presOf" srcId="{7E22FA10-DA66-E545-885B-0411474FDC52}" destId="{29B5070F-8625-3A44-B944-34C66FF9182C}" srcOrd="0" destOrd="0" presId="urn:microsoft.com/office/officeart/2005/8/layout/radial6"/>
    <dgm:cxn modelId="{A7CD4DA5-5715-7140-B559-401B1B2E0089}" type="presOf" srcId="{F2311860-D0A3-094F-AC1F-9EB48798223C}" destId="{351BEDD2-687C-0E4C-BFB9-2A19BC1D1B58}" srcOrd="0" destOrd="0" presId="urn:microsoft.com/office/officeart/2005/8/layout/radial6"/>
    <dgm:cxn modelId="{AB064286-BF8F-4743-8B14-142A9C49657C}" type="presOf" srcId="{E00BEB18-1C04-404A-AC2A-952310BA31BF}" destId="{D6990C95-2A4C-8D49-B511-2B4003A937D4}" srcOrd="0" destOrd="0" presId="urn:microsoft.com/office/officeart/2005/8/layout/radial6"/>
    <dgm:cxn modelId="{B4746D1D-75F8-A943-8093-D01BDECD63FD}" type="presOf" srcId="{58430AD0-9FDB-8440-B870-D07B394886BC}" destId="{14929986-EFED-704A-87FB-7E6399A85E54}" srcOrd="0" destOrd="0" presId="urn:microsoft.com/office/officeart/2005/8/layout/radial6"/>
    <dgm:cxn modelId="{AC362AD0-B7C2-194C-A97B-6D1D2F4C63FB}" srcId="{9195E48E-FBC5-DD40-9045-43441B6589F1}" destId="{1715F333-D98F-7645-AAFA-79C9C3C7D9CB}" srcOrd="0" destOrd="0" parTransId="{DDEEDD10-5338-B84C-8740-737B65F17BA1}" sibTransId="{666D9314-9DF3-B045-B85F-13D27D42FD65}"/>
    <dgm:cxn modelId="{0E3BAE85-9210-A949-9048-0DAFEA6C0E5B}" srcId="{9195E48E-FBC5-DD40-9045-43441B6589F1}" destId="{F2311860-D0A3-094F-AC1F-9EB48798223C}" srcOrd="1" destOrd="0" parTransId="{92A43345-48C8-3B44-89EC-98B4621A527F}" sibTransId="{58430AD0-9FDB-8440-B870-D07B394886BC}"/>
    <dgm:cxn modelId="{ED525165-4212-4D4A-9E45-59841E737A9A}" type="presOf" srcId="{B43BB32B-3C6D-724C-946B-849CB0A35AAE}" destId="{719468F7-BE8C-8F4A-BD40-4BB745B0828B}" srcOrd="0" destOrd="0" presId="urn:microsoft.com/office/officeart/2005/8/layout/radial6"/>
    <dgm:cxn modelId="{49BD20B1-64EC-AF4B-9541-A18210D232BE}" type="presOf" srcId="{756D4AB0-539D-A942-9537-10790F172C3A}" destId="{F4592922-41D1-2C47-98AD-F908DE21F2E4}" srcOrd="0" destOrd="0" presId="urn:microsoft.com/office/officeart/2005/8/layout/radial6"/>
    <dgm:cxn modelId="{20D3DE04-63B2-EB42-800E-F6423B00B883}" srcId="{7E22FA10-DA66-E545-885B-0411474FDC52}" destId="{9195E48E-FBC5-DD40-9045-43441B6589F1}" srcOrd="0" destOrd="0" parTransId="{31E0AFB1-EF23-1144-A6D6-A045F8D225C2}" sibTransId="{B4EF1F0E-F50A-FD4A-9CD3-3A75035E7E98}"/>
    <dgm:cxn modelId="{70B60885-7F05-314D-A143-586D29691298}" type="presOf" srcId="{666D9314-9DF3-B045-B85F-13D27D42FD65}" destId="{7F03B942-D04C-BC47-8278-4B1ACD8B62DD}" srcOrd="0" destOrd="0" presId="urn:microsoft.com/office/officeart/2005/8/layout/radial6"/>
    <dgm:cxn modelId="{824F1E78-B9AC-924D-82C0-EA0583C3CC4D}" type="presOf" srcId="{9195E48E-FBC5-DD40-9045-43441B6589F1}" destId="{F118E2D4-7DC0-7E44-B826-B9313064280C}" srcOrd="0" destOrd="0" presId="urn:microsoft.com/office/officeart/2005/8/layout/radial6"/>
    <dgm:cxn modelId="{F46C8026-6B7E-D64D-9B78-0715ADB05FD5}" type="presOf" srcId="{0A6839FC-3AAD-E94D-A0EC-4242DBA70EAE}" destId="{EE946B5A-E7A7-034C-83F6-86766D582D15}" srcOrd="0" destOrd="0" presId="urn:microsoft.com/office/officeart/2005/8/layout/radial6"/>
    <dgm:cxn modelId="{E6F531EA-515C-964B-971A-A41D9141BD7B}" srcId="{9195E48E-FBC5-DD40-9045-43441B6589F1}" destId="{0A6839FC-3AAD-E94D-A0EC-4242DBA70EAE}" srcOrd="3" destOrd="0" parTransId="{4F8FEA03-C02F-7848-92E0-FEB4A92ABB75}" sibTransId="{756D4AB0-539D-A942-9537-10790F172C3A}"/>
    <dgm:cxn modelId="{42D1084D-9564-7247-B98E-96A7718A2EFB}" type="presParOf" srcId="{29B5070F-8625-3A44-B944-34C66FF9182C}" destId="{F118E2D4-7DC0-7E44-B826-B9313064280C}" srcOrd="0" destOrd="0" presId="urn:microsoft.com/office/officeart/2005/8/layout/radial6"/>
    <dgm:cxn modelId="{D80C94CB-40FB-AD4A-8000-7AEDE70383F7}" type="presParOf" srcId="{29B5070F-8625-3A44-B944-34C66FF9182C}" destId="{148B16E7-E16F-0E45-B063-F5CA222A6E10}" srcOrd="1" destOrd="0" presId="urn:microsoft.com/office/officeart/2005/8/layout/radial6"/>
    <dgm:cxn modelId="{EFBB39CE-D7E1-9544-89C6-50EA7294B7FD}" type="presParOf" srcId="{29B5070F-8625-3A44-B944-34C66FF9182C}" destId="{07741B9D-3029-A347-9CED-E598982596D2}" srcOrd="2" destOrd="0" presId="urn:microsoft.com/office/officeart/2005/8/layout/radial6"/>
    <dgm:cxn modelId="{DE1CA80D-595B-6440-805F-D9D0D485F252}" type="presParOf" srcId="{29B5070F-8625-3A44-B944-34C66FF9182C}" destId="{7F03B942-D04C-BC47-8278-4B1ACD8B62DD}" srcOrd="3" destOrd="0" presId="urn:microsoft.com/office/officeart/2005/8/layout/radial6"/>
    <dgm:cxn modelId="{23F277AD-5AEC-584F-A264-BED3323090CF}" type="presParOf" srcId="{29B5070F-8625-3A44-B944-34C66FF9182C}" destId="{351BEDD2-687C-0E4C-BFB9-2A19BC1D1B58}" srcOrd="4" destOrd="0" presId="urn:microsoft.com/office/officeart/2005/8/layout/radial6"/>
    <dgm:cxn modelId="{ACA5A645-27D7-2146-938E-4C07A35806AD}" type="presParOf" srcId="{29B5070F-8625-3A44-B944-34C66FF9182C}" destId="{7512E659-A6FB-9648-B626-539E61B48060}" srcOrd="5" destOrd="0" presId="urn:microsoft.com/office/officeart/2005/8/layout/radial6"/>
    <dgm:cxn modelId="{1181A45F-12CC-CE4D-98C0-CF2E8500D71E}" type="presParOf" srcId="{29B5070F-8625-3A44-B944-34C66FF9182C}" destId="{14929986-EFED-704A-87FB-7E6399A85E54}" srcOrd="6" destOrd="0" presId="urn:microsoft.com/office/officeart/2005/8/layout/radial6"/>
    <dgm:cxn modelId="{2DABEBB2-F49A-9E4B-9C81-6C8E9BF8459D}" type="presParOf" srcId="{29B5070F-8625-3A44-B944-34C66FF9182C}" destId="{D6990C95-2A4C-8D49-B511-2B4003A937D4}" srcOrd="7" destOrd="0" presId="urn:microsoft.com/office/officeart/2005/8/layout/radial6"/>
    <dgm:cxn modelId="{070B7A29-E198-604E-9F04-758CDF27DECD}" type="presParOf" srcId="{29B5070F-8625-3A44-B944-34C66FF9182C}" destId="{7EA95FD8-FFFE-F643-B8ED-265F59CC7033}" srcOrd="8" destOrd="0" presId="urn:microsoft.com/office/officeart/2005/8/layout/radial6"/>
    <dgm:cxn modelId="{11E58947-16D7-9A4B-93C1-7CA6C6CACFAD}" type="presParOf" srcId="{29B5070F-8625-3A44-B944-34C66FF9182C}" destId="{719468F7-BE8C-8F4A-BD40-4BB745B0828B}" srcOrd="9" destOrd="0" presId="urn:microsoft.com/office/officeart/2005/8/layout/radial6"/>
    <dgm:cxn modelId="{D096614D-ECD0-4349-9061-AC7A020E4E05}" type="presParOf" srcId="{29B5070F-8625-3A44-B944-34C66FF9182C}" destId="{EE946B5A-E7A7-034C-83F6-86766D582D15}" srcOrd="10" destOrd="0" presId="urn:microsoft.com/office/officeart/2005/8/layout/radial6"/>
    <dgm:cxn modelId="{EED70A9B-E271-8341-8D2A-7E933AE05A87}" type="presParOf" srcId="{29B5070F-8625-3A44-B944-34C66FF9182C}" destId="{41A74824-18DA-8C42-B193-A6CDCB77EC3F}" srcOrd="11" destOrd="0" presId="urn:microsoft.com/office/officeart/2005/8/layout/radial6"/>
    <dgm:cxn modelId="{470657CF-D1C3-DC43-A82C-2DE8D679EE7F}" type="presParOf" srcId="{29B5070F-8625-3A44-B944-34C66FF9182C}" destId="{F4592922-41D1-2C47-98AD-F908DE21F2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47906A-7545-5D47-9E8A-497314560179}" type="doc">
      <dgm:prSet loTypeId="urn:microsoft.com/office/officeart/2005/8/layout/hProcess10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604544F-E4A4-1844-BF19-3257F2EA4741}">
      <dgm:prSet phldrT="[Texte]"/>
      <dgm:spPr/>
      <dgm:t>
        <a:bodyPr/>
        <a:lstStyle/>
        <a:p>
          <a:r>
            <a:rPr lang="fr-FR" dirty="0" smtClean="0"/>
            <a:t>Changement de conformation</a:t>
          </a:r>
          <a:endParaRPr lang="fr-FR" dirty="0"/>
        </a:p>
      </dgm:t>
    </dgm:pt>
    <dgm:pt modelId="{9F04BE7D-9158-3845-B79C-DFDFC81AE295}" type="parTrans" cxnId="{2D1AD002-7336-294F-8B0F-A9C4F3DF5118}">
      <dgm:prSet/>
      <dgm:spPr/>
      <dgm:t>
        <a:bodyPr/>
        <a:lstStyle/>
        <a:p>
          <a:endParaRPr lang="fr-FR"/>
        </a:p>
      </dgm:t>
    </dgm:pt>
    <dgm:pt modelId="{F7A54B0D-79E6-384A-B85D-4FF8945D8795}" type="sibTrans" cxnId="{2D1AD002-7336-294F-8B0F-A9C4F3DF5118}">
      <dgm:prSet/>
      <dgm:spPr/>
      <dgm:t>
        <a:bodyPr/>
        <a:lstStyle/>
        <a:p>
          <a:endParaRPr lang="fr-FR"/>
        </a:p>
      </dgm:t>
    </dgm:pt>
    <dgm:pt modelId="{6502079C-E71F-9E43-98C2-08640F13C3A0}">
      <dgm:prSet phldrT="[Texte]"/>
      <dgm:spPr/>
      <dgm:t>
        <a:bodyPr/>
        <a:lstStyle/>
        <a:p>
          <a:r>
            <a:rPr lang="fr-FR" dirty="0" smtClean="0"/>
            <a:t>Interface</a:t>
          </a:r>
          <a:endParaRPr lang="fr-FR" dirty="0"/>
        </a:p>
      </dgm:t>
    </dgm:pt>
    <dgm:pt modelId="{85F2FF68-30C1-7845-81B7-85D18A74BBD1}" type="parTrans" cxnId="{0D8C7561-42CE-8D4E-AF5E-38F7B763799F}">
      <dgm:prSet/>
      <dgm:spPr/>
      <dgm:t>
        <a:bodyPr/>
        <a:lstStyle/>
        <a:p>
          <a:endParaRPr lang="fr-FR"/>
        </a:p>
      </dgm:t>
    </dgm:pt>
    <dgm:pt modelId="{E950F34E-BFA7-D440-9DF0-98C689EBA3F6}" type="sibTrans" cxnId="{0D8C7561-42CE-8D4E-AF5E-38F7B763799F}">
      <dgm:prSet/>
      <dgm:spPr/>
      <dgm:t>
        <a:bodyPr/>
        <a:lstStyle/>
        <a:p>
          <a:endParaRPr lang="fr-FR"/>
        </a:p>
      </dgm:t>
    </dgm:pt>
    <dgm:pt modelId="{4EFA8FC5-AA3F-3143-ABF2-E001A039EF78}">
      <dgm:prSet phldrT="[Texte]"/>
      <dgm:spPr/>
      <dgm:t>
        <a:bodyPr/>
        <a:lstStyle/>
        <a:p>
          <a:r>
            <a:rPr lang="fr-FR" dirty="0" smtClean="0"/>
            <a:t>RMSD</a:t>
          </a:r>
          <a:endParaRPr lang="fr-FR" dirty="0"/>
        </a:p>
      </dgm:t>
    </dgm:pt>
    <dgm:pt modelId="{BB82E4F1-9BC8-E149-B05B-C0BC54908AE3}" type="parTrans" cxnId="{07F69DD3-DE8B-0245-8922-633C58219501}">
      <dgm:prSet/>
      <dgm:spPr/>
      <dgm:t>
        <a:bodyPr/>
        <a:lstStyle/>
        <a:p>
          <a:endParaRPr lang="fr-FR"/>
        </a:p>
      </dgm:t>
    </dgm:pt>
    <dgm:pt modelId="{92E2C679-5601-4B46-9C7D-091465DB5131}" type="sibTrans" cxnId="{07F69DD3-DE8B-0245-8922-633C58219501}">
      <dgm:prSet/>
      <dgm:spPr/>
      <dgm:t>
        <a:bodyPr/>
        <a:lstStyle/>
        <a:p>
          <a:endParaRPr lang="fr-FR"/>
        </a:p>
      </dgm:t>
    </dgm:pt>
    <dgm:pt modelId="{9676B8C6-A817-D040-AC39-83C381681EB2}">
      <dgm:prSet phldrT="[Texte]"/>
      <dgm:spPr/>
      <dgm:t>
        <a:bodyPr/>
        <a:lstStyle/>
        <a:p>
          <a:r>
            <a:rPr lang="fr-FR" dirty="0" smtClean="0"/>
            <a:t>Distance entre domaines</a:t>
          </a:r>
          <a:endParaRPr lang="fr-FR" dirty="0"/>
        </a:p>
      </dgm:t>
    </dgm:pt>
    <dgm:pt modelId="{4831DAF7-9D3B-A346-9DD3-36132EFB82D6}" type="parTrans" cxnId="{25B75A26-2C6A-6E43-83B4-A025D7311D6A}">
      <dgm:prSet/>
      <dgm:spPr/>
      <dgm:t>
        <a:bodyPr/>
        <a:lstStyle/>
        <a:p>
          <a:endParaRPr lang="fr-FR"/>
        </a:p>
      </dgm:t>
    </dgm:pt>
    <dgm:pt modelId="{684CD4E3-A4B8-8A4F-AF0C-FB9CC1BD0552}" type="sibTrans" cxnId="{25B75A26-2C6A-6E43-83B4-A025D7311D6A}">
      <dgm:prSet/>
      <dgm:spPr/>
      <dgm:t>
        <a:bodyPr/>
        <a:lstStyle/>
        <a:p>
          <a:endParaRPr lang="fr-FR"/>
        </a:p>
      </dgm:t>
    </dgm:pt>
    <dgm:pt modelId="{85209298-A049-424B-9A09-0A1306189717}">
      <dgm:prSet phldrT="[Texte]"/>
      <dgm:spPr/>
      <dgm:t>
        <a:bodyPr/>
        <a:lstStyle/>
        <a:p>
          <a:r>
            <a:rPr lang="fr-FR" dirty="0" smtClean="0"/>
            <a:t>Interface protéine/ARN</a:t>
          </a:r>
          <a:endParaRPr lang="fr-FR" dirty="0"/>
        </a:p>
      </dgm:t>
    </dgm:pt>
    <dgm:pt modelId="{718BD138-7F7D-CE4E-B6F7-F47FA5FE9792}" type="parTrans" cxnId="{041A0DB8-40BE-2348-B233-A6F02BF05305}">
      <dgm:prSet/>
      <dgm:spPr/>
      <dgm:t>
        <a:bodyPr/>
        <a:lstStyle/>
        <a:p>
          <a:endParaRPr lang="fr-FR"/>
        </a:p>
      </dgm:t>
    </dgm:pt>
    <dgm:pt modelId="{CCF6A5BF-068E-E242-A9A6-83F0C58172E6}" type="sibTrans" cxnId="{041A0DB8-40BE-2348-B233-A6F02BF05305}">
      <dgm:prSet/>
      <dgm:spPr/>
      <dgm:t>
        <a:bodyPr/>
        <a:lstStyle/>
        <a:p>
          <a:endParaRPr lang="fr-FR"/>
        </a:p>
      </dgm:t>
    </dgm:pt>
    <dgm:pt modelId="{49665E3B-12B8-B74A-BBA5-9696C29EEBCC}">
      <dgm:prSet phldrT="[Texte]"/>
      <dgm:spPr/>
      <dgm:t>
        <a:bodyPr/>
        <a:lstStyle/>
        <a:p>
          <a:r>
            <a:rPr lang="fr-FR" dirty="0" smtClean="0"/>
            <a:t>Impact de diverses mutations</a:t>
          </a:r>
          <a:endParaRPr lang="fr-FR" dirty="0"/>
        </a:p>
      </dgm:t>
    </dgm:pt>
    <dgm:pt modelId="{F9AF52D5-6C63-8A4C-B3B6-EA0BAC930A1A}" type="parTrans" cxnId="{6CAB0B4D-85BA-7344-B2E9-7365DAB85982}">
      <dgm:prSet/>
      <dgm:spPr/>
      <dgm:t>
        <a:bodyPr/>
        <a:lstStyle/>
        <a:p>
          <a:endParaRPr lang="fr-FR"/>
        </a:p>
      </dgm:t>
    </dgm:pt>
    <dgm:pt modelId="{8CE0CC12-EBBA-2846-8424-4985C243BC85}" type="sibTrans" cxnId="{6CAB0B4D-85BA-7344-B2E9-7365DAB85982}">
      <dgm:prSet/>
      <dgm:spPr/>
      <dgm:t>
        <a:bodyPr/>
        <a:lstStyle/>
        <a:p>
          <a:endParaRPr lang="fr-FR"/>
        </a:p>
      </dgm:t>
    </dgm:pt>
    <dgm:pt modelId="{69116E5D-7385-6C4A-A7B8-BD254376D22E}">
      <dgm:prSet phldrT="[Texte]"/>
      <dgm:spPr/>
      <dgm:t>
        <a:bodyPr/>
        <a:lstStyle/>
        <a:p>
          <a:r>
            <a:rPr lang="fr-FR" dirty="0" smtClean="0"/>
            <a:t>Temps de contact L7Ae et ARN</a:t>
          </a:r>
          <a:endParaRPr lang="fr-FR" dirty="0"/>
        </a:p>
      </dgm:t>
    </dgm:pt>
    <dgm:pt modelId="{15DDFB57-558A-9F4D-A4D5-28789E63BBF7}" type="parTrans" cxnId="{1FF500FD-9048-914C-9C52-52C9C1076D27}">
      <dgm:prSet/>
      <dgm:spPr/>
      <dgm:t>
        <a:bodyPr/>
        <a:lstStyle/>
        <a:p>
          <a:endParaRPr lang="fr-FR"/>
        </a:p>
      </dgm:t>
    </dgm:pt>
    <dgm:pt modelId="{9C290048-1A04-5444-8730-49526DF26589}" type="sibTrans" cxnId="{1FF500FD-9048-914C-9C52-52C9C1076D27}">
      <dgm:prSet/>
      <dgm:spPr/>
      <dgm:t>
        <a:bodyPr/>
        <a:lstStyle/>
        <a:p>
          <a:endParaRPr lang="fr-FR"/>
        </a:p>
      </dgm:t>
    </dgm:pt>
    <dgm:pt modelId="{34BB0C11-3BE2-194B-A6D1-B36469DECEAC}">
      <dgm:prSet phldrT="[Texte]"/>
      <dgm:spPr/>
      <dgm:t>
        <a:bodyPr/>
        <a:lstStyle/>
        <a:p>
          <a:r>
            <a:rPr lang="fr-FR" dirty="0" smtClean="0"/>
            <a:t>Stabilité du complexe </a:t>
          </a:r>
          <a:r>
            <a:rPr lang="fr-FR" dirty="0" err="1" smtClean="0"/>
            <a:t>sRNP</a:t>
          </a:r>
          <a:r>
            <a:rPr lang="fr-FR" dirty="0" smtClean="0"/>
            <a:t> H/ACA</a:t>
          </a:r>
          <a:endParaRPr lang="fr-FR" dirty="0"/>
        </a:p>
      </dgm:t>
    </dgm:pt>
    <dgm:pt modelId="{5742C554-21BA-C84A-A189-735A22497DDF}" type="parTrans" cxnId="{F2E2F50B-A925-DD43-B44C-1D0BD41C55ED}">
      <dgm:prSet/>
      <dgm:spPr/>
      <dgm:t>
        <a:bodyPr/>
        <a:lstStyle/>
        <a:p>
          <a:endParaRPr lang="fr-FR"/>
        </a:p>
      </dgm:t>
    </dgm:pt>
    <dgm:pt modelId="{A9D401AF-8CEB-0446-A06C-5EEE766E0130}" type="sibTrans" cxnId="{F2E2F50B-A925-DD43-B44C-1D0BD41C55ED}">
      <dgm:prSet/>
      <dgm:spPr/>
      <dgm:t>
        <a:bodyPr/>
        <a:lstStyle/>
        <a:p>
          <a:endParaRPr lang="fr-FR"/>
        </a:p>
      </dgm:t>
    </dgm:pt>
    <dgm:pt modelId="{5328F41A-21F6-E74D-A371-D50819755740}" type="pres">
      <dgm:prSet presAssocID="{3F47906A-7545-5D47-9E8A-497314560179}" presName="Name0" presStyleCnt="0">
        <dgm:presLayoutVars>
          <dgm:dir/>
          <dgm:resizeHandles val="exact"/>
        </dgm:presLayoutVars>
      </dgm:prSet>
      <dgm:spPr/>
    </dgm:pt>
    <dgm:pt modelId="{9BE29D22-3BEC-1E4C-BAE2-4DF338D50330}" type="pres">
      <dgm:prSet presAssocID="{7604544F-E4A4-1844-BF19-3257F2EA4741}" presName="composite" presStyleCnt="0"/>
      <dgm:spPr/>
    </dgm:pt>
    <dgm:pt modelId="{883381FE-987F-F445-8DBB-06ED1A738FD4}" type="pres">
      <dgm:prSet presAssocID="{7604544F-E4A4-1844-BF19-3257F2EA4741}" presName="imagSh" presStyleLbl="b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074A3EB-CD78-2347-B5AE-A4DE9A8A7D7E}" type="pres">
      <dgm:prSet presAssocID="{7604544F-E4A4-1844-BF19-3257F2EA4741}" presName="txNode" presStyleLbl="node1" presStyleIdx="0" presStyleCnt="4" custLinFactNeighborX="4425" custLinFactNeighborY="4093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ED37B9-C7AB-D444-8948-CB730E9AA4C4}" type="pres">
      <dgm:prSet presAssocID="{F7A54B0D-79E6-384A-B85D-4FF8945D8795}" presName="sibTrans" presStyleLbl="sibTrans2D1" presStyleIdx="0" presStyleCnt="3"/>
      <dgm:spPr/>
    </dgm:pt>
    <dgm:pt modelId="{E055C744-C413-4548-8F06-76C8C9163351}" type="pres">
      <dgm:prSet presAssocID="{F7A54B0D-79E6-384A-B85D-4FF8945D8795}" presName="connTx" presStyleLbl="sibTrans2D1" presStyleIdx="0" presStyleCnt="3"/>
      <dgm:spPr/>
    </dgm:pt>
    <dgm:pt modelId="{6B1E162D-4C90-0143-81CE-A48B48F133F5}" type="pres">
      <dgm:prSet presAssocID="{6502079C-E71F-9E43-98C2-08640F13C3A0}" presName="composite" presStyleCnt="0"/>
      <dgm:spPr/>
    </dgm:pt>
    <dgm:pt modelId="{EF9D022C-42C8-2741-BE0A-AAE30688E04B}" type="pres">
      <dgm:prSet presAssocID="{6502079C-E71F-9E43-98C2-08640F13C3A0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4D01041-E29C-FC42-A1EA-D9946811CF3D}" type="pres">
      <dgm:prSet presAssocID="{6502079C-E71F-9E43-98C2-08640F13C3A0}" presName="txNode" presStyleLbl="node1" presStyleIdx="1" presStyleCnt="4" custLinFactNeighborX="5532" custLinFactNeighborY="376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949320-D10D-454F-B882-F7EFC49CAD40}" type="pres">
      <dgm:prSet presAssocID="{E950F34E-BFA7-D440-9DF0-98C689EBA3F6}" presName="sibTrans" presStyleLbl="sibTrans2D1" presStyleIdx="1" presStyleCnt="3"/>
      <dgm:spPr/>
    </dgm:pt>
    <dgm:pt modelId="{6F3F5A34-EF84-CD4D-84D1-1735AE89E8DB}" type="pres">
      <dgm:prSet presAssocID="{E950F34E-BFA7-D440-9DF0-98C689EBA3F6}" presName="connTx" presStyleLbl="sibTrans2D1" presStyleIdx="1" presStyleCnt="3"/>
      <dgm:spPr/>
    </dgm:pt>
    <dgm:pt modelId="{DD544D12-9CDC-7945-89DF-3123B0B722F7}" type="pres">
      <dgm:prSet presAssocID="{49665E3B-12B8-B74A-BBA5-9696C29EEBCC}" presName="composite" presStyleCnt="0"/>
      <dgm:spPr/>
    </dgm:pt>
    <dgm:pt modelId="{110C918C-D9CA-374B-8379-A7B533D5CC7E}" type="pres">
      <dgm:prSet presAssocID="{49665E3B-12B8-B74A-BBA5-9696C29EEBCC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BC2FEC5-2AC7-2A43-BA3F-43D801099B45}" type="pres">
      <dgm:prSet presAssocID="{49665E3B-12B8-B74A-BBA5-9696C29EEBCC}" presName="txNode" presStyleLbl="node1" presStyleIdx="2" presStyleCnt="4" custLinFactNeighborY="398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8B29D2-B0C7-DC40-8671-2F5ABC4E026E}" type="pres">
      <dgm:prSet presAssocID="{8CE0CC12-EBBA-2846-8424-4985C243BC85}" presName="sibTrans" presStyleLbl="sibTrans2D1" presStyleIdx="2" presStyleCnt="3"/>
      <dgm:spPr/>
    </dgm:pt>
    <dgm:pt modelId="{7053C376-22A9-3049-9A0E-E5CC803B6BDC}" type="pres">
      <dgm:prSet presAssocID="{8CE0CC12-EBBA-2846-8424-4985C243BC85}" presName="connTx" presStyleLbl="sibTrans2D1" presStyleIdx="2" presStyleCnt="3"/>
      <dgm:spPr/>
    </dgm:pt>
    <dgm:pt modelId="{6723E226-EEEB-6D4B-9007-AF9C7A4D4445}" type="pres">
      <dgm:prSet presAssocID="{34BB0C11-3BE2-194B-A6D1-B36469DECEAC}" presName="composite" presStyleCnt="0"/>
      <dgm:spPr/>
    </dgm:pt>
    <dgm:pt modelId="{0E65819D-92B5-6741-877F-5F98B82C247F}" type="pres">
      <dgm:prSet presAssocID="{34BB0C11-3BE2-194B-A6D1-B36469DECEAC}" presName="imagSh" presStyleLbl="b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559BB57-6168-8D4C-8248-294972F77B7C}" type="pres">
      <dgm:prSet presAssocID="{34BB0C11-3BE2-194B-A6D1-B36469DECEAC}" presName="txNode" presStyleLbl="node1" presStyleIdx="3" presStyleCnt="4" custLinFactNeighborX="77" custLinFactNeighborY="46464">
        <dgm:presLayoutVars>
          <dgm:bulletEnabled val="1"/>
        </dgm:presLayoutVars>
      </dgm:prSet>
      <dgm:spPr/>
    </dgm:pt>
  </dgm:ptLst>
  <dgm:cxnLst>
    <dgm:cxn modelId="{4485C411-FBA8-9E4B-90D0-37E20BC98CBD}" type="presOf" srcId="{8CE0CC12-EBBA-2846-8424-4985C243BC85}" destId="{E58B29D2-B0C7-DC40-8671-2F5ABC4E026E}" srcOrd="0" destOrd="0" presId="urn:microsoft.com/office/officeart/2005/8/layout/hProcess10"/>
    <dgm:cxn modelId="{E949CDB2-A2E9-DC43-A895-9FAC9D261761}" type="presOf" srcId="{7604544F-E4A4-1844-BF19-3257F2EA4741}" destId="{B074A3EB-CD78-2347-B5AE-A4DE9A8A7D7E}" srcOrd="0" destOrd="0" presId="urn:microsoft.com/office/officeart/2005/8/layout/hProcess10"/>
    <dgm:cxn modelId="{6CAB0B4D-85BA-7344-B2E9-7365DAB85982}" srcId="{3F47906A-7545-5D47-9E8A-497314560179}" destId="{49665E3B-12B8-B74A-BBA5-9696C29EEBCC}" srcOrd="2" destOrd="0" parTransId="{F9AF52D5-6C63-8A4C-B3B6-EA0BAC930A1A}" sibTransId="{8CE0CC12-EBBA-2846-8424-4985C243BC85}"/>
    <dgm:cxn modelId="{D03C78D0-786F-4244-AF94-2F6C3CDA8BCD}" type="presOf" srcId="{E950F34E-BFA7-D440-9DF0-98C689EBA3F6}" destId="{95949320-D10D-454F-B882-F7EFC49CAD40}" srcOrd="0" destOrd="0" presId="urn:microsoft.com/office/officeart/2005/8/layout/hProcess10"/>
    <dgm:cxn modelId="{07F69DD3-DE8B-0245-8922-633C58219501}" srcId="{7604544F-E4A4-1844-BF19-3257F2EA4741}" destId="{4EFA8FC5-AA3F-3143-ABF2-E001A039EF78}" srcOrd="0" destOrd="0" parTransId="{BB82E4F1-9BC8-E149-B05B-C0BC54908AE3}" sibTransId="{92E2C679-5601-4B46-9C7D-091465DB5131}"/>
    <dgm:cxn modelId="{F5A0AA51-351E-C349-BEF7-FDE7A6DD9B77}" type="presOf" srcId="{8CE0CC12-EBBA-2846-8424-4985C243BC85}" destId="{7053C376-22A9-3049-9A0E-E5CC803B6BDC}" srcOrd="1" destOrd="0" presId="urn:microsoft.com/office/officeart/2005/8/layout/hProcess10"/>
    <dgm:cxn modelId="{8803CED4-F80B-2D44-906C-3FC2D01300B7}" type="presOf" srcId="{F7A54B0D-79E6-384A-B85D-4FF8945D8795}" destId="{1FED37B9-C7AB-D444-8948-CB730E9AA4C4}" srcOrd="0" destOrd="0" presId="urn:microsoft.com/office/officeart/2005/8/layout/hProcess10"/>
    <dgm:cxn modelId="{041A0DB8-40BE-2348-B233-A6F02BF05305}" srcId="{6502079C-E71F-9E43-98C2-08640F13C3A0}" destId="{85209298-A049-424B-9A09-0A1306189717}" srcOrd="1" destOrd="0" parTransId="{718BD138-7F7D-CE4E-B6F7-F47FA5FE9792}" sibTransId="{CCF6A5BF-068E-E242-A9A6-83F0C58172E6}"/>
    <dgm:cxn modelId="{2D1AD002-7336-294F-8B0F-A9C4F3DF5118}" srcId="{3F47906A-7545-5D47-9E8A-497314560179}" destId="{7604544F-E4A4-1844-BF19-3257F2EA4741}" srcOrd="0" destOrd="0" parTransId="{9F04BE7D-9158-3845-B79C-DFDFC81AE295}" sibTransId="{F7A54B0D-79E6-384A-B85D-4FF8945D8795}"/>
    <dgm:cxn modelId="{08811984-2AA1-304F-8B0B-33D0256A757C}" type="presOf" srcId="{85209298-A049-424B-9A09-0A1306189717}" destId="{F4D01041-E29C-FC42-A1EA-D9946811CF3D}" srcOrd="0" destOrd="2" presId="urn:microsoft.com/office/officeart/2005/8/layout/hProcess10"/>
    <dgm:cxn modelId="{0D8C7561-42CE-8D4E-AF5E-38F7B763799F}" srcId="{3F47906A-7545-5D47-9E8A-497314560179}" destId="{6502079C-E71F-9E43-98C2-08640F13C3A0}" srcOrd="1" destOrd="0" parTransId="{85F2FF68-30C1-7845-81B7-85D18A74BBD1}" sibTransId="{E950F34E-BFA7-D440-9DF0-98C689EBA3F6}"/>
    <dgm:cxn modelId="{8DE2DDAE-016C-CA42-A3A1-AE98FAB53E0B}" type="presOf" srcId="{49665E3B-12B8-B74A-BBA5-9696C29EEBCC}" destId="{5BC2FEC5-2AC7-2A43-BA3F-43D801099B45}" srcOrd="0" destOrd="0" presId="urn:microsoft.com/office/officeart/2005/8/layout/hProcess10"/>
    <dgm:cxn modelId="{85EA8DDC-A739-DF47-8FC5-8AF66453C0E4}" type="presOf" srcId="{9676B8C6-A817-D040-AC39-83C381681EB2}" destId="{F4D01041-E29C-FC42-A1EA-D9946811CF3D}" srcOrd="0" destOrd="1" presId="urn:microsoft.com/office/officeart/2005/8/layout/hProcess10"/>
    <dgm:cxn modelId="{EE57CC3B-F4FA-F842-BD68-4B6AFC452CE6}" type="presOf" srcId="{F7A54B0D-79E6-384A-B85D-4FF8945D8795}" destId="{E055C744-C413-4548-8F06-76C8C9163351}" srcOrd="1" destOrd="0" presId="urn:microsoft.com/office/officeart/2005/8/layout/hProcess10"/>
    <dgm:cxn modelId="{5D30C5F6-B7C2-2340-95C1-7D5067C61B6E}" type="presOf" srcId="{E950F34E-BFA7-D440-9DF0-98C689EBA3F6}" destId="{6F3F5A34-EF84-CD4D-84D1-1735AE89E8DB}" srcOrd="1" destOrd="0" presId="urn:microsoft.com/office/officeart/2005/8/layout/hProcess10"/>
    <dgm:cxn modelId="{C8FA1CAE-AA5D-4D4A-BBA9-2B29599B398B}" type="presOf" srcId="{6502079C-E71F-9E43-98C2-08640F13C3A0}" destId="{F4D01041-E29C-FC42-A1EA-D9946811CF3D}" srcOrd="0" destOrd="0" presId="urn:microsoft.com/office/officeart/2005/8/layout/hProcess10"/>
    <dgm:cxn modelId="{25B75A26-2C6A-6E43-83B4-A025D7311D6A}" srcId="{6502079C-E71F-9E43-98C2-08640F13C3A0}" destId="{9676B8C6-A817-D040-AC39-83C381681EB2}" srcOrd="0" destOrd="0" parTransId="{4831DAF7-9D3B-A346-9DD3-36132EFB82D6}" sibTransId="{684CD4E3-A4B8-8A4F-AF0C-FB9CC1BD0552}"/>
    <dgm:cxn modelId="{F2E2F50B-A925-DD43-B44C-1D0BD41C55ED}" srcId="{3F47906A-7545-5D47-9E8A-497314560179}" destId="{34BB0C11-3BE2-194B-A6D1-B36469DECEAC}" srcOrd="3" destOrd="0" parTransId="{5742C554-21BA-C84A-A189-735A22497DDF}" sibTransId="{A9D401AF-8CEB-0446-A06C-5EEE766E0130}"/>
    <dgm:cxn modelId="{1FF500FD-9048-914C-9C52-52C9C1076D27}" srcId="{49665E3B-12B8-B74A-BBA5-9696C29EEBCC}" destId="{69116E5D-7385-6C4A-A7B8-BD254376D22E}" srcOrd="0" destOrd="0" parTransId="{15DDFB57-558A-9F4D-A4D5-28789E63BBF7}" sibTransId="{9C290048-1A04-5444-8730-49526DF26589}"/>
    <dgm:cxn modelId="{E8287A82-8688-9949-9810-A16E2AC30AF5}" type="presOf" srcId="{3F47906A-7545-5D47-9E8A-497314560179}" destId="{5328F41A-21F6-E74D-A371-D50819755740}" srcOrd="0" destOrd="0" presId="urn:microsoft.com/office/officeart/2005/8/layout/hProcess10"/>
    <dgm:cxn modelId="{BD412D05-AD83-354D-8088-AF98D6B187E6}" type="presOf" srcId="{34BB0C11-3BE2-194B-A6D1-B36469DECEAC}" destId="{C559BB57-6168-8D4C-8248-294972F77B7C}" srcOrd="0" destOrd="0" presId="urn:microsoft.com/office/officeart/2005/8/layout/hProcess10"/>
    <dgm:cxn modelId="{C67A9F4E-282A-D444-B112-6BFE69D3A0F5}" type="presOf" srcId="{4EFA8FC5-AA3F-3143-ABF2-E001A039EF78}" destId="{B074A3EB-CD78-2347-B5AE-A4DE9A8A7D7E}" srcOrd="0" destOrd="1" presId="urn:microsoft.com/office/officeart/2005/8/layout/hProcess10"/>
    <dgm:cxn modelId="{3794494D-7F33-9E42-A41A-2B57E08C0B40}" type="presOf" srcId="{69116E5D-7385-6C4A-A7B8-BD254376D22E}" destId="{5BC2FEC5-2AC7-2A43-BA3F-43D801099B45}" srcOrd="0" destOrd="1" presId="urn:microsoft.com/office/officeart/2005/8/layout/hProcess10"/>
    <dgm:cxn modelId="{0B14DA4B-8E6C-9B46-8324-8D089BBEED2F}" type="presParOf" srcId="{5328F41A-21F6-E74D-A371-D50819755740}" destId="{9BE29D22-3BEC-1E4C-BAE2-4DF338D50330}" srcOrd="0" destOrd="0" presId="urn:microsoft.com/office/officeart/2005/8/layout/hProcess10"/>
    <dgm:cxn modelId="{56B0505B-0AE5-B34B-9284-093F40D36DE5}" type="presParOf" srcId="{9BE29D22-3BEC-1E4C-BAE2-4DF338D50330}" destId="{883381FE-987F-F445-8DBB-06ED1A738FD4}" srcOrd="0" destOrd="0" presId="urn:microsoft.com/office/officeart/2005/8/layout/hProcess10"/>
    <dgm:cxn modelId="{8EF55D11-59EB-2C48-A1EB-C71B1E387FA3}" type="presParOf" srcId="{9BE29D22-3BEC-1E4C-BAE2-4DF338D50330}" destId="{B074A3EB-CD78-2347-B5AE-A4DE9A8A7D7E}" srcOrd="1" destOrd="0" presId="urn:microsoft.com/office/officeart/2005/8/layout/hProcess10"/>
    <dgm:cxn modelId="{AC2B7F8B-36FE-384C-B784-437904EDF408}" type="presParOf" srcId="{5328F41A-21F6-E74D-A371-D50819755740}" destId="{1FED37B9-C7AB-D444-8948-CB730E9AA4C4}" srcOrd="1" destOrd="0" presId="urn:microsoft.com/office/officeart/2005/8/layout/hProcess10"/>
    <dgm:cxn modelId="{795B361B-705C-8C4C-B218-CA2E1D3D53FF}" type="presParOf" srcId="{1FED37B9-C7AB-D444-8948-CB730E9AA4C4}" destId="{E055C744-C413-4548-8F06-76C8C9163351}" srcOrd="0" destOrd="0" presId="urn:microsoft.com/office/officeart/2005/8/layout/hProcess10"/>
    <dgm:cxn modelId="{FCD07154-3E29-B14E-8A5C-0C9AFA53A308}" type="presParOf" srcId="{5328F41A-21F6-E74D-A371-D50819755740}" destId="{6B1E162D-4C90-0143-81CE-A48B48F133F5}" srcOrd="2" destOrd="0" presId="urn:microsoft.com/office/officeart/2005/8/layout/hProcess10"/>
    <dgm:cxn modelId="{E1238835-2624-914B-BD1D-04C6FAF9DF6C}" type="presParOf" srcId="{6B1E162D-4C90-0143-81CE-A48B48F133F5}" destId="{EF9D022C-42C8-2741-BE0A-AAE30688E04B}" srcOrd="0" destOrd="0" presId="urn:microsoft.com/office/officeart/2005/8/layout/hProcess10"/>
    <dgm:cxn modelId="{A5B20AD4-5EBC-3E43-B9DE-2BFD1C1400DA}" type="presParOf" srcId="{6B1E162D-4C90-0143-81CE-A48B48F133F5}" destId="{F4D01041-E29C-FC42-A1EA-D9946811CF3D}" srcOrd="1" destOrd="0" presId="urn:microsoft.com/office/officeart/2005/8/layout/hProcess10"/>
    <dgm:cxn modelId="{E8D6D7FE-D036-4C4E-B56A-F2FD25062AB8}" type="presParOf" srcId="{5328F41A-21F6-E74D-A371-D50819755740}" destId="{95949320-D10D-454F-B882-F7EFC49CAD40}" srcOrd="3" destOrd="0" presId="urn:microsoft.com/office/officeart/2005/8/layout/hProcess10"/>
    <dgm:cxn modelId="{54DC0AB6-5168-7D4A-88CC-5CD0060A0F4E}" type="presParOf" srcId="{95949320-D10D-454F-B882-F7EFC49CAD40}" destId="{6F3F5A34-EF84-CD4D-84D1-1735AE89E8DB}" srcOrd="0" destOrd="0" presId="urn:microsoft.com/office/officeart/2005/8/layout/hProcess10"/>
    <dgm:cxn modelId="{3E13167F-F720-294E-B96B-6CAC40B6E4F0}" type="presParOf" srcId="{5328F41A-21F6-E74D-A371-D50819755740}" destId="{DD544D12-9CDC-7945-89DF-3123B0B722F7}" srcOrd="4" destOrd="0" presId="urn:microsoft.com/office/officeart/2005/8/layout/hProcess10"/>
    <dgm:cxn modelId="{AFE0EE1C-2053-764F-9EBF-FFF15744AB8F}" type="presParOf" srcId="{DD544D12-9CDC-7945-89DF-3123B0B722F7}" destId="{110C918C-D9CA-374B-8379-A7B533D5CC7E}" srcOrd="0" destOrd="0" presId="urn:microsoft.com/office/officeart/2005/8/layout/hProcess10"/>
    <dgm:cxn modelId="{FF906258-6DBE-BD48-9AE2-A3C83120A968}" type="presParOf" srcId="{DD544D12-9CDC-7945-89DF-3123B0B722F7}" destId="{5BC2FEC5-2AC7-2A43-BA3F-43D801099B45}" srcOrd="1" destOrd="0" presId="urn:microsoft.com/office/officeart/2005/8/layout/hProcess10"/>
    <dgm:cxn modelId="{D5DA8CBD-36CC-D24F-83D3-2A9D569F5FF7}" type="presParOf" srcId="{5328F41A-21F6-E74D-A371-D50819755740}" destId="{E58B29D2-B0C7-DC40-8671-2F5ABC4E026E}" srcOrd="5" destOrd="0" presId="urn:microsoft.com/office/officeart/2005/8/layout/hProcess10"/>
    <dgm:cxn modelId="{469945CF-26D4-6A48-9643-BA6E26A54505}" type="presParOf" srcId="{E58B29D2-B0C7-DC40-8671-2F5ABC4E026E}" destId="{7053C376-22A9-3049-9A0E-E5CC803B6BDC}" srcOrd="0" destOrd="0" presId="urn:microsoft.com/office/officeart/2005/8/layout/hProcess10"/>
    <dgm:cxn modelId="{D5FB0584-70AE-F34B-9778-2F44B3084CFA}" type="presParOf" srcId="{5328F41A-21F6-E74D-A371-D50819755740}" destId="{6723E226-EEEB-6D4B-9007-AF9C7A4D4445}" srcOrd="6" destOrd="0" presId="urn:microsoft.com/office/officeart/2005/8/layout/hProcess10"/>
    <dgm:cxn modelId="{6E264D10-37A4-3E4A-A134-DAF136D13B89}" type="presParOf" srcId="{6723E226-EEEB-6D4B-9007-AF9C7A4D4445}" destId="{0E65819D-92B5-6741-877F-5F98B82C247F}" srcOrd="0" destOrd="0" presId="urn:microsoft.com/office/officeart/2005/8/layout/hProcess10"/>
    <dgm:cxn modelId="{6D870CBD-D1FB-D54B-83C4-A180E2887CD5}" type="presParOf" srcId="{6723E226-EEEB-6D4B-9007-AF9C7A4D4445}" destId="{C559BB57-6168-8D4C-8248-294972F77B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C9C35-277E-E745-9267-9F0445C26BC6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Mutation de résidus</a:t>
          </a:r>
          <a:endParaRPr lang="fr-FR" sz="1500" kern="1200" dirty="0"/>
        </a:p>
      </dsp:txBody>
      <dsp:txXfrm>
        <a:off x="3294175" y="2352385"/>
        <a:ext cx="1336450" cy="1148939"/>
      </dsp:txXfrm>
    </dsp:sp>
    <dsp:sp modelId="{63E42C0D-23C8-AE4C-A8CB-98EBC0B6DAA6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Interface protéine/ARN</a:t>
          </a:r>
          <a:endParaRPr lang="fr-FR" sz="1500" kern="1200" dirty="0"/>
        </a:p>
      </dsp:txBody>
      <dsp:txXfrm>
        <a:off x="1953570" y="1712203"/>
        <a:ext cx="807100" cy="802154"/>
      </dsp:txXfrm>
    </dsp:sp>
    <dsp:sp modelId="{AE62FD59-A383-714E-8D58-BDEE9E8F0D89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RMSD du complexe</a:t>
          </a:r>
          <a:endParaRPr lang="fr-FR" sz="1500" kern="1200" dirty="0"/>
        </a:p>
      </dsp:txBody>
      <dsp:txXfrm rot="-20700000">
        <a:off x="2804160" y="528320"/>
        <a:ext cx="894080" cy="894080"/>
      </dsp:txXfrm>
    </dsp:sp>
    <dsp:sp modelId="{D5CC4E5F-F212-0745-89E6-EB81AE349E2D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4E1CA8-A9F7-F149-855B-BF525F502B27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0E324-0E40-1D41-8E60-257A0CB6AFCB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F9B44-247D-D543-B237-9CC337E6E757}">
      <dsp:nvSpPr>
        <dsp:cNvPr id="0" name=""/>
        <dsp:cNvSpPr/>
      </dsp:nvSpPr>
      <dsp:spPr>
        <a:xfrm rot="5400000">
          <a:off x="333757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C38E064-9EFD-C54B-A41A-68281FABF374}">
      <dsp:nvSpPr>
        <dsp:cNvPr id="0" name=""/>
        <dsp:cNvSpPr/>
      </dsp:nvSpPr>
      <dsp:spPr>
        <a:xfrm>
          <a:off x="55536" y="23283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RMSD</a:t>
          </a:r>
          <a:endParaRPr lang="fr-FR" sz="2200" kern="1200" dirty="0"/>
        </a:p>
      </dsp:txBody>
      <dsp:txXfrm>
        <a:off x="115952" y="83699"/>
        <a:ext cx="1646970" cy="1116572"/>
      </dsp:txXfrm>
    </dsp:sp>
    <dsp:sp modelId="{CAB37778-9ED2-994A-AFBA-23CC8F74AF11}">
      <dsp:nvSpPr>
        <dsp:cNvPr id="0" name=""/>
        <dsp:cNvSpPr/>
      </dsp:nvSpPr>
      <dsp:spPr>
        <a:xfrm>
          <a:off x="1823339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Observation des changements de conformation</a:t>
          </a:r>
          <a:endParaRPr lang="fr-FR" sz="1200" kern="1200" dirty="0"/>
        </a:p>
      </dsp:txBody>
      <dsp:txXfrm>
        <a:off x="1823339" y="141298"/>
        <a:ext cx="1285731" cy="1000125"/>
      </dsp:txXfrm>
    </dsp:sp>
    <dsp:sp modelId="{68BA6BFC-26B1-B847-BD2E-CE301D189CD8}">
      <dsp:nvSpPr>
        <dsp:cNvPr id="0" name=""/>
        <dsp:cNvSpPr/>
      </dsp:nvSpPr>
      <dsp:spPr>
        <a:xfrm rot="5400000">
          <a:off x="1799453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1F206EC-B0E4-0145-AC99-8D55FD8D85FD}">
      <dsp:nvSpPr>
        <dsp:cNvPr id="0" name=""/>
        <dsp:cNvSpPr/>
      </dsp:nvSpPr>
      <dsp:spPr>
        <a:xfrm>
          <a:off x="1521232" y="1413297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Interface protéine/ARN</a:t>
          </a:r>
          <a:endParaRPr lang="fr-FR" sz="2200" kern="1200" dirty="0"/>
        </a:p>
      </dsp:txBody>
      <dsp:txXfrm>
        <a:off x="1581648" y="1473713"/>
        <a:ext cx="1646970" cy="1116572"/>
      </dsp:txXfrm>
    </dsp:sp>
    <dsp:sp modelId="{A6F00CD3-BA09-204C-9065-BA039EDDB2F8}">
      <dsp:nvSpPr>
        <dsp:cNvPr id="0" name=""/>
        <dsp:cNvSpPr/>
      </dsp:nvSpPr>
      <dsp:spPr>
        <a:xfrm>
          <a:off x="3289035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Identification des résidus des divers complexes au contact de l’ARN</a:t>
          </a:r>
          <a:endParaRPr lang="fr-FR" sz="1200" kern="1200" dirty="0"/>
        </a:p>
      </dsp:txBody>
      <dsp:txXfrm>
        <a:off x="3289035" y="1531312"/>
        <a:ext cx="1285731" cy="1000125"/>
      </dsp:txXfrm>
    </dsp:sp>
    <dsp:sp modelId="{C347A7A6-505D-BA46-9B89-639B107F6763}">
      <dsp:nvSpPr>
        <dsp:cNvPr id="0" name=""/>
        <dsp:cNvSpPr/>
      </dsp:nvSpPr>
      <dsp:spPr>
        <a:xfrm>
          <a:off x="2986929" y="2803311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Mutation</a:t>
          </a:r>
          <a:endParaRPr lang="fr-FR" sz="2200" kern="1200" dirty="0"/>
        </a:p>
      </dsp:txBody>
      <dsp:txXfrm>
        <a:off x="3047345" y="2863727"/>
        <a:ext cx="1646970" cy="1116572"/>
      </dsp:txXfrm>
    </dsp:sp>
    <dsp:sp modelId="{419E905F-BBA0-AB4B-903B-6E417E0A6B71}">
      <dsp:nvSpPr>
        <dsp:cNvPr id="0" name=""/>
        <dsp:cNvSpPr/>
      </dsp:nvSpPr>
      <dsp:spPr>
        <a:xfrm>
          <a:off x="4754732" y="2921326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Observation de l’impact des mutations sur l’interface protéine/ARN</a:t>
          </a:r>
          <a:endParaRPr lang="fr-FR" sz="1200" kern="1200" dirty="0"/>
        </a:p>
      </dsp:txBody>
      <dsp:txXfrm>
        <a:off x="4754732" y="2921326"/>
        <a:ext cx="1285731" cy="1000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67E7-F053-514F-9E56-DDC6026A9C1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618E-262E-284E-ACD5-3A607CD6ECE3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5E5C044-9EAA-2947-BE62-3234251F8E7A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Stabilité du complexe </a:t>
          </a:r>
          <a:r>
            <a:rPr lang="fr-FR" sz="1800" kern="1200" dirty="0" err="1" smtClean="0"/>
            <a:t>sRNP</a:t>
          </a:r>
          <a:r>
            <a:rPr lang="fr-FR" sz="1800" kern="1200" dirty="0" smtClean="0"/>
            <a:t> H/ACA</a:t>
          </a:r>
          <a:endParaRPr lang="fr-FR" sz="1800" kern="1200" dirty="0"/>
        </a:p>
      </dsp:txBody>
      <dsp:txXfrm>
        <a:off x="1524000" y="3276600"/>
        <a:ext cx="3048000" cy="762000"/>
      </dsp:txXfrm>
    </dsp:sp>
    <dsp:sp modelId="{28325EBE-58C8-E14E-A28C-5FFF1CAABC11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Impact des mutations</a:t>
          </a:r>
          <a:endParaRPr lang="fr-FR" sz="1100" kern="1200" dirty="0"/>
        </a:p>
      </dsp:txBody>
      <dsp:txXfrm>
        <a:off x="2763268" y="1558292"/>
        <a:ext cx="808224" cy="808224"/>
      </dsp:txXfrm>
    </dsp:sp>
    <dsp:sp modelId="{8A07B9CE-15AE-0745-9A2F-EE56DE2E69F1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Identification de l’interface RNP </a:t>
          </a:r>
          <a:r>
            <a:rPr lang="fr-FR" sz="1100" kern="1200" dirty="0" err="1" smtClean="0"/>
            <a:t>sRNA</a:t>
          </a:r>
          <a:endParaRPr lang="fr-FR" sz="1100" kern="1200" dirty="0"/>
        </a:p>
      </dsp:txBody>
      <dsp:txXfrm>
        <a:off x="1945388" y="700787"/>
        <a:ext cx="808224" cy="808224"/>
      </dsp:txXfrm>
    </dsp:sp>
    <dsp:sp modelId="{E5A7042D-B0A4-614E-9F98-4CBD5B599340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RMSD</a:t>
          </a:r>
          <a:endParaRPr lang="fr-FR" sz="1100" kern="1200" dirty="0"/>
        </a:p>
      </dsp:txBody>
      <dsp:txXfrm>
        <a:off x="3113788" y="424435"/>
        <a:ext cx="808224" cy="808224"/>
      </dsp:txXfrm>
    </dsp:sp>
    <dsp:sp modelId="{5DA207CF-FCD6-F644-BDC5-66D111056A8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92922-41D1-2C47-98AD-F908DE21F2E4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468F7-BE8C-8F4A-BD40-4BB745B0828B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29986-EFED-704A-87FB-7E6399A85E54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03B942-D04C-BC47-8278-4B1ACD8B62DD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8E2D4-7DC0-7E44-B826-B9313064280C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Complexe </a:t>
          </a:r>
          <a:r>
            <a:rPr lang="fr-FR" sz="1900" kern="1200" dirty="0" err="1" smtClean="0"/>
            <a:t>sRNP</a:t>
          </a:r>
          <a:r>
            <a:rPr lang="fr-FR" sz="1900" kern="1200" dirty="0" smtClean="0"/>
            <a:t> H/ACA</a:t>
          </a:r>
          <a:endParaRPr lang="fr-FR" sz="1900" kern="1200" dirty="0"/>
        </a:p>
      </dsp:txBody>
      <dsp:txXfrm>
        <a:off x="2539177" y="1523177"/>
        <a:ext cx="1017645" cy="1017645"/>
      </dsp:txXfrm>
    </dsp:sp>
    <dsp:sp modelId="{148B16E7-E16F-0E45-B063-F5CA222A6E10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Interface </a:t>
          </a:r>
          <a:r>
            <a:rPr lang="fr-FR" sz="1000" kern="1200" dirty="0" err="1" smtClean="0"/>
            <a:t>protene</a:t>
          </a:r>
          <a:r>
            <a:rPr lang="fr-FR" sz="1000" kern="1200" dirty="0" smtClean="0"/>
            <a:t>/ARN</a:t>
          </a:r>
          <a:endParaRPr lang="fr-FR" sz="1000" kern="1200" dirty="0"/>
        </a:p>
      </dsp:txBody>
      <dsp:txXfrm>
        <a:off x="2691824" y="149376"/>
        <a:ext cx="712351" cy="712351"/>
      </dsp:txXfrm>
    </dsp:sp>
    <dsp:sp modelId="{351BEDD2-687C-0E4C-BFB9-2A19BC1D1B58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Identification des mutations</a:t>
          </a:r>
          <a:endParaRPr lang="fr-FR" sz="1000" kern="1200" dirty="0"/>
        </a:p>
      </dsp:txBody>
      <dsp:txXfrm>
        <a:off x="4218271" y="1675824"/>
        <a:ext cx="712351" cy="712351"/>
      </dsp:txXfrm>
    </dsp:sp>
    <dsp:sp modelId="{D6990C95-2A4C-8D49-B511-2B4003A937D4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Impact des mutations</a:t>
          </a:r>
          <a:endParaRPr lang="fr-FR" sz="1000" kern="1200" dirty="0"/>
        </a:p>
      </dsp:txBody>
      <dsp:txXfrm>
        <a:off x="2691824" y="3202271"/>
        <a:ext cx="712351" cy="712351"/>
      </dsp:txXfrm>
    </dsp:sp>
    <dsp:sp modelId="{EE946B5A-E7A7-034C-83F6-86766D582D15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RMSD: stabilité du complexe</a:t>
          </a:r>
          <a:endParaRPr lang="fr-FR" sz="1000" kern="1200" dirty="0"/>
        </a:p>
      </dsp:txBody>
      <dsp:txXfrm>
        <a:off x="1165376" y="1675824"/>
        <a:ext cx="712351" cy="712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381FE-987F-F445-8DBB-06ED1A738FD4}">
      <dsp:nvSpPr>
        <dsp:cNvPr id="0" name=""/>
        <dsp:cNvSpPr/>
      </dsp:nvSpPr>
      <dsp:spPr>
        <a:xfrm>
          <a:off x="1207" y="2171092"/>
          <a:ext cx="1572384" cy="15723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74A3EB-CD78-2347-B5AE-A4DE9A8A7D7E}">
      <dsp:nvSpPr>
        <dsp:cNvPr id="0" name=""/>
        <dsp:cNvSpPr/>
      </dsp:nvSpPr>
      <dsp:spPr>
        <a:xfrm>
          <a:off x="326755" y="3758131"/>
          <a:ext cx="1572384" cy="1572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Changement de conformation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RMSD</a:t>
          </a:r>
          <a:endParaRPr lang="fr-FR" sz="1300" kern="1200" dirty="0"/>
        </a:p>
      </dsp:txBody>
      <dsp:txXfrm>
        <a:off x="372809" y="3804185"/>
        <a:ext cx="1480276" cy="1480276"/>
      </dsp:txXfrm>
    </dsp:sp>
    <dsp:sp modelId="{1FED37B9-C7AB-D444-8948-CB730E9AA4C4}">
      <dsp:nvSpPr>
        <dsp:cNvPr id="0" name=""/>
        <dsp:cNvSpPr/>
      </dsp:nvSpPr>
      <dsp:spPr>
        <a:xfrm>
          <a:off x="1876467" y="2768373"/>
          <a:ext cx="302875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876467" y="2843937"/>
        <a:ext cx="212013" cy="226693"/>
      </dsp:txXfrm>
    </dsp:sp>
    <dsp:sp modelId="{EF9D022C-42C8-2741-BE0A-AAE30688E04B}">
      <dsp:nvSpPr>
        <dsp:cNvPr id="0" name=""/>
        <dsp:cNvSpPr/>
      </dsp:nvSpPr>
      <dsp:spPr>
        <a:xfrm>
          <a:off x="2438951" y="2171092"/>
          <a:ext cx="1572384" cy="15723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D01041-E29C-FC42-A1EA-D9946811CF3D}">
      <dsp:nvSpPr>
        <dsp:cNvPr id="0" name=""/>
        <dsp:cNvSpPr/>
      </dsp:nvSpPr>
      <dsp:spPr>
        <a:xfrm>
          <a:off x="2781905" y="3705959"/>
          <a:ext cx="1572384" cy="1572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Interface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Distance entre domaines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Interface protéine/ARN</a:t>
          </a:r>
          <a:endParaRPr lang="fr-FR" sz="1300" kern="1200" dirty="0"/>
        </a:p>
      </dsp:txBody>
      <dsp:txXfrm>
        <a:off x="2827959" y="3752013"/>
        <a:ext cx="1480276" cy="1480276"/>
      </dsp:txXfrm>
    </dsp:sp>
    <dsp:sp modelId="{95949320-D10D-454F-B882-F7EFC49CAD40}">
      <dsp:nvSpPr>
        <dsp:cNvPr id="0" name=""/>
        <dsp:cNvSpPr/>
      </dsp:nvSpPr>
      <dsp:spPr>
        <a:xfrm>
          <a:off x="4314211" y="2768373"/>
          <a:ext cx="302875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314211" y="2843937"/>
        <a:ext cx="212013" cy="226693"/>
      </dsp:txXfrm>
    </dsp:sp>
    <dsp:sp modelId="{110C918C-D9CA-374B-8379-A7B533D5CC7E}">
      <dsp:nvSpPr>
        <dsp:cNvPr id="0" name=""/>
        <dsp:cNvSpPr/>
      </dsp:nvSpPr>
      <dsp:spPr>
        <a:xfrm>
          <a:off x="4876695" y="2171092"/>
          <a:ext cx="1572384" cy="15723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C2FEC5-2AC7-2A43-BA3F-43D801099B45}">
      <dsp:nvSpPr>
        <dsp:cNvPr id="0" name=""/>
        <dsp:cNvSpPr/>
      </dsp:nvSpPr>
      <dsp:spPr>
        <a:xfrm>
          <a:off x="5132664" y="3740740"/>
          <a:ext cx="1572384" cy="1572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Impact de diverses mutations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Temps de contact L7Ae et ARN</a:t>
          </a:r>
          <a:endParaRPr lang="fr-FR" sz="1300" kern="1200" dirty="0"/>
        </a:p>
      </dsp:txBody>
      <dsp:txXfrm>
        <a:off x="5178718" y="3786794"/>
        <a:ext cx="1480276" cy="1480276"/>
      </dsp:txXfrm>
    </dsp:sp>
    <dsp:sp modelId="{E58B29D2-B0C7-DC40-8671-2F5ABC4E026E}">
      <dsp:nvSpPr>
        <dsp:cNvPr id="0" name=""/>
        <dsp:cNvSpPr/>
      </dsp:nvSpPr>
      <dsp:spPr>
        <a:xfrm>
          <a:off x="6751955" y="2768373"/>
          <a:ext cx="302875" cy="3778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751955" y="2843937"/>
        <a:ext cx="212013" cy="226693"/>
      </dsp:txXfrm>
    </dsp:sp>
    <dsp:sp modelId="{0E65819D-92B5-6741-877F-5F98B82C247F}">
      <dsp:nvSpPr>
        <dsp:cNvPr id="0" name=""/>
        <dsp:cNvSpPr/>
      </dsp:nvSpPr>
      <dsp:spPr>
        <a:xfrm>
          <a:off x="7314438" y="2171092"/>
          <a:ext cx="1572384" cy="15723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59BB57-6168-8D4C-8248-294972F77B7C}">
      <dsp:nvSpPr>
        <dsp:cNvPr id="0" name=""/>
        <dsp:cNvSpPr/>
      </dsp:nvSpPr>
      <dsp:spPr>
        <a:xfrm>
          <a:off x="7571615" y="3845115"/>
          <a:ext cx="1572384" cy="15723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Stabilité du complexe </a:t>
          </a:r>
          <a:r>
            <a:rPr lang="fr-FR" sz="1700" kern="1200" dirty="0" err="1" smtClean="0"/>
            <a:t>sRNP</a:t>
          </a:r>
          <a:r>
            <a:rPr lang="fr-FR" sz="1700" kern="1200" dirty="0" smtClean="0"/>
            <a:t> H/ACA</a:t>
          </a:r>
          <a:endParaRPr lang="fr-FR" sz="1700" kern="1200" dirty="0"/>
        </a:p>
      </dsp:txBody>
      <dsp:txXfrm>
        <a:off x="7617669" y="3891169"/>
        <a:ext cx="1480276" cy="148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0DE90-0313-F84E-804F-02D9DC255FCA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2AC0-10CE-C44C-9730-336D5727BF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4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319D-EBC1-9343-A41E-C7946DAA6B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5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6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8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1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11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54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2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7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7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59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79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4085-EB84-1F4E-B625-CD6A4603ADF9}" type="datetimeFigureOut">
              <a:rPr lang="fr-FR" smtClean="0"/>
              <a:t>02/05/17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D95-5617-1543-BD61-B333D275BC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99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2228632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75454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7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417091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6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797099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138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04728858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380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Présentation à l'écran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Maud De Tollenaere</dc:creator>
  <cp:lastModifiedBy>Maud De Tollenaere</cp:lastModifiedBy>
  <cp:revision>1</cp:revision>
  <dcterms:created xsi:type="dcterms:W3CDTF">2017-05-02T14:29:47Z</dcterms:created>
  <dcterms:modified xsi:type="dcterms:W3CDTF">2017-05-02T14:30:26Z</dcterms:modified>
</cp:coreProperties>
</file>