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44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262" r:id="rId2"/>
    <p:sldId id="277" r:id="rId3"/>
    <p:sldId id="263" r:id="rId4"/>
    <p:sldId id="273" r:id="rId5"/>
    <p:sldId id="266" r:id="rId6"/>
    <p:sldId id="275" r:id="rId7"/>
    <p:sldId id="271" r:id="rId8"/>
    <p:sldId id="284" r:id="rId9"/>
    <p:sldId id="274" r:id="rId10"/>
    <p:sldId id="285" r:id="rId11"/>
    <p:sldId id="286" r:id="rId12"/>
    <p:sldId id="287" r:id="rId13"/>
    <p:sldId id="279" r:id="rId14"/>
    <p:sldId id="280" r:id="rId15"/>
    <p:sldId id="282" r:id="rId16"/>
    <p:sldId id="268" r:id="rId17"/>
  </p:sldIdLst>
  <p:sldSz cx="12192000" cy="6858000"/>
  <p:notesSz cx="6858000" cy="9144000"/>
  <p:embeddedFontLst>
    <p:embeddedFont>
      <p:font typeface="华文细黑" panose="020B0604020202020204" charset="-122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方正粗宋简体" panose="02010600030101010101" charset="-122"/>
      <p:regular r:id="rId24"/>
    </p:embeddedFont>
    <p:embeddedFont>
      <p:font typeface="宋体" panose="02010600030101010101" pitchFamily="2" charset="-122"/>
      <p:regular r:id="rId25"/>
    </p:embeddedFont>
    <p:embeddedFont>
      <p:font typeface="標楷體" panose="03000509000000000000" pitchFamily="65" charset="-120"/>
      <p:regular r:id="rId26"/>
    </p:embeddedFont>
    <p:embeddedFont>
      <p:font typeface="Calibri Light" panose="020F0302020204030204" pitchFamily="34" charset="0"/>
      <p:regular r:id="rId27"/>
      <p:italic r:id="rId28"/>
    </p:embeddedFont>
    <p:embeddedFont>
      <p:font typeface="微软雅黑" panose="020B0503020204020204" pitchFamily="34" charset="-122"/>
      <p:regular r:id="rId29"/>
      <p:bold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84A5"/>
    <a:srgbClr val="31B5D6"/>
    <a:srgbClr val="DBA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49" autoAdjust="0"/>
  </p:normalViewPr>
  <p:slideViewPr>
    <p:cSldViewPr snapToGrid="0">
      <p:cViewPr varScale="1">
        <p:scale>
          <a:sx n="57" d="100"/>
          <a:sy n="57" d="100"/>
        </p:scale>
        <p:origin x="-12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518181-03CA-4EA1-8833-F85DDEFFA35B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0695AB5-40A9-4EBF-BF20-C70257D82279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Interface</a:t>
          </a:r>
          <a:endParaRPr lang="zh-CN" altLang="en-US" sz="20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8769A0-5F7B-44ED-A6FC-12A54E4155CA}" type="parTrans" cxnId="{6D626B70-612C-4090-843F-17C801144B4F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ACBDADC-43BB-44AA-8802-67C05D1D408F}" type="sibTrans" cxnId="{6D626B70-612C-4090-843F-17C801144B4F}">
      <dgm:prSet/>
      <dgm:spPr>
        <a:solidFill>
          <a:srgbClr val="F784A5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7445A7-5198-4D86-821C-94D51D30DFA8}">
      <dgm:prSet custT="1"/>
      <dgm:spPr>
        <a:solidFill>
          <a:srgbClr val="31B5D6"/>
        </a:solidFill>
        <a:ln>
          <a:noFill/>
        </a:ln>
      </dgm:spPr>
      <dgm:t>
        <a:bodyPr/>
        <a:lstStyle/>
        <a:p>
          <a:pPr rtl="0"/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Analysis</a:t>
          </a:r>
          <a:endParaRPr lang="zh-CN" altLang="en-US" sz="1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D3CDED-C257-4997-B061-DB54DA843FA9}" type="parTrans" cxnId="{22F58946-E38F-4866-B044-8581214EFFF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7864B1-A1C0-403F-8EA4-D3A39838A15E}" type="sibTrans" cxnId="{22F58946-E38F-4866-B044-8581214EFFF5}">
      <dgm:prSet/>
      <dgm:spPr>
        <a:solidFill>
          <a:srgbClr val="31B5D6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A4CDCB-FADC-4F17-974C-3686BC9BCE63}">
      <dgm:prSet custT="1"/>
      <dgm:spPr>
        <a:solidFill>
          <a:schemeClr val="tx1"/>
        </a:solidFill>
        <a:ln>
          <a:noFill/>
        </a:ln>
      </dgm:spPr>
      <dgm:t>
        <a:bodyPr/>
        <a:lstStyle/>
        <a:p>
          <a:pPr algn="ctr" rtl="0"/>
          <a:r>
            <a:rPr lang="en-US" altLang="zh-CN" sz="14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Platform</a:t>
          </a:r>
          <a:endParaRPr lang="zh-CN" altLang="en-US" sz="14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1E53FE-A8E8-47D3-92B7-EB28A233EBC9}" type="parTrans" cxnId="{6D43F873-0778-4962-8E6F-C8709EF4BCE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E8F981-B45E-4B51-94B9-A4ED1153FC37}" type="sibTrans" cxnId="{6D43F873-0778-4962-8E6F-C8709EF4BCE1}">
      <dgm:prSet/>
      <dgm:spPr>
        <a:solidFill>
          <a:schemeClr val="tx1"/>
        </a:solidFill>
      </dgm:spPr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2C229D-66AA-41A1-8B88-10AEBAC32CE8}" type="pres">
      <dgm:prSet presAssocID="{79518181-03CA-4EA1-8833-F85DDEFFA35B}" presName="composite" presStyleCnt="0">
        <dgm:presLayoutVars>
          <dgm:chMax val="3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55DB95C-F3E7-4680-8E59-0AE5AE0E71B3}" type="pres">
      <dgm:prSet presAssocID="{10695AB5-40A9-4EBF-BF20-C70257D82279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7828-4A3E-4987-8122-6CFD3B0DEBF4}" type="pres">
      <dgm:prSet presAssocID="{10695AB5-40A9-4EBF-BF20-C70257D82279}" presName="gear1srcNode" presStyleLbl="node1" presStyleIdx="0" presStyleCnt="3"/>
      <dgm:spPr/>
      <dgm:t>
        <a:bodyPr/>
        <a:lstStyle/>
        <a:p>
          <a:endParaRPr lang="zh-CN" altLang="en-US"/>
        </a:p>
      </dgm:t>
    </dgm:pt>
    <dgm:pt modelId="{3543F0C1-9A1A-4957-8634-5F5D43BA743C}" type="pres">
      <dgm:prSet presAssocID="{10695AB5-40A9-4EBF-BF20-C70257D82279}" presName="gear1dstNode" presStyleLbl="node1" presStyleIdx="0" presStyleCnt="3"/>
      <dgm:spPr/>
      <dgm:t>
        <a:bodyPr/>
        <a:lstStyle/>
        <a:p>
          <a:endParaRPr lang="zh-CN" altLang="en-US"/>
        </a:p>
      </dgm:t>
    </dgm:pt>
    <dgm:pt modelId="{5D280763-7827-4E7D-9B28-4993FB63B48E}" type="pres">
      <dgm:prSet presAssocID="{8AA4CDCB-FADC-4F17-974C-3686BC9BCE63}" presName="gear2" presStyleLbl="node1" presStyleIdx="1" presStyleCnt="3" custScaleX="118211" custScaleY="11922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B41F86C-7D62-45F3-A12C-52D03FF01535}" type="pres">
      <dgm:prSet presAssocID="{8AA4CDCB-FADC-4F17-974C-3686BC9BCE63}" presName="gear2srcNode" presStyleLbl="node1" presStyleIdx="1" presStyleCnt="3"/>
      <dgm:spPr/>
      <dgm:t>
        <a:bodyPr/>
        <a:lstStyle/>
        <a:p>
          <a:endParaRPr lang="zh-CN" altLang="en-US"/>
        </a:p>
      </dgm:t>
    </dgm:pt>
    <dgm:pt modelId="{1B1C1ECB-1219-4D43-896A-65FC43328F37}" type="pres">
      <dgm:prSet presAssocID="{8AA4CDCB-FADC-4F17-974C-3686BC9BCE63}" presName="gear2dstNode" presStyleLbl="node1" presStyleIdx="1" presStyleCnt="3"/>
      <dgm:spPr/>
      <dgm:t>
        <a:bodyPr/>
        <a:lstStyle/>
        <a:p>
          <a:endParaRPr lang="zh-CN" altLang="en-US"/>
        </a:p>
      </dgm:t>
    </dgm:pt>
    <dgm:pt modelId="{FA9C5DA0-3FA5-40DE-9676-D516CE49E195}" type="pres">
      <dgm:prSet presAssocID="{657445A7-5198-4D86-821C-94D51D30DFA8}" presName="gear3" presStyleLbl="node1" presStyleIdx="2" presStyleCnt="3"/>
      <dgm:spPr/>
      <dgm:t>
        <a:bodyPr/>
        <a:lstStyle/>
        <a:p>
          <a:endParaRPr lang="zh-CN" altLang="en-US"/>
        </a:p>
      </dgm:t>
    </dgm:pt>
    <dgm:pt modelId="{61272F5B-B729-4AC9-BEB2-113BBA3B918B}" type="pres">
      <dgm:prSet presAssocID="{657445A7-5198-4D86-821C-94D51D30DFA8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2ECEBD-E1AD-476D-9628-7268CCAC1FD9}" type="pres">
      <dgm:prSet presAssocID="{657445A7-5198-4D86-821C-94D51D30DFA8}" presName="gear3srcNode" presStyleLbl="node1" presStyleIdx="2" presStyleCnt="3"/>
      <dgm:spPr/>
      <dgm:t>
        <a:bodyPr/>
        <a:lstStyle/>
        <a:p>
          <a:endParaRPr lang="zh-CN" altLang="en-US"/>
        </a:p>
      </dgm:t>
    </dgm:pt>
    <dgm:pt modelId="{AEAD1F93-2A91-42D6-9ECD-FBF932AC5DC4}" type="pres">
      <dgm:prSet presAssocID="{657445A7-5198-4D86-821C-94D51D30DFA8}" presName="gear3dstNode" presStyleLbl="node1" presStyleIdx="2" presStyleCnt="3"/>
      <dgm:spPr/>
      <dgm:t>
        <a:bodyPr/>
        <a:lstStyle/>
        <a:p>
          <a:endParaRPr lang="zh-CN" altLang="en-US"/>
        </a:p>
      </dgm:t>
    </dgm:pt>
    <dgm:pt modelId="{2A333BA7-D7E4-4E2E-AFDB-61AC67F31717}" type="pres">
      <dgm:prSet presAssocID="{9ACBDADC-43BB-44AA-8802-67C05D1D408F}" presName="connector1" presStyleLbl="sibTrans2D1" presStyleIdx="0" presStyleCnt="3"/>
      <dgm:spPr/>
      <dgm:t>
        <a:bodyPr/>
        <a:lstStyle/>
        <a:p>
          <a:endParaRPr lang="zh-CN" altLang="en-US"/>
        </a:p>
      </dgm:t>
    </dgm:pt>
    <dgm:pt modelId="{AB8A7DC9-8EA1-41FC-8652-5A7C7473DFD0}" type="pres">
      <dgm:prSet presAssocID="{A3E8F981-B45E-4B51-94B9-A4ED1153FC37}" presName="connector2" presStyleLbl="sibTrans2D1" presStyleIdx="1" presStyleCnt="3" custLinFactNeighborX="-5031" custLinFactNeighborY="-611"/>
      <dgm:spPr/>
      <dgm:t>
        <a:bodyPr/>
        <a:lstStyle/>
        <a:p>
          <a:endParaRPr lang="zh-CN" altLang="en-US"/>
        </a:p>
      </dgm:t>
    </dgm:pt>
    <dgm:pt modelId="{B7E98E5F-12CD-4EB7-B039-B1215BD54C1A}" type="pres">
      <dgm:prSet presAssocID="{E57864B1-A1C0-403F-8EA4-D3A39838A15E}" presName="connector3" presStyleLbl="sibTrans2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0CE3E077-2DF8-4648-BD2F-DDDE94F81239}" type="presOf" srcId="{8AA4CDCB-FADC-4F17-974C-3686BC9BCE63}" destId="{EB41F86C-7D62-45F3-A12C-52D03FF01535}" srcOrd="1" destOrd="0" presId="urn:microsoft.com/office/officeart/2005/8/layout/gear1"/>
    <dgm:cxn modelId="{6D43F873-0778-4962-8E6F-C8709EF4BCE1}" srcId="{79518181-03CA-4EA1-8833-F85DDEFFA35B}" destId="{8AA4CDCB-FADC-4F17-974C-3686BC9BCE63}" srcOrd="1" destOrd="0" parTransId="{8E1E53FE-A8E8-47D3-92B7-EB28A233EBC9}" sibTransId="{A3E8F981-B45E-4B51-94B9-A4ED1153FC37}"/>
    <dgm:cxn modelId="{B0B1BB44-A1D1-402A-95B3-241228138564}" type="presOf" srcId="{657445A7-5198-4D86-821C-94D51D30DFA8}" destId="{762ECEBD-E1AD-476D-9628-7268CCAC1FD9}" srcOrd="2" destOrd="0" presId="urn:microsoft.com/office/officeart/2005/8/layout/gear1"/>
    <dgm:cxn modelId="{D210CDA6-F693-4E99-9418-EDA885CD52FC}" type="presOf" srcId="{10695AB5-40A9-4EBF-BF20-C70257D82279}" destId="{33D27828-4A3E-4987-8122-6CFD3B0DEBF4}" srcOrd="1" destOrd="0" presId="urn:microsoft.com/office/officeart/2005/8/layout/gear1"/>
    <dgm:cxn modelId="{8B8A05DF-319F-4E77-8F0A-B8BEABD662D3}" type="presOf" srcId="{A3E8F981-B45E-4B51-94B9-A4ED1153FC37}" destId="{AB8A7DC9-8EA1-41FC-8652-5A7C7473DFD0}" srcOrd="0" destOrd="0" presId="urn:microsoft.com/office/officeart/2005/8/layout/gear1"/>
    <dgm:cxn modelId="{5BCAE965-C301-424F-B7CA-58E3408E5FBC}" type="presOf" srcId="{8AA4CDCB-FADC-4F17-974C-3686BC9BCE63}" destId="{5D280763-7827-4E7D-9B28-4993FB63B48E}" srcOrd="0" destOrd="0" presId="urn:microsoft.com/office/officeart/2005/8/layout/gear1"/>
    <dgm:cxn modelId="{090991D9-0E25-4172-ABB1-D9B3835C2DA8}" type="presOf" srcId="{657445A7-5198-4D86-821C-94D51D30DFA8}" destId="{FA9C5DA0-3FA5-40DE-9676-D516CE49E195}" srcOrd="0" destOrd="0" presId="urn:microsoft.com/office/officeart/2005/8/layout/gear1"/>
    <dgm:cxn modelId="{2D3FB13E-EAE8-45A8-9D14-55915D98FBFE}" type="presOf" srcId="{8AA4CDCB-FADC-4F17-974C-3686BC9BCE63}" destId="{1B1C1ECB-1219-4D43-896A-65FC43328F37}" srcOrd="2" destOrd="0" presId="urn:microsoft.com/office/officeart/2005/8/layout/gear1"/>
    <dgm:cxn modelId="{6D626B70-612C-4090-843F-17C801144B4F}" srcId="{79518181-03CA-4EA1-8833-F85DDEFFA35B}" destId="{10695AB5-40A9-4EBF-BF20-C70257D82279}" srcOrd="0" destOrd="0" parTransId="{B68769A0-5F7B-44ED-A6FC-12A54E4155CA}" sibTransId="{9ACBDADC-43BB-44AA-8802-67C05D1D408F}"/>
    <dgm:cxn modelId="{141AB86D-852D-44D2-8171-03469DB00689}" type="presOf" srcId="{10695AB5-40A9-4EBF-BF20-C70257D82279}" destId="{055DB95C-F3E7-4680-8E59-0AE5AE0E71B3}" srcOrd="0" destOrd="0" presId="urn:microsoft.com/office/officeart/2005/8/layout/gear1"/>
    <dgm:cxn modelId="{3C6AD9F4-ECD9-4F65-8FAD-FE1293D59E23}" type="presOf" srcId="{657445A7-5198-4D86-821C-94D51D30DFA8}" destId="{AEAD1F93-2A91-42D6-9ECD-FBF932AC5DC4}" srcOrd="3" destOrd="0" presId="urn:microsoft.com/office/officeart/2005/8/layout/gear1"/>
    <dgm:cxn modelId="{2601B5B7-4BC7-43E2-BD6D-8FA0D94E3FB8}" type="presOf" srcId="{10695AB5-40A9-4EBF-BF20-C70257D82279}" destId="{3543F0C1-9A1A-4957-8634-5F5D43BA743C}" srcOrd="2" destOrd="0" presId="urn:microsoft.com/office/officeart/2005/8/layout/gear1"/>
    <dgm:cxn modelId="{D88A95D6-4867-4A89-87AB-ABE028093BCC}" type="presOf" srcId="{9ACBDADC-43BB-44AA-8802-67C05D1D408F}" destId="{2A333BA7-D7E4-4E2E-AFDB-61AC67F31717}" srcOrd="0" destOrd="0" presId="urn:microsoft.com/office/officeart/2005/8/layout/gear1"/>
    <dgm:cxn modelId="{22F58946-E38F-4866-B044-8581214EFFF5}" srcId="{79518181-03CA-4EA1-8833-F85DDEFFA35B}" destId="{657445A7-5198-4D86-821C-94D51D30DFA8}" srcOrd="2" destOrd="0" parTransId="{DBD3CDED-C257-4997-B061-DB54DA843FA9}" sibTransId="{E57864B1-A1C0-403F-8EA4-D3A39838A15E}"/>
    <dgm:cxn modelId="{05F03B2C-74B9-440B-B10F-440D7CF03BAE}" type="presOf" srcId="{E57864B1-A1C0-403F-8EA4-D3A39838A15E}" destId="{B7E98E5F-12CD-4EB7-B039-B1215BD54C1A}" srcOrd="0" destOrd="0" presId="urn:microsoft.com/office/officeart/2005/8/layout/gear1"/>
    <dgm:cxn modelId="{9F54AA48-1531-46E0-8051-29F4243372D6}" type="presOf" srcId="{657445A7-5198-4D86-821C-94D51D30DFA8}" destId="{61272F5B-B729-4AC9-BEB2-113BBA3B918B}" srcOrd="1" destOrd="0" presId="urn:microsoft.com/office/officeart/2005/8/layout/gear1"/>
    <dgm:cxn modelId="{D758E482-5FE5-4EF8-A147-76C111ADDDA1}" type="presOf" srcId="{79518181-03CA-4EA1-8833-F85DDEFFA35B}" destId="{D32C229D-66AA-41A1-8B88-10AEBAC32CE8}" srcOrd="0" destOrd="0" presId="urn:microsoft.com/office/officeart/2005/8/layout/gear1"/>
    <dgm:cxn modelId="{114BBE0B-7EAE-4880-9A2A-0DB7747DE6CC}" type="presParOf" srcId="{D32C229D-66AA-41A1-8B88-10AEBAC32CE8}" destId="{055DB95C-F3E7-4680-8E59-0AE5AE0E71B3}" srcOrd="0" destOrd="0" presId="urn:microsoft.com/office/officeart/2005/8/layout/gear1"/>
    <dgm:cxn modelId="{89535E4A-DCAA-4B8B-9608-70BBE7440BE3}" type="presParOf" srcId="{D32C229D-66AA-41A1-8B88-10AEBAC32CE8}" destId="{33D27828-4A3E-4987-8122-6CFD3B0DEBF4}" srcOrd="1" destOrd="0" presId="urn:microsoft.com/office/officeart/2005/8/layout/gear1"/>
    <dgm:cxn modelId="{E7646BEA-2879-4311-9506-7DC2F49E4548}" type="presParOf" srcId="{D32C229D-66AA-41A1-8B88-10AEBAC32CE8}" destId="{3543F0C1-9A1A-4957-8634-5F5D43BA743C}" srcOrd="2" destOrd="0" presId="urn:microsoft.com/office/officeart/2005/8/layout/gear1"/>
    <dgm:cxn modelId="{80BF9204-2C90-4673-B5E0-0D7B517679D2}" type="presParOf" srcId="{D32C229D-66AA-41A1-8B88-10AEBAC32CE8}" destId="{5D280763-7827-4E7D-9B28-4993FB63B48E}" srcOrd="3" destOrd="0" presId="urn:microsoft.com/office/officeart/2005/8/layout/gear1"/>
    <dgm:cxn modelId="{CDC18609-6984-4433-BBE2-643C9FAFDA09}" type="presParOf" srcId="{D32C229D-66AA-41A1-8B88-10AEBAC32CE8}" destId="{EB41F86C-7D62-45F3-A12C-52D03FF01535}" srcOrd="4" destOrd="0" presId="urn:microsoft.com/office/officeart/2005/8/layout/gear1"/>
    <dgm:cxn modelId="{FB303F19-77CC-44FD-9003-C4027A2D9BF2}" type="presParOf" srcId="{D32C229D-66AA-41A1-8B88-10AEBAC32CE8}" destId="{1B1C1ECB-1219-4D43-896A-65FC43328F37}" srcOrd="5" destOrd="0" presId="urn:microsoft.com/office/officeart/2005/8/layout/gear1"/>
    <dgm:cxn modelId="{BFF60E02-ADE0-41C9-8DC2-B9386FE0FE12}" type="presParOf" srcId="{D32C229D-66AA-41A1-8B88-10AEBAC32CE8}" destId="{FA9C5DA0-3FA5-40DE-9676-D516CE49E195}" srcOrd="6" destOrd="0" presId="urn:microsoft.com/office/officeart/2005/8/layout/gear1"/>
    <dgm:cxn modelId="{0C11570E-4ECF-47A3-90E4-D2011FBD052D}" type="presParOf" srcId="{D32C229D-66AA-41A1-8B88-10AEBAC32CE8}" destId="{61272F5B-B729-4AC9-BEB2-113BBA3B918B}" srcOrd="7" destOrd="0" presId="urn:microsoft.com/office/officeart/2005/8/layout/gear1"/>
    <dgm:cxn modelId="{C50D205B-17A5-48E5-B64B-EAE1ACE5E601}" type="presParOf" srcId="{D32C229D-66AA-41A1-8B88-10AEBAC32CE8}" destId="{762ECEBD-E1AD-476D-9628-7268CCAC1FD9}" srcOrd="8" destOrd="0" presId="urn:microsoft.com/office/officeart/2005/8/layout/gear1"/>
    <dgm:cxn modelId="{536C37DC-E5F0-4D35-A45C-A39179910ED3}" type="presParOf" srcId="{D32C229D-66AA-41A1-8B88-10AEBAC32CE8}" destId="{AEAD1F93-2A91-42D6-9ECD-FBF932AC5DC4}" srcOrd="9" destOrd="0" presId="urn:microsoft.com/office/officeart/2005/8/layout/gear1"/>
    <dgm:cxn modelId="{37959BA3-5324-40AA-812E-C23A9B7ED9B2}" type="presParOf" srcId="{D32C229D-66AA-41A1-8B88-10AEBAC32CE8}" destId="{2A333BA7-D7E4-4E2E-AFDB-61AC67F31717}" srcOrd="10" destOrd="0" presId="urn:microsoft.com/office/officeart/2005/8/layout/gear1"/>
    <dgm:cxn modelId="{1DCEB5DF-BE59-4B3E-821B-CDA73D03D3D4}" type="presParOf" srcId="{D32C229D-66AA-41A1-8B88-10AEBAC32CE8}" destId="{AB8A7DC9-8EA1-41FC-8652-5A7C7473DFD0}" srcOrd="11" destOrd="0" presId="urn:microsoft.com/office/officeart/2005/8/layout/gear1"/>
    <dgm:cxn modelId="{C5754649-B9FD-4FE1-96F9-97B2E88FE5A1}" type="presParOf" srcId="{D32C229D-66AA-41A1-8B88-10AEBAC32CE8}" destId="{B7E98E5F-12CD-4EB7-B039-B1215BD54C1A}" srcOrd="12" destOrd="0" presId="urn:microsoft.com/office/officeart/2005/8/layout/gear1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3641AD-E1EA-47F2-8352-30B7A3AC5EF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23F633-C210-4B28-98C6-970AF0512282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操作簡易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265F7-A972-458F-B4B4-6B31F06E682D}" type="par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63E4D21D-51BB-4966-8ADB-223B08062A6A}" type="sibTrans" cxnId="{B7DC3584-25B9-4EF1-A247-8B0B02F69EF3}">
      <dgm:prSet/>
      <dgm:spPr/>
      <dgm:t>
        <a:bodyPr/>
        <a:lstStyle/>
        <a:p>
          <a:endParaRPr lang="zh-CN" altLang="en-US"/>
        </a:p>
      </dgm:t>
    </dgm:pt>
    <dgm:pt modelId="{B3FB8813-6AB8-41AB-BEAD-358AF33730F1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資訊明確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3E8D92-A975-4233-A9F0-8C171A018BC3}" type="par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CE6C90BA-8313-453D-B60A-2225FA1EB8C6}" type="sibTrans" cxnId="{73366ABA-3838-4AF3-8100-997DE1C60C48}">
      <dgm:prSet/>
      <dgm:spPr/>
      <dgm:t>
        <a:bodyPr/>
        <a:lstStyle/>
        <a:p>
          <a:endParaRPr lang="zh-CN" altLang="en-US"/>
        </a:p>
      </dgm:t>
    </dgm:pt>
    <dgm:pt modelId="{9A60A1CA-BB12-49C3-92F7-100A771BFA07}">
      <dgm:prSet custT="1"/>
      <dgm:spPr>
        <a:solidFill>
          <a:srgbClr val="F784A5"/>
        </a:solidFill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服務多樣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360362-E40D-4AC8-825D-DBF1A58E22FB}" type="par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73E76E9-FA24-4F1E-81F9-7693FB656CF5}" type="sibTrans" cxnId="{7056D418-7BAE-43F0-9B9E-63AEDEB9E97E}">
      <dgm:prSet/>
      <dgm:spPr/>
      <dgm:t>
        <a:bodyPr/>
        <a:lstStyle/>
        <a:p>
          <a:endParaRPr lang="zh-CN" altLang="en-US"/>
        </a:p>
      </dgm:t>
    </dgm:pt>
    <dgm:pt modelId="{431F3AC3-2D89-48F5-B687-D1366E657ECE}">
      <dgm:prSet custT="1"/>
      <dgm:spPr>
        <a:solidFill>
          <a:srgbClr val="F784A5"/>
        </a:solidFill>
        <a:ln>
          <a:noFill/>
        </a:ln>
      </dgm:spPr>
      <dgm:t>
        <a:bodyPr/>
        <a:lstStyle/>
        <a:p>
          <a:pPr rtl="0"/>
          <a:r>
            <a:rPr lang="zh-TW" altLang="en-US" sz="32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擴展性佳</a:t>
          </a:r>
          <a:endParaRPr lang="zh-CN" altLang="en-US" sz="32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ECF9A4-62F3-4CCE-99CE-47C3DC4D77B1}" type="par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5AC5D1DF-469E-494B-857C-F051D866CD51}" type="sibTrans" cxnId="{752C46A9-390A-4450-BA08-CC7EF2D9C7DA}">
      <dgm:prSet/>
      <dgm:spPr/>
      <dgm:t>
        <a:bodyPr/>
        <a:lstStyle/>
        <a:p>
          <a:endParaRPr lang="zh-CN" altLang="en-US"/>
        </a:p>
      </dgm:t>
    </dgm:pt>
    <dgm:pt modelId="{EA408365-FAEA-4A5D-98A8-78B04AC87224}" type="pres">
      <dgm:prSet presAssocID="{453641AD-E1EA-47F2-8352-30B7A3AC5EF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8ECE3B1-33B2-421F-856B-7416B095AF65}" type="pres">
      <dgm:prSet presAssocID="{453641AD-E1EA-47F2-8352-30B7A3AC5EF6}" presName="diamond" presStyleLbl="bgShp" presStyleIdx="0" presStyleCnt="1"/>
      <dgm:spPr>
        <a:solidFill>
          <a:schemeClr val="tx1"/>
        </a:solidFill>
      </dgm:spPr>
      <dgm:t>
        <a:bodyPr/>
        <a:lstStyle/>
        <a:p>
          <a:endParaRPr lang="zh-CN" altLang="en-US"/>
        </a:p>
      </dgm:t>
    </dgm:pt>
    <dgm:pt modelId="{86DB0C43-0227-48AF-A369-BA2CAEED3F66}" type="pres">
      <dgm:prSet presAssocID="{453641AD-E1EA-47F2-8352-30B7A3AC5EF6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206AD5-23B6-4C9B-BD42-EB941E692826}" type="pres">
      <dgm:prSet presAssocID="{453641AD-E1EA-47F2-8352-30B7A3AC5EF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2F3C71-0772-45DE-939C-0BB2F477B158}" type="pres">
      <dgm:prSet presAssocID="{453641AD-E1EA-47F2-8352-30B7A3AC5EF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DCA3D3-04D1-4332-88A3-0053AEEF75EF}" type="pres">
      <dgm:prSet presAssocID="{453641AD-E1EA-47F2-8352-30B7A3AC5EF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3366ABA-3838-4AF3-8100-997DE1C60C48}" srcId="{453641AD-E1EA-47F2-8352-30B7A3AC5EF6}" destId="{B3FB8813-6AB8-41AB-BEAD-358AF33730F1}" srcOrd="1" destOrd="0" parTransId="{0D3E8D92-A975-4233-A9F0-8C171A018BC3}" sibTransId="{CE6C90BA-8313-453D-B60A-2225FA1EB8C6}"/>
    <dgm:cxn modelId="{88E5FB22-F6EF-415A-BBB6-71F7EAD3CD03}" type="presOf" srcId="{1123F633-C210-4B28-98C6-970AF0512282}" destId="{86DB0C43-0227-48AF-A369-BA2CAEED3F66}" srcOrd="0" destOrd="0" presId="urn:microsoft.com/office/officeart/2005/8/layout/matrix3"/>
    <dgm:cxn modelId="{8FCCDB48-F4FC-4F0B-9807-39D813EC07A7}" type="presOf" srcId="{431F3AC3-2D89-48F5-B687-D1366E657ECE}" destId="{BADCA3D3-04D1-4332-88A3-0053AEEF75EF}" srcOrd="0" destOrd="0" presId="urn:microsoft.com/office/officeart/2005/8/layout/matrix3"/>
    <dgm:cxn modelId="{B7DC3584-25B9-4EF1-A247-8B0B02F69EF3}" srcId="{453641AD-E1EA-47F2-8352-30B7A3AC5EF6}" destId="{1123F633-C210-4B28-98C6-970AF0512282}" srcOrd="0" destOrd="0" parTransId="{8ED265F7-A972-458F-B4B4-6B31F06E682D}" sibTransId="{63E4D21D-51BB-4966-8ADB-223B08062A6A}"/>
    <dgm:cxn modelId="{3D695F03-390B-4148-9D76-27D26FCC9682}" type="presOf" srcId="{453641AD-E1EA-47F2-8352-30B7A3AC5EF6}" destId="{EA408365-FAEA-4A5D-98A8-78B04AC87224}" srcOrd="0" destOrd="0" presId="urn:microsoft.com/office/officeart/2005/8/layout/matrix3"/>
    <dgm:cxn modelId="{0D98A518-A008-4F04-AE96-4876CFA7A76A}" type="presOf" srcId="{B3FB8813-6AB8-41AB-BEAD-358AF33730F1}" destId="{E4206AD5-23B6-4C9B-BD42-EB941E692826}" srcOrd="0" destOrd="0" presId="urn:microsoft.com/office/officeart/2005/8/layout/matrix3"/>
    <dgm:cxn modelId="{752C46A9-390A-4450-BA08-CC7EF2D9C7DA}" srcId="{453641AD-E1EA-47F2-8352-30B7A3AC5EF6}" destId="{431F3AC3-2D89-48F5-B687-D1366E657ECE}" srcOrd="3" destOrd="0" parTransId="{56ECF9A4-62F3-4CCE-99CE-47C3DC4D77B1}" sibTransId="{5AC5D1DF-469E-494B-857C-F051D866CD51}"/>
    <dgm:cxn modelId="{92C518B1-7A22-4D23-A032-E682D1493FA4}" type="presOf" srcId="{9A60A1CA-BB12-49C3-92F7-100A771BFA07}" destId="{CC2F3C71-0772-45DE-939C-0BB2F477B158}" srcOrd="0" destOrd="0" presId="urn:microsoft.com/office/officeart/2005/8/layout/matrix3"/>
    <dgm:cxn modelId="{7056D418-7BAE-43F0-9B9E-63AEDEB9E97E}" srcId="{453641AD-E1EA-47F2-8352-30B7A3AC5EF6}" destId="{9A60A1CA-BB12-49C3-92F7-100A771BFA07}" srcOrd="2" destOrd="0" parTransId="{78360362-E40D-4AC8-825D-DBF1A58E22FB}" sibTransId="{473E76E9-FA24-4F1E-81F9-7693FB656CF5}"/>
    <dgm:cxn modelId="{740C9FDF-8BF6-4B0A-9B52-E47E269BF706}" type="presParOf" srcId="{EA408365-FAEA-4A5D-98A8-78B04AC87224}" destId="{F8ECE3B1-33B2-421F-856B-7416B095AF65}" srcOrd="0" destOrd="0" presId="urn:microsoft.com/office/officeart/2005/8/layout/matrix3"/>
    <dgm:cxn modelId="{9D11ECA8-9A27-4670-BE77-86A860538E15}" type="presParOf" srcId="{EA408365-FAEA-4A5D-98A8-78B04AC87224}" destId="{86DB0C43-0227-48AF-A369-BA2CAEED3F66}" srcOrd="1" destOrd="0" presId="urn:microsoft.com/office/officeart/2005/8/layout/matrix3"/>
    <dgm:cxn modelId="{6681870F-7465-4038-A341-6355E7BB3422}" type="presParOf" srcId="{EA408365-FAEA-4A5D-98A8-78B04AC87224}" destId="{E4206AD5-23B6-4C9B-BD42-EB941E692826}" srcOrd="2" destOrd="0" presId="urn:microsoft.com/office/officeart/2005/8/layout/matrix3"/>
    <dgm:cxn modelId="{A5A91CFD-6D3D-401E-A5CF-1A814714AF0D}" type="presParOf" srcId="{EA408365-FAEA-4A5D-98A8-78B04AC87224}" destId="{CC2F3C71-0772-45DE-939C-0BB2F477B158}" srcOrd="3" destOrd="0" presId="urn:microsoft.com/office/officeart/2005/8/layout/matrix3"/>
    <dgm:cxn modelId="{3ECF4CBC-B104-4539-B3FC-EFA479D5AC2C}" type="presParOf" srcId="{EA408365-FAEA-4A5D-98A8-78B04AC87224}" destId="{BADCA3D3-04D1-4332-88A3-0053AEEF75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5DB95C-F3E7-4680-8E59-0AE5AE0E71B3}">
      <dsp:nvSpPr>
        <dsp:cNvPr id="0" name=""/>
        <dsp:cNvSpPr/>
      </dsp:nvSpPr>
      <dsp:spPr>
        <a:xfrm>
          <a:off x="3137251" y="1744508"/>
          <a:ext cx="2132177" cy="2132177"/>
        </a:xfrm>
        <a:prstGeom prst="gear9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User Interface</a:t>
          </a:r>
          <a:endParaRPr lang="zh-CN" altLang="en-US" sz="20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65913" y="2243960"/>
        <a:ext cx="1274853" cy="1095983"/>
      </dsp:txXfrm>
    </dsp:sp>
    <dsp:sp modelId="{5D280763-7827-4E7D-9B28-4993FB63B48E}">
      <dsp:nvSpPr>
        <dsp:cNvPr id="0" name=""/>
        <dsp:cNvSpPr/>
      </dsp:nvSpPr>
      <dsp:spPr>
        <a:xfrm>
          <a:off x="1755515" y="1091457"/>
          <a:ext cx="1833067" cy="1848838"/>
        </a:xfrm>
        <a:prstGeom prst="gear6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Platform</a:t>
          </a:r>
          <a:endParaRPr lang="zh-CN" altLang="en-US" sz="14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216995" y="1558053"/>
        <a:ext cx="910107" cy="915646"/>
      </dsp:txXfrm>
    </dsp:sp>
    <dsp:sp modelId="{FA9C5DA0-3FA5-40DE-9676-D516CE49E195}">
      <dsp:nvSpPr>
        <dsp:cNvPr id="0" name=""/>
        <dsp:cNvSpPr/>
      </dsp:nvSpPr>
      <dsp:spPr>
        <a:xfrm rot="20700000">
          <a:off x="2765248" y="170732"/>
          <a:ext cx="1519344" cy="1519344"/>
        </a:xfrm>
        <a:prstGeom prst="gear6">
          <a:avLst/>
        </a:prstGeom>
        <a:solidFill>
          <a:srgbClr val="31B5D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Analysis</a:t>
          </a:r>
          <a:endParaRPr lang="zh-CN" altLang="en-US" sz="1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20700000">
        <a:off x="3098484" y="503969"/>
        <a:ext cx="852870" cy="852870"/>
      </dsp:txXfrm>
    </dsp:sp>
    <dsp:sp modelId="{2A333BA7-D7E4-4E2E-AFDB-61AC67F31717}">
      <dsp:nvSpPr>
        <dsp:cNvPr id="0" name=""/>
        <dsp:cNvSpPr/>
      </dsp:nvSpPr>
      <dsp:spPr>
        <a:xfrm>
          <a:off x="2969849" y="1424725"/>
          <a:ext cx="2729186" cy="2729186"/>
        </a:xfrm>
        <a:prstGeom prst="circularArrow">
          <a:avLst>
            <a:gd name="adj1" fmla="val 4688"/>
            <a:gd name="adj2" fmla="val 299029"/>
            <a:gd name="adj3" fmla="val 2508216"/>
            <a:gd name="adj4" fmla="val 15878510"/>
            <a:gd name="adj5" fmla="val 5469"/>
          </a:avLst>
        </a:prstGeom>
        <a:solidFill>
          <a:srgbClr val="F784A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7DC9-8EA1-41FC-8652-5A7C7473DFD0}">
      <dsp:nvSpPr>
        <dsp:cNvPr id="0" name=""/>
        <dsp:cNvSpPr/>
      </dsp:nvSpPr>
      <dsp:spPr>
        <a:xfrm>
          <a:off x="1522329" y="886681"/>
          <a:ext cx="1982924" cy="198292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98E5F-12CD-4EB7-B039-B1215BD54C1A}">
      <dsp:nvSpPr>
        <dsp:cNvPr id="0" name=""/>
        <dsp:cNvSpPr/>
      </dsp:nvSpPr>
      <dsp:spPr>
        <a:xfrm>
          <a:off x="2413808" y="-160698"/>
          <a:ext cx="2137992" cy="2137992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rgbClr val="31B5D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CE3B1-33B2-421F-856B-7416B095AF65}">
      <dsp:nvSpPr>
        <dsp:cNvPr id="0" name=""/>
        <dsp:cNvSpPr/>
      </dsp:nvSpPr>
      <dsp:spPr>
        <a:xfrm>
          <a:off x="828221" y="0"/>
          <a:ext cx="3946072" cy="3946072"/>
        </a:xfrm>
        <a:prstGeom prst="diamond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B0C43-0227-48AF-A369-BA2CAEED3F66}">
      <dsp:nvSpPr>
        <dsp:cNvPr id="0" name=""/>
        <dsp:cNvSpPr/>
      </dsp:nvSpPr>
      <dsp:spPr>
        <a:xfrm>
          <a:off x="1203097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操作簡易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450002"/>
        <a:ext cx="1388716" cy="1388716"/>
      </dsp:txXfrm>
    </dsp:sp>
    <dsp:sp modelId="{E4206AD5-23B6-4C9B-BD42-EB941E692826}">
      <dsp:nvSpPr>
        <dsp:cNvPr id="0" name=""/>
        <dsp:cNvSpPr/>
      </dsp:nvSpPr>
      <dsp:spPr>
        <a:xfrm>
          <a:off x="2860448" y="374876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資訊明確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450002"/>
        <a:ext cx="1388716" cy="1388716"/>
      </dsp:txXfrm>
    </dsp:sp>
    <dsp:sp modelId="{CC2F3C71-0772-45DE-939C-0BB2F477B158}">
      <dsp:nvSpPr>
        <dsp:cNvPr id="0" name=""/>
        <dsp:cNvSpPr/>
      </dsp:nvSpPr>
      <dsp:spPr>
        <a:xfrm>
          <a:off x="1203097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服務多樣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8223" y="2107353"/>
        <a:ext cx="1388716" cy="1388716"/>
      </dsp:txXfrm>
    </dsp:sp>
    <dsp:sp modelId="{BADCA3D3-04D1-4332-88A3-0053AEEF75EF}">
      <dsp:nvSpPr>
        <dsp:cNvPr id="0" name=""/>
        <dsp:cNvSpPr/>
      </dsp:nvSpPr>
      <dsp:spPr>
        <a:xfrm>
          <a:off x="2860448" y="2032227"/>
          <a:ext cx="1538968" cy="1538968"/>
        </a:xfrm>
        <a:prstGeom prst="roundRect">
          <a:avLst/>
        </a:prstGeom>
        <a:solidFill>
          <a:srgbClr val="F784A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2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擴展性佳</a:t>
          </a:r>
          <a:endParaRPr lang="zh-CN" altLang="en-US" sz="32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5574" y="2107353"/>
        <a:ext cx="1388716" cy="1388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D9FA4-EA2D-4642-9AB3-58F4DFE4A986}" type="datetimeFigureOut">
              <a:rPr lang="zh-CN" altLang="en-US" smtClean="0"/>
              <a:pPr/>
              <a:t>2015/12/8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ED7E9-B20B-40CB-89C0-CAF7F9D595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2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55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大眾運輸工具發展</a:t>
            </a:r>
            <a:endParaRPr lang="en-US" altLang="zh-TW" dirty="0" smtClean="0"/>
          </a:p>
          <a:p>
            <a:r>
              <a:rPr lang="zh-TW" altLang="en-US" dirty="0" smtClean="0"/>
              <a:t>城市觀光</a:t>
            </a:r>
            <a:endParaRPr lang="en-US" altLang="zh-TW" dirty="0" smtClean="0"/>
          </a:p>
          <a:p>
            <a:r>
              <a:rPr lang="zh-TW" altLang="en-US" dirty="0" smtClean="0"/>
              <a:t>便捷交通</a:t>
            </a:r>
            <a:endParaRPr lang="en-US" altLang="zh-TW" dirty="0" smtClean="0"/>
          </a:p>
          <a:p>
            <a:r>
              <a:rPr lang="zh-TW" altLang="en-US" dirty="0" smtClean="0"/>
              <a:t>節能減碳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5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常見的問題</a:t>
            </a:r>
            <a:endParaRPr lang="en-US" altLang="zh-TW" dirty="0" smtClean="0"/>
          </a:p>
          <a:p>
            <a:r>
              <a:rPr lang="zh-TW" altLang="en-US" dirty="0" smtClean="0"/>
              <a:t>路網越來越複雜</a:t>
            </a:r>
            <a:endParaRPr lang="en-US" altLang="zh-TW" dirty="0" smtClean="0"/>
          </a:p>
          <a:p>
            <a:r>
              <a:rPr lang="zh-TW" altLang="en-US" dirty="0" smtClean="0"/>
              <a:t>年長者反應較慢，理解力較差</a:t>
            </a:r>
            <a:endParaRPr lang="en-US" altLang="zh-TW" dirty="0" smtClean="0"/>
          </a:p>
          <a:p>
            <a:r>
              <a:rPr lang="zh-TW" altLang="en-US" dirty="0" smtClean="0"/>
              <a:t>外地遊客人生地不熟</a:t>
            </a:r>
            <a:endParaRPr lang="en-US" altLang="zh-TW" dirty="0" smtClean="0"/>
          </a:p>
          <a:p>
            <a:r>
              <a:rPr lang="zh-TW" altLang="en-US" dirty="0" smtClean="0"/>
              <a:t>轉乘路線多多 霧煞煞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68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簡單友善的使用介面</a:t>
            </a:r>
            <a:endParaRPr lang="en-US" altLang="zh-TW" dirty="0" smtClean="0"/>
          </a:p>
          <a:p>
            <a:r>
              <a:rPr lang="zh-TW" altLang="en-US" dirty="0" smtClean="0"/>
              <a:t>清楚明確的乘車資訊</a:t>
            </a:r>
            <a:endParaRPr lang="en-US" altLang="zh-TW" dirty="0" smtClean="0"/>
          </a:p>
          <a:p>
            <a:r>
              <a:rPr lang="zh-TW" altLang="en-US" dirty="0" smtClean="0"/>
              <a:t>好好體驗台北城之美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6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5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050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月台布置</a:t>
            </a:r>
            <a:r>
              <a:rPr lang="en-US" altLang="zh-TW" dirty="0" smtClean="0"/>
              <a:t>beacon</a:t>
            </a:r>
            <a:r>
              <a:rPr lang="zh-TW" altLang="en-US" dirty="0" smtClean="0"/>
              <a:t>節點</a:t>
            </a:r>
            <a:endParaRPr lang="en-US" altLang="zh-TW" dirty="0" smtClean="0"/>
          </a:p>
          <a:p>
            <a:r>
              <a:rPr lang="zh-TW" altLang="en-US" dirty="0" smtClean="0"/>
              <a:t>可定位目前所在車站，並可即時推播相關乘車資訊。</a:t>
            </a:r>
            <a:endParaRPr lang="en-US" altLang="zh-TW" dirty="0" smtClean="0"/>
          </a:p>
          <a:p>
            <a:r>
              <a:rPr lang="zh-TW" altLang="en-US" dirty="0" smtClean="0"/>
              <a:t>周邊佈相關感測器收集乘客及環境資訊上傳雲端</a:t>
            </a:r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經由巨量分析得知相關資訊並提供更好的服務，也可提供列車動態班次管理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ED7E9-B20B-40CB-89C0-CAF7F9D5953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27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2BE66-3A1D-4F69-92F9-8180C3DFAFD8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6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88E38-31E5-4E32-920D-85CA0EE6CDE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937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FD89F-CBC1-4F5A-B5D7-D8ADB918AF9A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284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t="20709" b="20363"/>
          <a:stretch/>
        </p:blipFill>
        <p:spPr>
          <a:xfrm>
            <a:off x="152400" y="-14515"/>
            <a:ext cx="11504149" cy="68725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D9912E-CD21-4B76-91AB-8AF6576DF2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42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586250" y="1245799"/>
            <a:ext cx="6480000" cy="6480000"/>
            <a:chOff x="3586250" y="1245799"/>
            <a:chExt cx="6480000" cy="6480000"/>
          </a:xfrm>
        </p:grpSpPr>
        <p:sp>
          <p:nvSpPr>
            <p:cNvPr id="8" name="弧形 7"/>
            <p:cNvSpPr/>
            <p:nvPr/>
          </p:nvSpPr>
          <p:spPr>
            <a:xfrm>
              <a:off x="4305300" y="1964849"/>
              <a:ext cx="5041900" cy="50419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31B5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弧形 8"/>
            <p:cNvSpPr/>
            <p:nvPr/>
          </p:nvSpPr>
          <p:spPr>
            <a:xfrm>
              <a:off x="3946250" y="1605799"/>
              <a:ext cx="5760000" cy="576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rgbClr val="F784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/>
            <p:nvPr/>
          </p:nvSpPr>
          <p:spPr>
            <a:xfrm>
              <a:off x="3586250" y="1245799"/>
              <a:ext cx="6480000" cy="6480000"/>
            </a:xfrm>
            <a:prstGeom prst="arc">
              <a:avLst>
                <a:gd name="adj1" fmla="val 13814770"/>
                <a:gd name="adj2" fmla="val 1284488"/>
              </a:avLst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Oval 15"/>
          <p:cNvSpPr/>
          <p:nvPr userDrawn="1"/>
        </p:nvSpPr>
        <p:spPr>
          <a:xfrm>
            <a:off x="1608110" y="1405008"/>
            <a:ext cx="6133399" cy="4271893"/>
          </a:xfrm>
          <a:custGeom>
            <a:avLst/>
            <a:gdLst>
              <a:gd name="connsiteX0" fmla="*/ 1112520 w 2895600"/>
              <a:gd name="connsiteY0" fmla="*/ 0 h 1487173"/>
              <a:gd name="connsiteX1" fmla="*/ 1776897 w 2895600"/>
              <a:gd name="connsiteY1" fmla="*/ 523460 h 1487173"/>
              <a:gd name="connsiteX2" fmla="*/ 1981200 w 2895600"/>
              <a:gd name="connsiteY2" fmla="*/ 443446 h 1487173"/>
              <a:gd name="connsiteX3" fmla="*/ 2283615 w 2895600"/>
              <a:gd name="connsiteY3" fmla="*/ 724590 h 1487173"/>
              <a:gd name="connsiteX4" fmla="*/ 2461260 w 2895600"/>
              <a:gd name="connsiteY4" fmla="*/ 685800 h 1487173"/>
              <a:gd name="connsiteX5" fmla="*/ 2895600 w 2895600"/>
              <a:gd name="connsiteY5" fmla="*/ 1120140 h 1487173"/>
              <a:gd name="connsiteX6" fmla="*/ 2698117 w 2895600"/>
              <a:gd name="connsiteY6" fmla="*/ 1478280 h 1487173"/>
              <a:gd name="connsiteX7" fmla="*/ 2700675 w 2895600"/>
              <a:gd name="connsiteY7" fmla="*/ 1487173 h 1487173"/>
              <a:gd name="connsiteX8" fmla="*/ 64333 w 2895600"/>
              <a:gd name="connsiteY8" fmla="*/ 1478280 h 1487173"/>
              <a:gd name="connsiteX9" fmla="*/ 0 w 2895600"/>
              <a:gd name="connsiteY9" fmla="*/ 1257300 h 1487173"/>
              <a:gd name="connsiteX10" fmla="*/ 419100 w 2895600"/>
              <a:gd name="connsiteY10" fmla="*/ 838200 h 1487173"/>
              <a:gd name="connsiteX11" fmla="*/ 445895 w 2895600"/>
              <a:gd name="connsiteY11" fmla="*/ 840901 h 1487173"/>
              <a:gd name="connsiteX12" fmla="*/ 426720 w 2895600"/>
              <a:gd name="connsiteY12" fmla="*/ 685800 h 1487173"/>
              <a:gd name="connsiteX13" fmla="*/ 1112520 w 2895600"/>
              <a:gd name="connsiteY13" fmla="*/ 0 h 1487173"/>
              <a:gd name="connsiteX0" fmla="*/ 1112520 w 2895600"/>
              <a:gd name="connsiteY0" fmla="*/ 0 h 1656195"/>
              <a:gd name="connsiteX1" fmla="*/ 1776897 w 2895600"/>
              <a:gd name="connsiteY1" fmla="*/ 523460 h 1656195"/>
              <a:gd name="connsiteX2" fmla="*/ 1981200 w 2895600"/>
              <a:gd name="connsiteY2" fmla="*/ 443446 h 1656195"/>
              <a:gd name="connsiteX3" fmla="*/ 2283615 w 2895600"/>
              <a:gd name="connsiteY3" fmla="*/ 724590 h 1656195"/>
              <a:gd name="connsiteX4" fmla="*/ 2461260 w 2895600"/>
              <a:gd name="connsiteY4" fmla="*/ 685800 h 1656195"/>
              <a:gd name="connsiteX5" fmla="*/ 2895600 w 2895600"/>
              <a:gd name="connsiteY5" fmla="*/ 1120140 h 1656195"/>
              <a:gd name="connsiteX6" fmla="*/ 2698117 w 2895600"/>
              <a:gd name="connsiteY6" fmla="*/ 1478280 h 1656195"/>
              <a:gd name="connsiteX7" fmla="*/ 1980496 w 2895600"/>
              <a:gd name="connsiteY7" fmla="*/ 1656195 h 1656195"/>
              <a:gd name="connsiteX8" fmla="*/ 64333 w 2895600"/>
              <a:gd name="connsiteY8" fmla="*/ 1478280 h 1656195"/>
              <a:gd name="connsiteX9" fmla="*/ 0 w 2895600"/>
              <a:gd name="connsiteY9" fmla="*/ 1257300 h 1656195"/>
              <a:gd name="connsiteX10" fmla="*/ 419100 w 2895600"/>
              <a:gd name="connsiteY10" fmla="*/ 838200 h 1656195"/>
              <a:gd name="connsiteX11" fmla="*/ 445895 w 2895600"/>
              <a:gd name="connsiteY11" fmla="*/ 840901 h 1656195"/>
              <a:gd name="connsiteX12" fmla="*/ 426720 w 2895600"/>
              <a:gd name="connsiteY12" fmla="*/ 685800 h 1656195"/>
              <a:gd name="connsiteX13" fmla="*/ 1112520 w 2895600"/>
              <a:gd name="connsiteY13" fmla="*/ 0 h 1656195"/>
              <a:gd name="connsiteX0" fmla="*/ 1112520 w 2895600"/>
              <a:gd name="connsiteY0" fmla="*/ 0 h 1668502"/>
              <a:gd name="connsiteX1" fmla="*/ 1776897 w 2895600"/>
              <a:gd name="connsiteY1" fmla="*/ 523460 h 1668502"/>
              <a:gd name="connsiteX2" fmla="*/ 1981200 w 2895600"/>
              <a:gd name="connsiteY2" fmla="*/ 443446 h 1668502"/>
              <a:gd name="connsiteX3" fmla="*/ 2283615 w 2895600"/>
              <a:gd name="connsiteY3" fmla="*/ 724590 h 1668502"/>
              <a:gd name="connsiteX4" fmla="*/ 2461260 w 2895600"/>
              <a:gd name="connsiteY4" fmla="*/ 685800 h 1668502"/>
              <a:gd name="connsiteX5" fmla="*/ 2895600 w 2895600"/>
              <a:gd name="connsiteY5" fmla="*/ 1120140 h 1668502"/>
              <a:gd name="connsiteX6" fmla="*/ 2698117 w 2895600"/>
              <a:gd name="connsiteY6" fmla="*/ 1478280 h 1668502"/>
              <a:gd name="connsiteX7" fmla="*/ 1980496 w 2895600"/>
              <a:gd name="connsiteY7" fmla="*/ 1656195 h 1668502"/>
              <a:gd name="connsiteX8" fmla="*/ 64333 w 2895600"/>
              <a:gd name="connsiteY8" fmla="*/ 1478280 h 1668502"/>
              <a:gd name="connsiteX9" fmla="*/ 0 w 2895600"/>
              <a:gd name="connsiteY9" fmla="*/ 1257300 h 1668502"/>
              <a:gd name="connsiteX10" fmla="*/ 419100 w 2895600"/>
              <a:gd name="connsiteY10" fmla="*/ 838200 h 1668502"/>
              <a:gd name="connsiteX11" fmla="*/ 445895 w 2895600"/>
              <a:gd name="connsiteY11" fmla="*/ 840901 h 1668502"/>
              <a:gd name="connsiteX12" fmla="*/ 426720 w 2895600"/>
              <a:gd name="connsiteY12" fmla="*/ 685800 h 1668502"/>
              <a:gd name="connsiteX13" fmla="*/ 1112520 w 2895600"/>
              <a:gd name="connsiteY13" fmla="*/ 0 h 1668502"/>
              <a:gd name="connsiteX0" fmla="*/ 1112520 w 2895600"/>
              <a:gd name="connsiteY0" fmla="*/ 0 h 1687775"/>
              <a:gd name="connsiteX1" fmla="*/ 1776897 w 2895600"/>
              <a:gd name="connsiteY1" fmla="*/ 523460 h 1687775"/>
              <a:gd name="connsiteX2" fmla="*/ 1981200 w 2895600"/>
              <a:gd name="connsiteY2" fmla="*/ 443446 h 1687775"/>
              <a:gd name="connsiteX3" fmla="*/ 2283615 w 2895600"/>
              <a:gd name="connsiteY3" fmla="*/ 724590 h 1687775"/>
              <a:gd name="connsiteX4" fmla="*/ 2461260 w 2895600"/>
              <a:gd name="connsiteY4" fmla="*/ 685800 h 1687775"/>
              <a:gd name="connsiteX5" fmla="*/ 2895600 w 2895600"/>
              <a:gd name="connsiteY5" fmla="*/ 1120140 h 1687775"/>
              <a:gd name="connsiteX6" fmla="*/ 2698117 w 2895600"/>
              <a:gd name="connsiteY6" fmla="*/ 1478280 h 1687775"/>
              <a:gd name="connsiteX7" fmla="*/ 1980496 w 2895600"/>
              <a:gd name="connsiteY7" fmla="*/ 1656195 h 1687775"/>
              <a:gd name="connsiteX8" fmla="*/ 1965798 w 2895600"/>
              <a:gd name="connsiteY8" fmla="*/ 1670891 h 1687775"/>
              <a:gd name="connsiteX9" fmla="*/ 64333 w 2895600"/>
              <a:gd name="connsiteY9" fmla="*/ 1478280 h 1687775"/>
              <a:gd name="connsiteX10" fmla="*/ 0 w 2895600"/>
              <a:gd name="connsiteY10" fmla="*/ 1257300 h 1687775"/>
              <a:gd name="connsiteX11" fmla="*/ 419100 w 2895600"/>
              <a:gd name="connsiteY11" fmla="*/ 838200 h 1687775"/>
              <a:gd name="connsiteX12" fmla="*/ 445895 w 2895600"/>
              <a:gd name="connsiteY12" fmla="*/ 840901 h 1687775"/>
              <a:gd name="connsiteX13" fmla="*/ 426720 w 2895600"/>
              <a:gd name="connsiteY13" fmla="*/ 685800 h 1687775"/>
              <a:gd name="connsiteX14" fmla="*/ 1112520 w 2895600"/>
              <a:gd name="connsiteY14" fmla="*/ 0 h 1687775"/>
              <a:gd name="connsiteX0" fmla="*/ 1112520 w 2895600"/>
              <a:gd name="connsiteY0" fmla="*/ 0 h 1693144"/>
              <a:gd name="connsiteX1" fmla="*/ 1776897 w 2895600"/>
              <a:gd name="connsiteY1" fmla="*/ 523460 h 1693144"/>
              <a:gd name="connsiteX2" fmla="*/ 1981200 w 2895600"/>
              <a:gd name="connsiteY2" fmla="*/ 443446 h 1693144"/>
              <a:gd name="connsiteX3" fmla="*/ 2283615 w 2895600"/>
              <a:gd name="connsiteY3" fmla="*/ 724590 h 1693144"/>
              <a:gd name="connsiteX4" fmla="*/ 2461260 w 2895600"/>
              <a:gd name="connsiteY4" fmla="*/ 685800 h 1693144"/>
              <a:gd name="connsiteX5" fmla="*/ 2895600 w 2895600"/>
              <a:gd name="connsiteY5" fmla="*/ 1120140 h 1693144"/>
              <a:gd name="connsiteX6" fmla="*/ 2698117 w 2895600"/>
              <a:gd name="connsiteY6" fmla="*/ 1478280 h 1693144"/>
              <a:gd name="connsiteX7" fmla="*/ 1980496 w 2895600"/>
              <a:gd name="connsiteY7" fmla="*/ 1656195 h 1693144"/>
              <a:gd name="connsiteX8" fmla="*/ 863483 w 2895600"/>
              <a:gd name="connsiteY8" fmla="*/ 1678240 h 1693144"/>
              <a:gd name="connsiteX9" fmla="*/ 64333 w 2895600"/>
              <a:gd name="connsiteY9" fmla="*/ 1478280 h 1693144"/>
              <a:gd name="connsiteX10" fmla="*/ 0 w 2895600"/>
              <a:gd name="connsiteY10" fmla="*/ 1257300 h 1693144"/>
              <a:gd name="connsiteX11" fmla="*/ 419100 w 2895600"/>
              <a:gd name="connsiteY11" fmla="*/ 838200 h 1693144"/>
              <a:gd name="connsiteX12" fmla="*/ 445895 w 2895600"/>
              <a:gd name="connsiteY12" fmla="*/ 840901 h 1693144"/>
              <a:gd name="connsiteX13" fmla="*/ 426720 w 2895600"/>
              <a:gd name="connsiteY13" fmla="*/ 685800 h 1693144"/>
              <a:gd name="connsiteX14" fmla="*/ 1112520 w 2895600"/>
              <a:gd name="connsiteY14" fmla="*/ 0 h 1693144"/>
              <a:gd name="connsiteX0" fmla="*/ 1112520 w 2895600"/>
              <a:gd name="connsiteY0" fmla="*/ 0 h 1656322"/>
              <a:gd name="connsiteX1" fmla="*/ 1776897 w 2895600"/>
              <a:gd name="connsiteY1" fmla="*/ 523460 h 1656322"/>
              <a:gd name="connsiteX2" fmla="*/ 1981200 w 2895600"/>
              <a:gd name="connsiteY2" fmla="*/ 443446 h 1656322"/>
              <a:gd name="connsiteX3" fmla="*/ 2283615 w 2895600"/>
              <a:gd name="connsiteY3" fmla="*/ 724590 h 1656322"/>
              <a:gd name="connsiteX4" fmla="*/ 2461260 w 2895600"/>
              <a:gd name="connsiteY4" fmla="*/ 685800 h 1656322"/>
              <a:gd name="connsiteX5" fmla="*/ 2895600 w 2895600"/>
              <a:gd name="connsiteY5" fmla="*/ 1120140 h 1656322"/>
              <a:gd name="connsiteX6" fmla="*/ 2698117 w 2895600"/>
              <a:gd name="connsiteY6" fmla="*/ 1478280 h 1656322"/>
              <a:gd name="connsiteX7" fmla="*/ 1980496 w 2895600"/>
              <a:gd name="connsiteY7" fmla="*/ 1656195 h 1656322"/>
              <a:gd name="connsiteX8" fmla="*/ 951668 w 2895600"/>
              <a:gd name="connsiteY8" fmla="*/ 1450427 h 1656322"/>
              <a:gd name="connsiteX9" fmla="*/ 64333 w 2895600"/>
              <a:gd name="connsiteY9" fmla="*/ 1478280 h 1656322"/>
              <a:gd name="connsiteX10" fmla="*/ 0 w 2895600"/>
              <a:gd name="connsiteY10" fmla="*/ 1257300 h 1656322"/>
              <a:gd name="connsiteX11" fmla="*/ 419100 w 2895600"/>
              <a:gd name="connsiteY11" fmla="*/ 838200 h 1656322"/>
              <a:gd name="connsiteX12" fmla="*/ 445895 w 2895600"/>
              <a:gd name="connsiteY12" fmla="*/ 840901 h 1656322"/>
              <a:gd name="connsiteX13" fmla="*/ 426720 w 2895600"/>
              <a:gd name="connsiteY13" fmla="*/ 685800 h 1656322"/>
              <a:gd name="connsiteX14" fmla="*/ 1112520 w 2895600"/>
              <a:gd name="connsiteY14" fmla="*/ 0 h 1656322"/>
              <a:gd name="connsiteX0" fmla="*/ 1112520 w 2895600"/>
              <a:gd name="connsiteY0" fmla="*/ 0 h 1684771"/>
              <a:gd name="connsiteX1" fmla="*/ 1776897 w 2895600"/>
              <a:gd name="connsiteY1" fmla="*/ 523460 h 1684771"/>
              <a:gd name="connsiteX2" fmla="*/ 1981200 w 2895600"/>
              <a:gd name="connsiteY2" fmla="*/ 443446 h 1684771"/>
              <a:gd name="connsiteX3" fmla="*/ 2283615 w 2895600"/>
              <a:gd name="connsiteY3" fmla="*/ 724590 h 1684771"/>
              <a:gd name="connsiteX4" fmla="*/ 2461260 w 2895600"/>
              <a:gd name="connsiteY4" fmla="*/ 685800 h 1684771"/>
              <a:gd name="connsiteX5" fmla="*/ 2895600 w 2895600"/>
              <a:gd name="connsiteY5" fmla="*/ 1120140 h 1684771"/>
              <a:gd name="connsiteX6" fmla="*/ 2698117 w 2895600"/>
              <a:gd name="connsiteY6" fmla="*/ 1478280 h 1684771"/>
              <a:gd name="connsiteX7" fmla="*/ 1980496 w 2895600"/>
              <a:gd name="connsiteY7" fmla="*/ 1656195 h 1684771"/>
              <a:gd name="connsiteX8" fmla="*/ 1965798 w 2895600"/>
              <a:gd name="connsiteY8" fmla="*/ 1663542 h 1684771"/>
              <a:gd name="connsiteX9" fmla="*/ 951668 w 2895600"/>
              <a:gd name="connsiteY9" fmla="*/ 1450427 h 1684771"/>
              <a:gd name="connsiteX10" fmla="*/ 64333 w 2895600"/>
              <a:gd name="connsiteY10" fmla="*/ 1478280 h 1684771"/>
              <a:gd name="connsiteX11" fmla="*/ 0 w 2895600"/>
              <a:gd name="connsiteY11" fmla="*/ 1257300 h 1684771"/>
              <a:gd name="connsiteX12" fmla="*/ 419100 w 2895600"/>
              <a:gd name="connsiteY12" fmla="*/ 838200 h 1684771"/>
              <a:gd name="connsiteX13" fmla="*/ 445895 w 2895600"/>
              <a:gd name="connsiteY13" fmla="*/ 840901 h 1684771"/>
              <a:gd name="connsiteX14" fmla="*/ 426720 w 2895600"/>
              <a:gd name="connsiteY14" fmla="*/ 685800 h 1684771"/>
              <a:gd name="connsiteX15" fmla="*/ 1112520 w 2895600"/>
              <a:gd name="connsiteY15" fmla="*/ 0 h 1684771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64333 w 2895600"/>
              <a:gd name="connsiteY10" fmla="*/ 1478280 h 1667103"/>
              <a:gd name="connsiteX11" fmla="*/ 0 w 2895600"/>
              <a:gd name="connsiteY11" fmla="*/ 1257300 h 1667103"/>
              <a:gd name="connsiteX12" fmla="*/ 419100 w 2895600"/>
              <a:gd name="connsiteY12" fmla="*/ 838200 h 1667103"/>
              <a:gd name="connsiteX13" fmla="*/ 445895 w 2895600"/>
              <a:gd name="connsiteY13" fmla="*/ 840901 h 1667103"/>
              <a:gd name="connsiteX14" fmla="*/ 426720 w 2895600"/>
              <a:gd name="connsiteY14" fmla="*/ 685800 h 1667103"/>
              <a:gd name="connsiteX15" fmla="*/ 1112520 w 2895600"/>
              <a:gd name="connsiteY15" fmla="*/ 0 h 1667103"/>
              <a:gd name="connsiteX0" fmla="*/ 1112520 w 2895600"/>
              <a:gd name="connsiteY0" fmla="*/ 0 h 1667103"/>
              <a:gd name="connsiteX1" fmla="*/ 1776897 w 2895600"/>
              <a:gd name="connsiteY1" fmla="*/ 523460 h 1667103"/>
              <a:gd name="connsiteX2" fmla="*/ 1981200 w 2895600"/>
              <a:gd name="connsiteY2" fmla="*/ 443446 h 1667103"/>
              <a:gd name="connsiteX3" fmla="*/ 2283615 w 2895600"/>
              <a:gd name="connsiteY3" fmla="*/ 724590 h 1667103"/>
              <a:gd name="connsiteX4" fmla="*/ 2461260 w 2895600"/>
              <a:gd name="connsiteY4" fmla="*/ 685800 h 1667103"/>
              <a:gd name="connsiteX5" fmla="*/ 2895600 w 2895600"/>
              <a:gd name="connsiteY5" fmla="*/ 1120140 h 1667103"/>
              <a:gd name="connsiteX6" fmla="*/ 2698117 w 2895600"/>
              <a:gd name="connsiteY6" fmla="*/ 1478280 h 1667103"/>
              <a:gd name="connsiteX7" fmla="*/ 2274446 w 2895600"/>
              <a:gd name="connsiteY7" fmla="*/ 1443080 h 1667103"/>
              <a:gd name="connsiteX8" fmla="*/ 1965798 w 2895600"/>
              <a:gd name="connsiteY8" fmla="*/ 1663542 h 1667103"/>
              <a:gd name="connsiteX9" fmla="*/ 951668 w 2895600"/>
              <a:gd name="connsiteY9" fmla="*/ 1450427 h 1667103"/>
              <a:gd name="connsiteX10" fmla="*/ 951669 w 2895600"/>
              <a:gd name="connsiteY10" fmla="*/ 1465124 h 1667103"/>
              <a:gd name="connsiteX11" fmla="*/ 64333 w 2895600"/>
              <a:gd name="connsiteY11" fmla="*/ 1478280 h 1667103"/>
              <a:gd name="connsiteX12" fmla="*/ 0 w 2895600"/>
              <a:gd name="connsiteY12" fmla="*/ 1257300 h 1667103"/>
              <a:gd name="connsiteX13" fmla="*/ 419100 w 2895600"/>
              <a:gd name="connsiteY13" fmla="*/ 838200 h 1667103"/>
              <a:gd name="connsiteX14" fmla="*/ 445895 w 2895600"/>
              <a:gd name="connsiteY14" fmla="*/ 840901 h 1667103"/>
              <a:gd name="connsiteX15" fmla="*/ 426720 w 2895600"/>
              <a:gd name="connsiteY15" fmla="*/ 685800 h 1667103"/>
              <a:gd name="connsiteX16" fmla="*/ 1112520 w 2895600"/>
              <a:gd name="connsiteY16" fmla="*/ 0 h 1667103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951669 w 2895600"/>
              <a:gd name="connsiteY11" fmla="*/ 1465124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1836772"/>
              <a:gd name="connsiteX1" fmla="*/ 1776897 w 2895600"/>
              <a:gd name="connsiteY1" fmla="*/ 523460 h 1836772"/>
              <a:gd name="connsiteX2" fmla="*/ 1981200 w 2895600"/>
              <a:gd name="connsiteY2" fmla="*/ 443446 h 1836772"/>
              <a:gd name="connsiteX3" fmla="*/ 2283615 w 2895600"/>
              <a:gd name="connsiteY3" fmla="*/ 724590 h 1836772"/>
              <a:gd name="connsiteX4" fmla="*/ 2461260 w 2895600"/>
              <a:gd name="connsiteY4" fmla="*/ 685800 h 1836772"/>
              <a:gd name="connsiteX5" fmla="*/ 2895600 w 2895600"/>
              <a:gd name="connsiteY5" fmla="*/ 1120140 h 1836772"/>
              <a:gd name="connsiteX6" fmla="*/ 2698117 w 2895600"/>
              <a:gd name="connsiteY6" fmla="*/ 1478280 h 1836772"/>
              <a:gd name="connsiteX7" fmla="*/ 2274446 w 2895600"/>
              <a:gd name="connsiteY7" fmla="*/ 1443080 h 1836772"/>
              <a:gd name="connsiteX8" fmla="*/ 1965798 w 2895600"/>
              <a:gd name="connsiteY8" fmla="*/ 1663542 h 1836772"/>
              <a:gd name="connsiteX9" fmla="*/ 1326456 w 2895600"/>
              <a:gd name="connsiteY9" fmla="*/ 1832564 h 1836772"/>
              <a:gd name="connsiteX10" fmla="*/ 951668 w 2895600"/>
              <a:gd name="connsiteY10" fmla="*/ 1450427 h 1836772"/>
              <a:gd name="connsiteX11" fmla="*/ 738555 w 2895600"/>
              <a:gd name="connsiteY11" fmla="*/ 1450427 h 1836772"/>
              <a:gd name="connsiteX12" fmla="*/ 64333 w 2895600"/>
              <a:gd name="connsiteY12" fmla="*/ 1478280 h 1836772"/>
              <a:gd name="connsiteX13" fmla="*/ 0 w 2895600"/>
              <a:gd name="connsiteY13" fmla="*/ 1257300 h 1836772"/>
              <a:gd name="connsiteX14" fmla="*/ 419100 w 2895600"/>
              <a:gd name="connsiteY14" fmla="*/ 838200 h 1836772"/>
              <a:gd name="connsiteX15" fmla="*/ 445895 w 2895600"/>
              <a:gd name="connsiteY15" fmla="*/ 840901 h 1836772"/>
              <a:gd name="connsiteX16" fmla="*/ 426720 w 2895600"/>
              <a:gd name="connsiteY16" fmla="*/ 685800 h 1836772"/>
              <a:gd name="connsiteX17" fmla="*/ 1112520 w 2895600"/>
              <a:gd name="connsiteY17" fmla="*/ 0 h 1836772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738555 w 2895600"/>
              <a:gd name="connsiteY11" fmla="*/ 1450427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2133864"/>
              <a:gd name="connsiteX1" fmla="*/ 1776897 w 2895600"/>
              <a:gd name="connsiteY1" fmla="*/ 523460 h 2133864"/>
              <a:gd name="connsiteX2" fmla="*/ 1981200 w 2895600"/>
              <a:gd name="connsiteY2" fmla="*/ 443446 h 2133864"/>
              <a:gd name="connsiteX3" fmla="*/ 2283615 w 2895600"/>
              <a:gd name="connsiteY3" fmla="*/ 724590 h 2133864"/>
              <a:gd name="connsiteX4" fmla="*/ 2461260 w 2895600"/>
              <a:gd name="connsiteY4" fmla="*/ 685800 h 2133864"/>
              <a:gd name="connsiteX5" fmla="*/ 2895600 w 2895600"/>
              <a:gd name="connsiteY5" fmla="*/ 1120140 h 2133864"/>
              <a:gd name="connsiteX6" fmla="*/ 2698117 w 2895600"/>
              <a:gd name="connsiteY6" fmla="*/ 1478280 h 2133864"/>
              <a:gd name="connsiteX7" fmla="*/ 2274446 w 2895600"/>
              <a:gd name="connsiteY7" fmla="*/ 1443080 h 2133864"/>
              <a:gd name="connsiteX8" fmla="*/ 1965798 w 2895600"/>
              <a:gd name="connsiteY8" fmla="*/ 1663542 h 2133864"/>
              <a:gd name="connsiteX9" fmla="*/ 1326456 w 2895600"/>
              <a:gd name="connsiteY9" fmla="*/ 1832564 h 2133864"/>
              <a:gd name="connsiteX10" fmla="*/ 885529 w 2895600"/>
              <a:gd name="connsiteY10" fmla="*/ 2133864 h 2133864"/>
              <a:gd name="connsiteX11" fmla="*/ 473999 w 2895600"/>
              <a:gd name="connsiteY11" fmla="*/ 1729681 h 2133864"/>
              <a:gd name="connsiteX12" fmla="*/ 64333 w 2895600"/>
              <a:gd name="connsiteY12" fmla="*/ 1478280 h 2133864"/>
              <a:gd name="connsiteX13" fmla="*/ 0 w 2895600"/>
              <a:gd name="connsiteY13" fmla="*/ 1257300 h 2133864"/>
              <a:gd name="connsiteX14" fmla="*/ 419100 w 2895600"/>
              <a:gd name="connsiteY14" fmla="*/ 838200 h 2133864"/>
              <a:gd name="connsiteX15" fmla="*/ 445895 w 2895600"/>
              <a:gd name="connsiteY15" fmla="*/ 840901 h 2133864"/>
              <a:gd name="connsiteX16" fmla="*/ 426720 w 2895600"/>
              <a:gd name="connsiteY16" fmla="*/ 685800 h 2133864"/>
              <a:gd name="connsiteX17" fmla="*/ 1112520 w 2895600"/>
              <a:gd name="connsiteY17" fmla="*/ 0 h 2133864"/>
              <a:gd name="connsiteX0" fmla="*/ 1112520 w 2895600"/>
              <a:gd name="connsiteY0" fmla="*/ 0 h 1928098"/>
              <a:gd name="connsiteX1" fmla="*/ 1776897 w 2895600"/>
              <a:gd name="connsiteY1" fmla="*/ 523460 h 1928098"/>
              <a:gd name="connsiteX2" fmla="*/ 1981200 w 2895600"/>
              <a:gd name="connsiteY2" fmla="*/ 443446 h 1928098"/>
              <a:gd name="connsiteX3" fmla="*/ 2283615 w 2895600"/>
              <a:gd name="connsiteY3" fmla="*/ 724590 h 1928098"/>
              <a:gd name="connsiteX4" fmla="*/ 2461260 w 2895600"/>
              <a:gd name="connsiteY4" fmla="*/ 685800 h 1928098"/>
              <a:gd name="connsiteX5" fmla="*/ 2895600 w 2895600"/>
              <a:gd name="connsiteY5" fmla="*/ 1120140 h 1928098"/>
              <a:gd name="connsiteX6" fmla="*/ 2698117 w 2895600"/>
              <a:gd name="connsiteY6" fmla="*/ 1478280 h 1928098"/>
              <a:gd name="connsiteX7" fmla="*/ 2274446 w 2895600"/>
              <a:gd name="connsiteY7" fmla="*/ 1443080 h 1928098"/>
              <a:gd name="connsiteX8" fmla="*/ 1965798 w 2895600"/>
              <a:gd name="connsiteY8" fmla="*/ 1663542 h 1928098"/>
              <a:gd name="connsiteX9" fmla="*/ 1326456 w 2895600"/>
              <a:gd name="connsiteY9" fmla="*/ 1832564 h 1928098"/>
              <a:gd name="connsiteX10" fmla="*/ 878180 w 2895600"/>
              <a:gd name="connsiteY10" fmla="*/ 1928098 h 1928098"/>
              <a:gd name="connsiteX11" fmla="*/ 473999 w 2895600"/>
              <a:gd name="connsiteY11" fmla="*/ 1729681 h 1928098"/>
              <a:gd name="connsiteX12" fmla="*/ 64333 w 2895600"/>
              <a:gd name="connsiteY12" fmla="*/ 1478280 h 1928098"/>
              <a:gd name="connsiteX13" fmla="*/ 0 w 2895600"/>
              <a:gd name="connsiteY13" fmla="*/ 1257300 h 1928098"/>
              <a:gd name="connsiteX14" fmla="*/ 419100 w 2895600"/>
              <a:gd name="connsiteY14" fmla="*/ 838200 h 1928098"/>
              <a:gd name="connsiteX15" fmla="*/ 445895 w 2895600"/>
              <a:gd name="connsiteY15" fmla="*/ 840901 h 1928098"/>
              <a:gd name="connsiteX16" fmla="*/ 426720 w 2895600"/>
              <a:gd name="connsiteY16" fmla="*/ 685800 h 1928098"/>
              <a:gd name="connsiteX17" fmla="*/ 1112520 w 2895600"/>
              <a:gd name="connsiteY17" fmla="*/ 0 h 1928098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65798 w 2895600"/>
              <a:gd name="connsiteY8" fmla="*/ 1663542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32344"/>
              <a:gd name="connsiteX1" fmla="*/ 1776897 w 2895600"/>
              <a:gd name="connsiteY1" fmla="*/ 523460 h 1932344"/>
              <a:gd name="connsiteX2" fmla="*/ 1981200 w 2895600"/>
              <a:gd name="connsiteY2" fmla="*/ 443446 h 1932344"/>
              <a:gd name="connsiteX3" fmla="*/ 2283615 w 2895600"/>
              <a:gd name="connsiteY3" fmla="*/ 724590 h 1932344"/>
              <a:gd name="connsiteX4" fmla="*/ 2461260 w 2895600"/>
              <a:gd name="connsiteY4" fmla="*/ 685800 h 1932344"/>
              <a:gd name="connsiteX5" fmla="*/ 2895600 w 2895600"/>
              <a:gd name="connsiteY5" fmla="*/ 1120140 h 1932344"/>
              <a:gd name="connsiteX6" fmla="*/ 2698117 w 2895600"/>
              <a:gd name="connsiteY6" fmla="*/ 1478280 h 1932344"/>
              <a:gd name="connsiteX7" fmla="*/ 2274446 w 2895600"/>
              <a:gd name="connsiteY7" fmla="*/ 1443080 h 1932344"/>
              <a:gd name="connsiteX8" fmla="*/ 1980496 w 2895600"/>
              <a:gd name="connsiteY8" fmla="*/ 1854611 h 1932344"/>
              <a:gd name="connsiteX9" fmla="*/ 1326456 w 2895600"/>
              <a:gd name="connsiteY9" fmla="*/ 1832564 h 1932344"/>
              <a:gd name="connsiteX10" fmla="*/ 878180 w 2895600"/>
              <a:gd name="connsiteY10" fmla="*/ 1928098 h 1932344"/>
              <a:gd name="connsiteX11" fmla="*/ 473999 w 2895600"/>
              <a:gd name="connsiteY11" fmla="*/ 1729681 h 1932344"/>
              <a:gd name="connsiteX12" fmla="*/ 64333 w 2895600"/>
              <a:gd name="connsiteY12" fmla="*/ 1478280 h 1932344"/>
              <a:gd name="connsiteX13" fmla="*/ 0 w 2895600"/>
              <a:gd name="connsiteY13" fmla="*/ 1257300 h 1932344"/>
              <a:gd name="connsiteX14" fmla="*/ 419100 w 2895600"/>
              <a:gd name="connsiteY14" fmla="*/ 838200 h 1932344"/>
              <a:gd name="connsiteX15" fmla="*/ 445895 w 2895600"/>
              <a:gd name="connsiteY15" fmla="*/ 840901 h 1932344"/>
              <a:gd name="connsiteX16" fmla="*/ 426720 w 2895600"/>
              <a:gd name="connsiteY16" fmla="*/ 685800 h 1932344"/>
              <a:gd name="connsiteX17" fmla="*/ 1112520 w 2895600"/>
              <a:gd name="connsiteY17" fmla="*/ 0 h 1932344"/>
              <a:gd name="connsiteX0" fmla="*/ 1112520 w 2895600"/>
              <a:gd name="connsiteY0" fmla="*/ 0 h 1928394"/>
              <a:gd name="connsiteX1" fmla="*/ 1776897 w 2895600"/>
              <a:gd name="connsiteY1" fmla="*/ 523460 h 1928394"/>
              <a:gd name="connsiteX2" fmla="*/ 1981200 w 2895600"/>
              <a:gd name="connsiteY2" fmla="*/ 443446 h 1928394"/>
              <a:gd name="connsiteX3" fmla="*/ 2283615 w 2895600"/>
              <a:gd name="connsiteY3" fmla="*/ 724590 h 1928394"/>
              <a:gd name="connsiteX4" fmla="*/ 2461260 w 2895600"/>
              <a:gd name="connsiteY4" fmla="*/ 685800 h 1928394"/>
              <a:gd name="connsiteX5" fmla="*/ 2895600 w 2895600"/>
              <a:gd name="connsiteY5" fmla="*/ 1120140 h 1928394"/>
              <a:gd name="connsiteX6" fmla="*/ 2698117 w 2895600"/>
              <a:gd name="connsiteY6" fmla="*/ 1478280 h 1928394"/>
              <a:gd name="connsiteX7" fmla="*/ 2274446 w 2895600"/>
              <a:gd name="connsiteY7" fmla="*/ 1443080 h 1928394"/>
              <a:gd name="connsiteX8" fmla="*/ 1980496 w 2895600"/>
              <a:gd name="connsiteY8" fmla="*/ 1854611 h 1928394"/>
              <a:gd name="connsiteX9" fmla="*/ 1458734 w 2895600"/>
              <a:gd name="connsiteY9" fmla="*/ 1685588 h 1928394"/>
              <a:gd name="connsiteX10" fmla="*/ 878180 w 2895600"/>
              <a:gd name="connsiteY10" fmla="*/ 1928098 h 1928394"/>
              <a:gd name="connsiteX11" fmla="*/ 473999 w 2895600"/>
              <a:gd name="connsiteY11" fmla="*/ 1729681 h 1928394"/>
              <a:gd name="connsiteX12" fmla="*/ 64333 w 2895600"/>
              <a:gd name="connsiteY12" fmla="*/ 1478280 h 1928394"/>
              <a:gd name="connsiteX13" fmla="*/ 0 w 2895600"/>
              <a:gd name="connsiteY13" fmla="*/ 1257300 h 1928394"/>
              <a:gd name="connsiteX14" fmla="*/ 419100 w 2895600"/>
              <a:gd name="connsiteY14" fmla="*/ 838200 h 1928394"/>
              <a:gd name="connsiteX15" fmla="*/ 445895 w 2895600"/>
              <a:gd name="connsiteY15" fmla="*/ 840901 h 1928394"/>
              <a:gd name="connsiteX16" fmla="*/ 426720 w 2895600"/>
              <a:gd name="connsiteY16" fmla="*/ 685800 h 1928394"/>
              <a:gd name="connsiteX17" fmla="*/ 1112520 w 2895600"/>
              <a:gd name="connsiteY17" fmla="*/ 0 h 1928394"/>
              <a:gd name="connsiteX0" fmla="*/ 1112520 w 2895600"/>
              <a:gd name="connsiteY0" fmla="*/ 0 h 2016464"/>
              <a:gd name="connsiteX1" fmla="*/ 1776897 w 2895600"/>
              <a:gd name="connsiteY1" fmla="*/ 523460 h 2016464"/>
              <a:gd name="connsiteX2" fmla="*/ 1981200 w 2895600"/>
              <a:gd name="connsiteY2" fmla="*/ 443446 h 2016464"/>
              <a:gd name="connsiteX3" fmla="*/ 2283615 w 2895600"/>
              <a:gd name="connsiteY3" fmla="*/ 724590 h 2016464"/>
              <a:gd name="connsiteX4" fmla="*/ 2461260 w 2895600"/>
              <a:gd name="connsiteY4" fmla="*/ 685800 h 2016464"/>
              <a:gd name="connsiteX5" fmla="*/ 2895600 w 2895600"/>
              <a:gd name="connsiteY5" fmla="*/ 1120140 h 2016464"/>
              <a:gd name="connsiteX6" fmla="*/ 2698117 w 2895600"/>
              <a:gd name="connsiteY6" fmla="*/ 1478280 h 2016464"/>
              <a:gd name="connsiteX7" fmla="*/ 2274446 w 2895600"/>
              <a:gd name="connsiteY7" fmla="*/ 1443080 h 2016464"/>
              <a:gd name="connsiteX8" fmla="*/ 1980496 w 2895600"/>
              <a:gd name="connsiteY8" fmla="*/ 1854611 h 2016464"/>
              <a:gd name="connsiteX9" fmla="*/ 1458734 w 2895600"/>
              <a:gd name="connsiteY9" fmla="*/ 1685588 h 2016464"/>
              <a:gd name="connsiteX10" fmla="*/ 878180 w 2895600"/>
              <a:gd name="connsiteY10" fmla="*/ 2016284 h 2016464"/>
              <a:gd name="connsiteX11" fmla="*/ 473999 w 2895600"/>
              <a:gd name="connsiteY11" fmla="*/ 1729681 h 2016464"/>
              <a:gd name="connsiteX12" fmla="*/ 64333 w 2895600"/>
              <a:gd name="connsiteY12" fmla="*/ 1478280 h 2016464"/>
              <a:gd name="connsiteX13" fmla="*/ 0 w 2895600"/>
              <a:gd name="connsiteY13" fmla="*/ 1257300 h 2016464"/>
              <a:gd name="connsiteX14" fmla="*/ 419100 w 2895600"/>
              <a:gd name="connsiteY14" fmla="*/ 838200 h 2016464"/>
              <a:gd name="connsiteX15" fmla="*/ 445895 w 2895600"/>
              <a:gd name="connsiteY15" fmla="*/ 840901 h 2016464"/>
              <a:gd name="connsiteX16" fmla="*/ 426720 w 2895600"/>
              <a:gd name="connsiteY16" fmla="*/ 685800 h 2016464"/>
              <a:gd name="connsiteX17" fmla="*/ 1112520 w 2895600"/>
              <a:gd name="connsiteY17" fmla="*/ 0 h 2016464"/>
              <a:gd name="connsiteX0" fmla="*/ 1112520 w 2895600"/>
              <a:gd name="connsiteY0" fmla="*/ 0 h 2016782"/>
              <a:gd name="connsiteX1" fmla="*/ 1776897 w 2895600"/>
              <a:gd name="connsiteY1" fmla="*/ 523460 h 2016782"/>
              <a:gd name="connsiteX2" fmla="*/ 1981200 w 2895600"/>
              <a:gd name="connsiteY2" fmla="*/ 443446 h 2016782"/>
              <a:gd name="connsiteX3" fmla="*/ 2283615 w 2895600"/>
              <a:gd name="connsiteY3" fmla="*/ 724590 h 2016782"/>
              <a:gd name="connsiteX4" fmla="*/ 2461260 w 2895600"/>
              <a:gd name="connsiteY4" fmla="*/ 685800 h 2016782"/>
              <a:gd name="connsiteX5" fmla="*/ 2895600 w 2895600"/>
              <a:gd name="connsiteY5" fmla="*/ 1120140 h 2016782"/>
              <a:gd name="connsiteX6" fmla="*/ 2698117 w 2895600"/>
              <a:gd name="connsiteY6" fmla="*/ 1478280 h 2016782"/>
              <a:gd name="connsiteX7" fmla="*/ 2274446 w 2895600"/>
              <a:gd name="connsiteY7" fmla="*/ 1443080 h 2016782"/>
              <a:gd name="connsiteX8" fmla="*/ 1980496 w 2895600"/>
              <a:gd name="connsiteY8" fmla="*/ 1854611 h 2016782"/>
              <a:gd name="connsiteX9" fmla="*/ 1458734 w 2895600"/>
              <a:gd name="connsiteY9" fmla="*/ 1685588 h 2016782"/>
              <a:gd name="connsiteX10" fmla="*/ 878180 w 2895600"/>
              <a:gd name="connsiteY10" fmla="*/ 2016284 h 2016782"/>
              <a:gd name="connsiteX11" fmla="*/ 620974 w 2895600"/>
              <a:gd name="connsiteY11" fmla="*/ 1604752 h 2016782"/>
              <a:gd name="connsiteX12" fmla="*/ 64333 w 2895600"/>
              <a:gd name="connsiteY12" fmla="*/ 1478280 h 2016782"/>
              <a:gd name="connsiteX13" fmla="*/ 0 w 2895600"/>
              <a:gd name="connsiteY13" fmla="*/ 1257300 h 2016782"/>
              <a:gd name="connsiteX14" fmla="*/ 419100 w 2895600"/>
              <a:gd name="connsiteY14" fmla="*/ 838200 h 2016782"/>
              <a:gd name="connsiteX15" fmla="*/ 445895 w 2895600"/>
              <a:gd name="connsiteY15" fmla="*/ 840901 h 2016782"/>
              <a:gd name="connsiteX16" fmla="*/ 426720 w 2895600"/>
              <a:gd name="connsiteY16" fmla="*/ 685800 h 2016782"/>
              <a:gd name="connsiteX17" fmla="*/ 1112520 w 2895600"/>
              <a:gd name="connsiteY17" fmla="*/ 0 h 201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95600" h="2016782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cubicBezTo>
                  <a:pt x="2458910" y="1537585"/>
                  <a:pt x="2394049" y="1380358"/>
                  <a:pt x="2274446" y="1443080"/>
                </a:cubicBezTo>
                <a:cubicBezTo>
                  <a:pt x="2154843" y="1505802"/>
                  <a:pt x="2151967" y="1888906"/>
                  <a:pt x="1980496" y="1854611"/>
                </a:cubicBezTo>
                <a:cubicBezTo>
                  <a:pt x="1772281" y="1858285"/>
                  <a:pt x="1627756" y="1721107"/>
                  <a:pt x="1458734" y="1685588"/>
                </a:cubicBezTo>
                <a:cubicBezTo>
                  <a:pt x="1265216" y="1766425"/>
                  <a:pt x="1017807" y="2029757"/>
                  <a:pt x="878180" y="2016284"/>
                </a:cubicBezTo>
                <a:cubicBezTo>
                  <a:pt x="738553" y="2002811"/>
                  <a:pt x="756615" y="1679722"/>
                  <a:pt x="620974" y="1604752"/>
                </a:cubicBezTo>
                <a:cubicBezTo>
                  <a:pt x="473085" y="1609394"/>
                  <a:pt x="222944" y="1512917"/>
                  <a:pt x="64333" y="1478280"/>
                </a:cubicBez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2" name="Oval 15"/>
          <p:cNvSpPr/>
          <p:nvPr userDrawn="1"/>
        </p:nvSpPr>
        <p:spPr>
          <a:xfrm>
            <a:off x="8067051" y="4699001"/>
            <a:ext cx="4124950" cy="2159000"/>
          </a:xfrm>
          <a:custGeom>
            <a:avLst/>
            <a:gdLst/>
            <a:ahLst/>
            <a:cxnLst/>
            <a:rect l="l" t="t" r="r" b="b"/>
            <a:pathLst>
              <a:path w="2895600" h="1478280">
                <a:moveTo>
                  <a:pt x="1112520" y="0"/>
                </a:moveTo>
                <a:cubicBezTo>
                  <a:pt x="1435175" y="0"/>
                  <a:pt x="1705787" y="222820"/>
                  <a:pt x="1776897" y="523460"/>
                </a:cubicBezTo>
                <a:cubicBezTo>
                  <a:pt x="1830330" y="473455"/>
                  <a:pt x="1902261" y="443446"/>
                  <a:pt x="1981200" y="443446"/>
                </a:cubicBezTo>
                <a:cubicBezTo>
                  <a:pt x="2141537" y="443446"/>
                  <a:pt x="2272959" y="567249"/>
                  <a:pt x="2283615" y="724590"/>
                </a:cubicBezTo>
                <a:cubicBezTo>
                  <a:pt x="2337590" y="699394"/>
                  <a:pt x="2397838" y="685800"/>
                  <a:pt x="2461260" y="685800"/>
                </a:cubicBezTo>
                <a:cubicBezTo>
                  <a:pt x="2701139" y="685800"/>
                  <a:pt x="2895600" y="880261"/>
                  <a:pt x="2895600" y="1120140"/>
                </a:cubicBezTo>
                <a:cubicBezTo>
                  <a:pt x="2895600" y="1271517"/>
                  <a:pt x="2818161" y="1404807"/>
                  <a:pt x="2698117" y="1478280"/>
                </a:cubicBezTo>
                <a:lnTo>
                  <a:pt x="64333" y="1478280"/>
                </a:lnTo>
                <a:cubicBezTo>
                  <a:pt x="23189" y="1414624"/>
                  <a:pt x="0" y="1338670"/>
                  <a:pt x="0" y="1257300"/>
                </a:cubicBezTo>
                <a:cubicBezTo>
                  <a:pt x="0" y="1025837"/>
                  <a:pt x="187637" y="838200"/>
                  <a:pt x="419100" y="838200"/>
                </a:cubicBezTo>
                <a:lnTo>
                  <a:pt x="445895" y="840901"/>
                </a:lnTo>
                <a:cubicBezTo>
                  <a:pt x="432838" y="791300"/>
                  <a:pt x="426720" y="739265"/>
                  <a:pt x="426720" y="685800"/>
                </a:cubicBezTo>
                <a:cubicBezTo>
                  <a:pt x="426720" y="307043"/>
                  <a:pt x="733763" y="0"/>
                  <a:pt x="1112520" y="0"/>
                </a:cubicBezTo>
                <a:close/>
              </a:path>
            </a:pathLst>
          </a:custGeom>
          <a:solidFill>
            <a:schemeClr val="bg2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562" bIns="91427" rtlCol="0" anchor="ctr"/>
          <a:lstStyle/>
          <a:p>
            <a:pPr algn="ctr"/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0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EC532-050E-4A33-A28B-21717A782A7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583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04FB6E-327E-47FC-81CE-1B6A37B039A4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3012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D5D2B-392F-42A8-A446-2D80C114FBC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3499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C9212-0C7C-4A93-A109-DE8FC9F27E0E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068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BA6AF-A09D-45F8-A016-8F8C6C34EA8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438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D717B-590C-42CC-A9BA-ABB80DAFC902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81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CD0F70D-59E7-40B5-A1A2-CC96C214C48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475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56.jpe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55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57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2.xml"/><Relationship Id="rId3" Type="http://schemas.openxmlformats.org/officeDocument/2006/relationships/image" Target="../media/image19.png"/><Relationship Id="rId21" Type="http://schemas.microsoft.com/office/2007/relationships/diagramDrawing" Target="../diagrams/drawing2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2.xml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2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58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60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9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61.png"/><Relationship Id="rId3" Type="http://schemas.openxmlformats.org/officeDocument/2006/relationships/image" Target="../media/image18.png"/><Relationship Id="rId21" Type="http://schemas.openxmlformats.org/officeDocument/2006/relationships/image" Target="../media/image64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20" Type="http://schemas.openxmlformats.org/officeDocument/2006/relationships/image" Target="../media/image6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66.jpe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65.png"/><Relationship Id="rId10" Type="http://schemas.openxmlformats.org/officeDocument/2006/relationships/image" Target="../media/image25.png"/><Relationship Id="rId19" Type="http://schemas.openxmlformats.org/officeDocument/2006/relationships/image" Target="../media/image6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46.jpeg"/><Relationship Id="rId3" Type="http://schemas.openxmlformats.org/officeDocument/2006/relationships/image" Target="../media/image19.png"/><Relationship Id="rId21" Type="http://schemas.openxmlformats.org/officeDocument/2006/relationships/image" Target="../media/image16.gif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67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6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jpeg"/><Relationship Id="rId3" Type="http://schemas.openxmlformats.org/officeDocument/2006/relationships/image" Target="../media/image18.png"/><Relationship Id="rId21" Type="http://schemas.openxmlformats.org/officeDocument/2006/relationships/image" Target="../media/image36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8.jpeg"/><Relationship Id="rId3" Type="http://schemas.openxmlformats.org/officeDocument/2006/relationships/image" Target="../media/image18.png"/><Relationship Id="rId21" Type="http://schemas.openxmlformats.org/officeDocument/2006/relationships/image" Target="../media/image41.jpe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1.png"/><Relationship Id="rId20" Type="http://schemas.openxmlformats.org/officeDocument/2006/relationships/image" Target="../media/image4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9.jpe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43.jp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45.jp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44.jp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diagramLayout" Target="../diagrams/layout1.xml"/><Relationship Id="rId3" Type="http://schemas.openxmlformats.org/officeDocument/2006/relationships/image" Target="../media/image19.png"/><Relationship Id="rId21" Type="http://schemas.microsoft.com/office/2007/relationships/diagramDrawing" Target="../diagrams/drawing1.xml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diagramData" Target="../diagrams/data1.xml"/><Relationship Id="rId25" Type="http://schemas.openxmlformats.org/officeDocument/2006/relationships/image" Target="../media/image49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diagramColors" Target="../diagrams/colors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8.jpe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47.png"/><Relationship Id="rId10" Type="http://schemas.openxmlformats.org/officeDocument/2006/relationships/image" Target="../media/image26.png"/><Relationship Id="rId19" Type="http://schemas.openxmlformats.org/officeDocument/2006/relationships/diagramQuickStyle" Target="../diagrams/quickStyle1.xml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4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50.png"/><Relationship Id="rId3" Type="http://schemas.openxmlformats.org/officeDocument/2006/relationships/image" Target="../media/image18.png"/><Relationship Id="rId21" Type="http://schemas.openxmlformats.org/officeDocument/2006/relationships/image" Target="../media/image5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5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54.jpe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任意多边形 67"/>
          <p:cNvSpPr/>
          <p:nvPr/>
        </p:nvSpPr>
        <p:spPr>
          <a:xfrm>
            <a:off x="0" y="4659317"/>
            <a:ext cx="12192000" cy="1552201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70" name="文本框 69"/>
          <p:cNvSpPr txBox="1"/>
          <p:nvPr/>
        </p:nvSpPr>
        <p:spPr>
          <a:xfrm>
            <a:off x="3424414" y="4683003"/>
            <a:ext cx="5343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60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智慧搭捷運</a:t>
            </a:r>
            <a:endParaRPr lang="zh-CN" altLang="en-US" sz="60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06268" y="5624090"/>
            <a:ext cx="4223463" cy="554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3001" dirty="0" smtClean="0">
                <a:latin typeface="方正粗宋简体" panose="03000509000000000000" pitchFamily="65" charset="-122"/>
                <a:ea typeface="方正粗宋简体" panose="03000509000000000000" pitchFamily="65" charset="-122"/>
              </a:rPr>
              <a:t>Smart Taipei Metro</a:t>
            </a:r>
            <a:endParaRPr lang="zh-CN" altLang="en-US" sz="3001" dirty="0"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01" name="文本框 83"/>
          <p:cNvSpPr txBox="1">
            <a:spLocks noChangeArrowheads="1"/>
          </p:cNvSpPr>
          <p:nvPr/>
        </p:nvSpPr>
        <p:spPr bwMode="auto">
          <a:xfrm>
            <a:off x="7784198" y="6344454"/>
            <a:ext cx="41829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Advisor : Dr. Chung-Hsien </a:t>
            </a:r>
            <a:r>
              <a:rPr lang="en-US" altLang="zh-CN" sz="2000" dirty="0" err="1" smtClean="0">
                <a:latin typeface="方正大黑简体" panose="02010601030101010101" pitchFamily="2" charset="-122"/>
                <a:ea typeface="方正大黑简体" panose="02010601030101010101" pitchFamily="2" charset="-122"/>
                <a:cs typeface="华文黑体" panose="02010600040101010101" pitchFamily="2" charset="-122"/>
              </a:rPr>
              <a:t>Kuo</a:t>
            </a:r>
            <a:endParaRPr lang="zh-CN" altLang="en-US" sz="2000" dirty="0">
              <a:latin typeface="方正大黑简体" panose="02010601030101010101" pitchFamily="2" charset="-122"/>
              <a:ea typeface="方正大黑简体" panose="02010601030101010101" pitchFamily="2" charset="-122"/>
              <a:cs typeface="华文黑体" panose="02010600040101010101" pitchFamily="2" charset="-122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-11295" y="4659317"/>
            <a:ext cx="2686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江柏城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M10307432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江昱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霖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M10307431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謝易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M10407402</a:t>
            </a:r>
          </a:p>
          <a:p>
            <a:pPr algn="ctr"/>
            <a:r>
              <a:rPr lang="zh-TW" altLang="en-US" sz="22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余能</a:t>
            </a:r>
            <a:r>
              <a:rPr lang="zh-TW" altLang="en-US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鈞 </a:t>
            </a:r>
            <a:r>
              <a:rPr lang="en-US" altLang="zh-TW" sz="22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M10407509</a:t>
            </a:r>
            <a:endParaRPr lang="zh-CN" altLang="en-US" sz="22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188" name="组合 7187"/>
          <p:cNvGrpSpPr/>
          <p:nvPr/>
        </p:nvGrpSpPr>
        <p:grpSpPr>
          <a:xfrm rot="20997101">
            <a:off x="4598156" y="236663"/>
            <a:ext cx="659781" cy="749427"/>
            <a:chOff x="9397113" y="1572484"/>
            <a:chExt cx="739439" cy="900000"/>
          </a:xfrm>
        </p:grpSpPr>
        <p:pic>
          <p:nvPicPr>
            <p:cNvPr id="7168" name="图片 716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1" t="-1409" r="6212" b="16890"/>
            <a:stretch/>
          </p:blipFill>
          <p:spPr>
            <a:xfrm>
              <a:off x="9402521" y="1678027"/>
              <a:ext cx="734031" cy="720000"/>
            </a:xfrm>
            <a:prstGeom prst="rect">
              <a:avLst/>
            </a:prstGeom>
          </p:spPr>
        </p:pic>
        <p:sp>
          <p:nvSpPr>
            <p:cNvPr id="25" name="椭圆 24"/>
            <p:cNvSpPr/>
            <p:nvPr/>
          </p:nvSpPr>
          <p:spPr>
            <a:xfrm>
              <a:off x="9397113" y="1572484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89" name="组合 7188"/>
          <p:cNvGrpSpPr/>
          <p:nvPr/>
        </p:nvGrpSpPr>
        <p:grpSpPr>
          <a:xfrm rot="2455872">
            <a:off x="9524455" y="1257257"/>
            <a:ext cx="659781" cy="728424"/>
            <a:chOff x="8752405" y="680495"/>
            <a:chExt cx="739439" cy="90000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49" r="13873" b="27651"/>
            <a:stretch/>
          </p:blipFill>
          <p:spPr>
            <a:xfrm>
              <a:off x="8771844" y="740799"/>
              <a:ext cx="720000" cy="751928"/>
            </a:xfrm>
            <a:prstGeom prst="rect">
              <a:avLst/>
            </a:prstGeom>
          </p:spPr>
        </p:pic>
        <p:sp>
          <p:nvSpPr>
            <p:cNvPr id="26" name="椭圆 25"/>
            <p:cNvSpPr/>
            <p:nvPr/>
          </p:nvSpPr>
          <p:spPr>
            <a:xfrm>
              <a:off x="8752405" y="680495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90" name="组合 7189"/>
          <p:cNvGrpSpPr/>
          <p:nvPr/>
        </p:nvGrpSpPr>
        <p:grpSpPr>
          <a:xfrm rot="20539373">
            <a:off x="3907512" y="1138629"/>
            <a:ext cx="642436" cy="716325"/>
            <a:chOff x="7798300" y="2128176"/>
            <a:chExt cx="720000" cy="900000"/>
          </a:xfrm>
        </p:grpSpPr>
        <p:pic>
          <p:nvPicPr>
            <p:cNvPr id="7175" name="图片 717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059" t="11812" r="20535" b="18535"/>
            <a:stretch/>
          </p:blipFill>
          <p:spPr>
            <a:xfrm>
              <a:off x="7835765" y="2190111"/>
              <a:ext cx="645071" cy="720000"/>
            </a:xfrm>
            <a:prstGeom prst="rect">
              <a:avLst/>
            </a:prstGeom>
          </p:spPr>
        </p:pic>
        <p:sp>
          <p:nvSpPr>
            <p:cNvPr id="34" name="椭圆 33"/>
            <p:cNvSpPr/>
            <p:nvPr/>
          </p:nvSpPr>
          <p:spPr>
            <a:xfrm>
              <a:off x="7798300" y="2128176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91" name="组合 7190"/>
          <p:cNvGrpSpPr/>
          <p:nvPr/>
        </p:nvGrpSpPr>
        <p:grpSpPr>
          <a:xfrm rot="622440">
            <a:off x="6990423" y="463893"/>
            <a:ext cx="643355" cy="760816"/>
            <a:chOff x="5457544" y="2382484"/>
            <a:chExt cx="721030" cy="900000"/>
          </a:xfrm>
        </p:grpSpPr>
        <p:pic>
          <p:nvPicPr>
            <p:cNvPr id="7171" name="图片 717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8574" y="2472484"/>
              <a:ext cx="720000" cy="720000"/>
            </a:xfrm>
            <a:prstGeom prst="rect">
              <a:avLst/>
            </a:prstGeom>
          </p:spPr>
        </p:pic>
        <p:sp>
          <p:nvSpPr>
            <p:cNvPr id="37" name="椭圆 36"/>
            <p:cNvSpPr/>
            <p:nvPr/>
          </p:nvSpPr>
          <p:spPr>
            <a:xfrm>
              <a:off x="5457544" y="2382484"/>
              <a:ext cx="720000" cy="900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 rot="20351331">
            <a:off x="2793351" y="712225"/>
            <a:ext cx="642436" cy="702560"/>
            <a:chOff x="3277182" y="773323"/>
            <a:chExt cx="720000" cy="900000"/>
          </a:xfrm>
        </p:grpSpPr>
        <p:sp>
          <p:nvSpPr>
            <p:cNvPr id="45" name="椭圆 44"/>
            <p:cNvSpPr/>
            <p:nvPr/>
          </p:nvSpPr>
          <p:spPr>
            <a:xfrm>
              <a:off x="3277182" y="773323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7182" y="883868"/>
              <a:ext cx="720000" cy="720000"/>
            </a:xfrm>
            <a:prstGeom prst="rect">
              <a:avLst/>
            </a:prstGeom>
          </p:spPr>
        </p:pic>
      </p:grpSp>
      <p:grpSp>
        <p:nvGrpSpPr>
          <p:cNvPr id="7173" name="组合 7172"/>
          <p:cNvGrpSpPr/>
          <p:nvPr/>
        </p:nvGrpSpPr>
        <p:grpSpPr>
          <a:xfrm rot="1912890">
            <a:off x="8305520" y="1513243"/>
            <a:ext cx="648427" cy="720365"/>
            <a:chOff x="5384758" y="1250900"/>
            <a:chExt cx="726714" cy="900000"/>
          </a:xfrm>
        </p:grpSpPr>
        <p:sp>
          <p:nvSpPr>
            <p:cNvPr id="36" name="椭圆 35"/>
            <p:cNvSpPr/>
            <p:nvPr/>
          </p:nvSpPr>
          <p:spPr>
            <a:xfrm>
              <a:off x="5384758" y="1250900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1472" y="1268881"/>
              <a:ext cx="720000" cy="72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176" name="组合 7175"/>
          <p:cNvGrpSpPr/>
          <p:nvPr/>
        </p:nvGrpSpPr>
        <p:grpSpPr>
          <a:xfrm rot="1354213">
            <a:off x="7235792" y="1362341"/>
            <a:ext cx="642436" cy="682294"/>
            <a:chOff x="3639753" y="2488176"/>
            <a:chExt cx="720000" cy="900000"/>
          </a:xfrm>
        </p:grpSpPr>
        <p:sp>
          <p:nvSpPr>
            <p:cNvPr id="46" name="椭圆 45"/>
            <p:cNvSpPr/>
            <p:nvPr/>
          </p:nvSpPr>
          <p:spPr>
            <a:xfrm>
              <a:off x="3639753" y="2488176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5576" y="2565261"/>
              <a:ext cx="547109" cy="720000"/>
            </a:xfrm>
            <a:prstGeom prst="rect">
              <a:avLst/>
            </a:prstGeom>
          </p:spPr>
        </p:pic>
      </p:grpSp>
      <p:grpSp>
        <p:nvGrpSpPr>
          <p:cNvPr id="7172" name="组合 7171"/>
          <p:cNvGrpSpPr/>
          <p:nvPr/>
        </p:nvGrpSpPr>
        <p:grpSpPr>
          <a:xfrm rot="19874646">
            <a:off x="3328878" y="1865590"/>
            <a:ext cx="647730" cy="672217"/>
            <a:chOff x="4707387" y="271511"/>
            <a:chExt cx="725933" cy="900000"/>
          </a:xfrm>
        </p:grpSpPr>
        <p:sp>
          <p:nvSpPr>
            <p:cNvPr id="24" name="椭圆 23"/>
            <p:cNvSpPr/>
            <p:nvPr/>
          </p:nvSpPr>
          <p:spPr>
            <a:xfrm>
              <a:off x="4713320" y="271511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7387" y="347898"/>
              <a:ext cx="720000" cy="720000"/>
            </a:xfrm>
            <a:prstGeom prst="rect">
              <a:avLst/>
            </a:prstGeom>
          </p:spPr>
        </p:pic>
      </p:grpSp>
      <p:grpSp>
        <p:nvGrpSpPr>
          <p:cNvPr id="7174" name="组合 7173"/>
          <p:cNvGrpSpPr/>
          <p:nvPr/>
        </p:nvGrpSpPr>
        <p:grpSpPr>
          <a:xfrm rot="19414460">
            <a:off x="2200117" y="2633998"/>
            <a:ext cx="647456" cy="692663"/>
            <a:chOff x="4355614" y="1671769"/>
            <a:chExt cx="725626" cy="900000"/>
          </a:xfrm>
        </p:grpSpPr>
        <p:sp>
          <p:nvSpPr>
            <p:cNvPr id="41" name="椭圆 40"/>
            <p:cNvSpPr/>
            <p:nvPr/>
          </p:nvSpPr>
          <p:spPr>
            <a:xfrm>
              <a:off x="4355614" y="1671769"/>
              <a:ext cx="720000" cy="900000"/>
            </a:xfrm>
            <a:prstGeom prst="ellipse">
              <a:avLst/>
            </a:prstGeom>
            <a:noFill/>
            <a:ln w="28575">
              <a:solidFill>
                <a:srgbClr val="F784A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0" name="图片 7169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1240" y="1732379"/>
              <a:ext cx="720000" cy="720000"/>
            </a:xfrm>
            <a:prstGeom prst="rect">
              <a:avLst/>
            </a:prstGeom>
          </p:spPr>
        </p:pic>
      </p:grpSp>
      <p:grpSp>
        <p:nvGrpSpPr>
          <p:cNvPr id="7182" name="组合 7181"/>
          <p:cNvGrpSpPr/>
          <p:nvPr/>
        </p:nvGrpSpPr>
        <p:grpSpPr>
          <a:xfrm rot="3261331">
            <a:off x="8864652" y="2321744"/>
            <a:ext cx="645495" cy="672692"/>
            <a:chOff x="6534782" y="2204846"/>
            <a:chExt cx="732066" cy="900000"/>
          </a:xfrm>
        </p:grpSpPr>
        <p:sp>
          <p:nvSpPr>
            <p:cNvPr id="35" name="椭圆 34"/>
            <p:cNvSpPr/>
            <p:nvPr/>
          </p:nvSpPr>
          <p:spPr>
            <a:xfrm>
              <a:off x="6534782" y="2204846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7" name="图片 7176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6848" y="2294846"/>
              <a:ext cx="720000" cy="720000"/>
            </a:xfrm>
            <a:prstGeom prst="rect">
              <a:avLst/>
            </a:prstGeom>
          </p:spPr>
        </p:pic>
      </p:grpSp>
      <p:grpSp>
        <p:nvGrpSpPr>
          <p:cNvPr id="7184" name="组合 7183"/>
          <p:cNvGrpSpPr/>
          <p:nvPr/>
        </p:nvGrpSpPr>
        <p:grpSpPr>
          <a:xfrm rot="1881527">
            <a:off x="8485897" y="618478"/>
            <a:ext cx="646830" cy="663266"/>
            <a:chOff x="5993772" y="258109"/>
            <a:chExt cx="724925" cy="900000"/>
          </a:xfrm>
        </p:grpSpPr>
        <p:sp>
          <p:nvSpPr>
            <p:cNvPr id="33" name="椭圆 32"/>
            <p:cNvSpPr/>
            <p:nvPr/>
          </p:nvSpPr>
          <p:spPr>
            <a:xfrm>
              <a:off x="5993772" y="258109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79" name="图片 7178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697" y="334099"/>
              <a:ext cx="720000" cy="720000"/>
            </a:xfrm>
            <a:prstGeom prst="rect">
              <a:avLst/>
            </a:prstGeom>
          </p:spPr>
        </p:pic>
      </p:grpSp>
      <p:grpSp>
        <p:nvGrpSpPr>
          <p:cNvPr id="7186" name="组合 7185"/>
          <p:cNvGrpSpPr/>
          <p:nvPr/>
        </p:nvGrpSpPr>
        <p:grpSpPr>
          <a:xfrm rot="3066563">
            <a:off x="9748822" y="2597779"/>
            <a:ext cx="635764" cy="718807"/>
            <a:chOff x="8806213" y="2910111"/>
            <a:chExt cx="721030" cy="900000"/>
          </a:xfrm>
        </p:grpSpPr>
        <p:sp>
          <p:nvSpPr>
            <p:cNvPr id="2" name="椭圆 1"/>
            <p:cNvSpPr/>
            <p:nvPr/>
          </p:nvSpPr>
          <p:spPr>
            <a:xfrm>
              <a:off x="8807243" y="2910111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80" name="图片 7179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6213" y="3000111"/>
              <a:ext cx="720000" cy="720000"/>
            </a:xfrm>
            <a:prstGeom prst="rect">
              <a:avLst/>
            </a:prstGeom>
          </p:spPr>
        </p:pic>
      </p:grpSp>
      <p:grpSp>
        <p:nvGrpSpPr>
          <p:cNvPr id="7183" name="组合 7182"/>
          <p:cNvGrpSpPr/>
          <p:nvPr/>
        </p:nvGrpSpPr>
        <p:grpSpPr>
          <a:xfrm rot="20849518">
            <a:off x="4625009" y="1537067"/>
            <a:ext cx="644890" cy="724139"/>
            <a:chOff x="7330781" y="818297"/>
            <a:chExt cx="722751" cy="900000"/>
          </a:xfrm>
        </p:grpSpPr>
        <p:sp>
          <p:nvSpPr>
            <p:cNvPr id="27" name="椭圆 26"/>
            <p:cNvSpPr/>
            <p:nvPr/>
          </p:nvSpPr>
          <p:spPr>
            <a:xfrm>
              <a:off x="7330781" y="818297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181" name="图片 7180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3532" y="908881"/>
              <a:ext cx="720000" cy="720000"/>
            </a:xfrm>
            <a:prstGeom prst="rect">
              <a:avLst/>
            </a:prstGeom>
          </p:spPr>
        </p:pic>
      </p:grpSp>
      <p:grpSp>
        <p:nvGrpSpPr>
          <p:cNvPr id="7185" name="组合 7184"/>
          <p:cNvGrpSpPr/>
          <p:nvPr/>
        </p:nvGrpSpPr>
        <p:grpSpPr>
          <a:xfrm rot="19756194">
            <a:off x="1951183" y="1595393"/>
            <a:ext cx="653202" cy="676280"/>
            <a:chOff x="2213446" y="1768419"/>
            <a:chExt cx="732066" cy="900000"/>
          </a:xfrm>
        </p:grpSpPr>
        <p:pic>
          <p:nvPicPr>
            <p:cNvPr id="7178" name="图片 7177"/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3446" y="1851769"/>
              <a:ext cx="720000" cy="720000"/>
            </a:xfrm>
            <a:prstGeom prst="rect">
              <a:avLst/>
            </a:prstGeom>
          </p:spPr>
        </p:pic>
        <p:sp>
          <p:nvSpPr>
            <p:cNvPr id="66" name="椭圆 65"/>
            <p:cNvSpPr/>
            <p:nvPr/>
          </p:nvSpPr>
          <p:spPr>
            <a:xfrm>
              <a:off x="2225512" y="1768419"/>
              <a:ext cx="720000" cy="900000"/>
            </a:xfrm>
            <a:prstGeom prst="ellipse">
              <a:avLst/>
            </a:prstGeom>
            <a:noFill/>
            <a:ln w="28575">
              <a:solidFill>
                <a:srgbClr val="31B5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93" name="直接连接符 7192"/>
          <p:cNvCxnSpPr>
            <a:stCxn id="24" idx="4"/>
          </p:cNvCxnSpPr>
          <p:nvPr/>
        </p:nvCxnSpPr>
        <p:spPr>
          <a:xfrm>
            <a:off x="3816758" y="2495084"/>
            <a:ext cx="2279243" cy="952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66" idx="4"/>
          </p:cNvCxnSpPr>
          <p:nvPr/>
        </p:nvCxnSpPr>
        <p:spPr>
          <a:xfrm>
            <a:off x="2455199" y="2221442"/>
            <a:ext cx="3639940" cy="1237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5" idx="4"/>
          </p:cNvCxnSpPr>
          <p:nvPr/>
        </p:nvCxnSpPr>
        <p:spPr>
          <a:xfrm>
            <a:off x="3239375" y="1391866"/>
            <a:ext cx="2856626" cy="2055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34" idx="4"/>
          </p:cNvCxnSpPr>
          <p:nvPr/>
        </p:nvCxnSpPr>
        <p:spPr>
          <a:xfrm>
            <a:off x="4337487" y="1838043"/>
            <a:ext cx="1758514" cy="1609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5" idx="4"/>
          </p:cNvCxnSpPr>
          <p:nvPr/>
        </p:nvCxnSpPr>
        <p:spPr>
          <a:xfrm>
            <a:off x="4984886" y="981855"/>
            <a:ext cx="1111115" cy="2465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1" idx="4"/>
          </p:cNvCxnSpPr>
          <p:nvPr/>
        </p:nvCxnSpPr>
        <p:spPr>
          <a:xfrm>
            <a:off x="2727470" y="3260487"/>
            <a:ext cx="3368531" cy="18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7" idx="4"/>
          </p:cNvCxnSpPr>
          <p:nvPr/>
        </p:nvCxnSpPr>
        <p:spPr>
          <a:xfrm>
            <a:off x="5024672" y="2252878"/>
            <a:ext cx="1071329" cy="1194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7" idx="4"/>
          </p:cNvCxnSpPr>
          <p:nvPr/>
        </p:nvCxnSpPr>
        <p:spPr>
          <a:xfrm flipH="1">
            <a:off x="6096002" y="1218408"/>
            <a:ext cx="1147146" cy="2229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46" idx="4"/>
          </p:cNvCxnSpPr>
          <p:nvPr/>
        </p:nvCxnSpPr>
        <p:spPr>
          <a:xfrm flipH="1">
            <a:off x="6096002" y="2018507"/>
            <a:ext cx="1330071" cy="142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33" idx="4"/>
          </p:cNvCxnSpPr>
          <p:nvPr/>
        </p:nvCxnSpPr>
        <p:spPr>
          <a:xfrm flipH="1">
            <a:off x="6096001" y="1232158"/>
            <a:ext cx="2538855" cy="2215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>
            <a:stCxn id="36" idx="4"/>
          </p:cNvCxnSpPr>
          <p:nvPr/>
        </p:nvCxnSpPr>
        <p:spPr>
          <a:xfrm flipH="1">
            <a:off x="6096002" y="2177690"/>
            <a:ext cx="2340953" cy="1269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26" idx="4"/>
          </p:cNvCxnSpPr>
          <p:nvPr/>
        </p:nvCxnSpPr>
        <p:spPr>
          <a:xfrm flipH="1">
            <a:off x="6096001" y="1890948"/>
            <a:ext cx="3513178" cy="1556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2" idx="4"/>
          </p:cNvCxnSpPr>
          <p:nvPr/>
        </p:nvCxnSpPr>
        <p:spPr>
          <a:xfrm flipH="1">
            <a:off x="6096001" y="3183182"/>
            <a:ext cx="3691248" cy="26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stCxn id="35" idx="4"/>
          </p:cNvCxnSpPr>
          <p:nvPr/>
        </p:nvCxnSpPr>
        <p:spPr>
          <a:xfrm flipH="1">
            <a:off x="6096002" y="2849774"/>
            <a:ext cx="2814967" cy="597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096001" y="2024541"/>
            <a:ext cx="414" cy="1422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橢圓 2"/>
          <p:cNvSpPr/>
          <p:nvPr/>
        </p:nvSpPr>
        <p:spPr>
          <a:xfrm>
            <a:off x="5686085" y="3107731"/>
            <a:ext cx="891074" cy="82649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Picture 2" descr="臺北捷運logo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14" y="2930386"/>
            <a:ext cx="161925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265" y="609432"/>
            <a:ext cx="1589013" cy="1544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25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Analysis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6942633" y="548225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602231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6562375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566967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6209733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5491419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Quick Searching</a:t>
            </a:r>
            <a:endParaRPr lang="zh-CN" altLang="en-US" sz="2400" dirty="0"/>
          </a:p>
        </p:txBody>
      </p:sp>
      <p:sp>
        <p:nvSpPr>
          <p:cNvPr id="83" name="文本框 13"/>
          <p:cNvSpPr txBox="1"/>
          <p:nvPr/>
        </p:nvSpPr>
        <p:spPr>
          <a:xfrm>
            <a:off x="7763749" y="6031479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Routing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5139901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4970448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Database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8" name="Picture 6" descr="http://www.dbta.com/Images/Default.aspx?ImageID=17413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5" y="1317068"/>
            <a:ext cx="7484156" cy="490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bcpiweb.com/_imagery/database-search.jpg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897" y="3400408"/>
            <a:ext cx="47625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m98.nthu.edu.tw/~s9862115/intro_website/image/route_sign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338" y="1699868"/>
            <a:ext cx="36195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13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3368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Feature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571036163"/>
              </p:ext>
            </p:extLst>
          </p:nvPr>
        </p:nvGraphicFramePr>
        <p:xfrm>
          <a:off x="145144" y="2120899"/>
          <a:ext cx="5602514" cy="3946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cxnSp>
        <p:nvCxnSpPr>
          <p:cNvPr id="75" name="直接连接符 74"/>
          <p:cNvCxnSpPr/>
          <p:nvPr/>
        </p:nvCxnSpPr>
        <p:spPr>
          <a:xfrm>
            <a:off x="6942633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42633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03708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Clear information</a:t>
            </a:r>
            <a:endParaRPr lang="zh-CN" altLang="en-US" sz="2400" dirty="0"/>
          </a:p>
        </p:txBody>
      </p:sp>
      <p:sp>
        <p:nvSpPr>
          <p:cNvPr id="84" name="文本框 14"/>
          <p:cNvSpPr txBox="1"/>
          <p:nvPr/>
        </p:nvSpPr>
        <p:spPr>
          <a:xfrm>
            <a:off x="7760624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Good extensibility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3856573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Easy operation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文本框 12"/>
          <p:cNvSpPr txBox="1"/>
          <p:nvPr/>
        </p:nvSpPr>
        <p:spPr>
          <a:xfrm>
            <a:off x="7760623" y="4951500"/>
            <a:ext cx="327739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Various service</a:t>
            </a:r>
            <a:endParaRPr lang="zh-CN" altLang="en-US" sz="2400" dirty="0"/>
          </a:p>
        </p:txBody>
      </p:sp>
      <p:pic>
        <p:nvPicPr>
          <p:cNvPr id="5122" name="Picture 2" descr="http://cdn.kingstone.com.tw/cvlife/images/product/20035/2003500008109/2003500008109Abs1.JPG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6" b="21225"/>
          <a:stretch/>
        </p:blipFill>
        <p:spPr bwMode="auto">
          <a:xfrm flipH="1">
            <a:off x="6477000" y="1065602"/>
            <a:ext cx="5715000" cy="3347166"/>
          </a:xfrm>
          <a:prstGeom prst="rect">
            <a:avLst/>
          </a:prstGeom>
          <a:noFill/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5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/>
          <p:cNvSpPr/>
          <p:nvPr/>
        </p:nvSpPr>
        <p:spPr>
          <a:xfrm>
            <a:off x="4122742" y="2927077"/>
            <a:ext cx="1664788" cy="2061255"/>
          </a:xfrm>
          <a:prstGeom prst="rect">
            <a:avLst/>
          </a:prstGeom>
          <a:blipFill dpi="0" rotWithShape="1">
            <a:blip r:embed="rId2" cstate="print">
              <a:alphaModFix amt="4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of the future</a:t>
            </a:r>
          </a:p>
        </p:txBody>
      </p:sp>
      <p:sp>
        <p:nvSpPr>
          <p:cNvPr id="77" name="Freeform 274"/>
          <p:cNvSpPr>
            <a:spLocks/>
          </p:cNvSpPr>
          <p:nvPr/>
        </p:nvSpPr>
        <p:spPr bwMode="auto">
          <a:xfrm>
            <a:off x="4298987" y="3704336"/>
            <a:ext cx="1440000" cy="1440000"/>
          </a:xfrm>
          <a:prstGeom prst="flowChartConnector">
            <a:avLst/>
          </a:prstGeom>
          <a:solidFill>
            <a:srgbClr val="F784A5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78" name="Freeform 369"/>
          <p:cNvSpPr>
            <a:spLocks/>
          </p:cNvSpPr>
          <p:nvPr/>
        </p:nvSpPr>
        <p:spPr bwMode="auto">
          <a:xfrm>
            <a:off x="6921029" y="3721720"/>
            <a:ext cx="1440000" cy="1440000"/>
          </a:xfrm>
          <a:prstGeom prst="flowChartConnector">
            <a:avLst/>
          </a:prstGeom>
          <a:solidFill>
            <a:srgbClr val="31B5D6"/>
          </a:solidFill>
          <a:ln>
            <a:noFill/>
          </a:ln>
          <a:effectLst>
            <a:reflection endPos="21000" dist="50800" dir="5400000" sy="-100000" algn="bl" rotWithShape="0"/>
          </a:effectLst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9" name="TextBox 33"/>
          <p:cNvSpPr txBox="1"/>
          <p:nvPr/>
        </p:nvSpPr>
        <p:spPr>
          <a:xfrm>
            <a:off x="4436133" y="4193503"/>
            <a:ext cx="1165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Device</a:t>
            </a: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35"/>
          <p:cNvSpPr txBox="1"/>
          <p:nvPr/>
        </p:nvSpPr>
        <p:spPr>
          <a:xfrm>
            <a:off x="7114281" y="4218136"/>
            <a:ext cx="1053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Cloud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81" name="直接箭头连接符 80"/>
          <p:cNvCxnSpPr/>
          <p:nvPr/>
        </p:nvCxnSpPr>
        <p:spPr>
          <a:xfrm flipH="1">
            <a:off x="2056259" y="3509144"/>
            <a:ext cx="1728192" cy="0"/>
          </a:xfrm>
          <a:prstGeom prst="straightConnector1">
            <a:avLst/>
          </a:prstGeom>
          <a:ln>
            <a:solidFill>
              <a:srgbClr val="F784A5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endCxn id="77" idx="1"/>
          </p:cNvCxnSpPr>
          <p:nvPr/>
        </p:nvCxnSpPr>
        <p:spPr>
          <a:xfrm>
            <a:off x="3784451" y="3509144"/>
            <a:ext cx="725419" cy="406075"/>
          </a:xfrm>
          <a:prstGeom prst="line">
            <a:avLst/>
          </a:prstGeom>
          <a:ln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8753195" y="3509144"/>
            <a:ext cx="1728000" cy="0"/>
          </a:xfrm>
          <a:prstGeom prst="line">
            <a:avLst/>
          </a:prstGeom>
          <a:ln>
            <a:solidFill>
              <a:srgbClr val="31B5D6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>
            <a:endCxn id="78" idx="7"/>
          </p:cNvCxnSpPr>
          <p:nvPr/>
        </p:nvCxnSpPr>
        <p:spPr>
          <a:xfrm flipH="1">
            <a:off x="8150146" y="3509144"/>
            <a:ext cx="597518" cy="423459"/>
          </a:xfrm>
          <a:prstGeom prst="line">
            <a:avLst/>
          </a:prstGeom>
          <a:ln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1538504" y="2068383"/>
            <a:ext cx="10080625" cy="853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WiFi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Bluetooth Low Energy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1276344" y="3937996"/>
            <a:ext cx="2483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Beacon service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8749357" y="3932603"/>
            <a:ext cx="23830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Cloud services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71"/>
          <p:cNvSpPr txBox="1"/>
          <p:nvPr/>
        </p:nvSpPr>
        <p:spPr>
          <a:xfrm>
            <a:off x="1125644" y="1247458"/>
            <a:ext cx="2045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Connectivity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6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左-右雙向箭號 1"/>
          <p:cNvSpPr/>
          <p:nvPr/>
        </p:nvSpPr>
        <p:spPr>
          <a:xfrm>
            <a:off x="5893882" y="4181186"/>
            <a:ext cx="898804" cy="486298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146" name="Picture 2" descr="http://blog.jackiecarron.com/wp-content/uploads/2014/10/beacon-example3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423" y="4948266"/>
            <a:ext cx="1502568" cy="150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34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of the future</a:t>
            </a:r>
          </a:p>
        </p:txBody>
      </p:sp>
      <p:sp>
        <p:nvSpPr>
          <p:cNvPr id="154" name="矩形 8"/>
          <p:cNvSpPr>
            <a:spLocks noChangeArrowheads="1"/>
          </p:cNvSpPr>
          <p:nvPr/>
        </p:nvSpPr>
        <p:spPr bwMode="auto">
          <a:xfrm>
            <a:off x="2838907" y="2184979"/>
            <a:ext cx="1675035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Cloud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Analysis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椭圆 160"/>
          <p:cNvSpPr/>
          <p:nvPr/>
        </p:nvSpPr>
        <p:spPr>
          <a:xfrm>
            <a:off x="1253500" y="4984622"/>
            <a:ext cx="1224136" cy="1224136"/>
          </a:xfrm>
          <a:prstGeom prst="ellipse">
            <a:avLst/>
          </a:prstGeom>
          <a:blipFill dpi="0" rotWithShape="1">
            <a:blip r:embed="rId18"/>
            <a:srcRect/>
            <a:tile tx="0" ty="82550" sx="100000" sy="100000" flip="none" algn="tl"/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2741439" y="5021730"/>
            <a:ext cx="0" cy="1260000"/>
          </a:xfrm>
          <a:prstGeom prst="line">
            <a:avLst/>
          </a:prstGeom>
          <a:ln w="57150">
            <a:solidFill>
              <a:srgbClr val="F78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H="1">
            <a:off x="3824536" y="3491311"/>
            <a:ext cx="0" cy="1260000"/>
          </a:xfrm>
          <a:prstGeom prst="line">
            <a:avLst/>
          </a:prstGeom>
          <a:ln w="57150">
            <a:solidFill>
              <a:srgbClr val="31B5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 flipH="1">
            <a:off x="2725987" y="2081277"/>
            <a:ext cx="0" cy="1260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矩形 8"/>
          <p:cNvSpPr>
            <a:spLocks noChangeArrowheads="1"/>
          </p:cNvSpPr>
          <p:nvPr/>
        </p:nvSpPr>
        <p:spPr bwMode="auto">
          <a:xfrm>
            <a:off x="3912678" y="3540619"/>
            <a:ext cx="1981204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Real-time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Location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2" name="矩形 8"/>
          <p:cNvSpPr>
            <a:spLocks noChangeArrowheads="1"/>
          </p:cNvSpPr>
          <p:nvPr/>
        </p:nvSpPr>
        <p:spPr bwMode="auto">
          <a:xfrm>
            <a:off x="2838907" y="5093796"/>
            <a:ext cx="3237921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Push</a:t>
            </a:r>
          </a:p>
          <a:p>
            <a:pPr>
              <a:lnSpc>
                <a:spcPct val="130000"/>
              </a:lnSpc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otifications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文本框 71"/>
          <p:cNvSpPr txBox="1"/>
          <p:nvPr/>
        </p:nvSpPr>
        <p:spPr>
          <a:xfrm>
            <a:off x="1125644" y="1247458"/>
            <a:ext cx="29638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Internet of Things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5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2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4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AutoShape 6" descr="data:image/jpeg;base64,/9j/4AAQSkZJRgABAQAAAQABAAD/2wCEAAkGBxQSEhESExMUExMSDxwVEBMWFxQSFhUUFBIXFhcVFBcYHSghGBomGxMTITEhJSk3Li4uGB8zOzMsNyktLisBCgoKDg0OGxAQGzQmICQ0LDQ3MjQyNCwsNC80LTg3NiwsLDQsNCwvLC0vLDQsLCwsLDQ0LC8vNC8vLC0sLzQsLP/AABEIALEBHAMBEQACEQEDEQH/xAAbAAEAAgMBAQAAAAAAAAAAAAAABQYDBAcCAf/EAEkQAAIBAgIECAgLBgUFAAAAAAECAAMRBBIFBiExEyJBUWFxgZEHMjRCcnSSsxQXI1JTgqGisdHSFjNiY8HCQ1Sy4fAkJYOT4v/EABwBAQACAwEBAQAAAAAAAAAAAAADBQIEBgEHCP/EADkRAAIBAgEHCwMEAwADAQAAAAABAgMRBAUSITFBUbETFTNhcYGRocHh8CJS0QYUMjQjQvFTgpIk/9oADAMBAAIRAxEAPwDDOnOBEAQBAEAQBAEAQBAEAQBAEAQBAEAQBAEAQBAEAQBAEAQBAEAQBAEAQBAEAQBAEAQBAEAQBAEAQBAEAQD4YBZMXoCkqtaq2dKBqFC1NibUVqA2Xai3a1m2neJpxxE21daL2277FrPA0knaWlK9tG6/ctmk+4nV6moqANUZ1JNhkFlC0yWIaxccdrlTxbDYYjiZO10rf98O/WJ4CnG6Tba7NWjx17NW481tXkWtRpmoStXEVUJUqxC0mAG7c1jtBnqxLcHK2pLzMZYGMasIX0NyWzZ67zP+y6AorVHJqMqKVy2DOtVs+0bUtTFhv275h+7k02lq9vPSS82wTSlJ6bLv06ezQatDQ9FxTytVBeilQ3KEDPiloWFh0se6SOtON720NryuQxwtKSjZvSk9m2SjuMjaCpXqEO+WlUZWs1NiQlCpVNiBYH5MDbuuZisRPQra+3el6mUsFSV2m7Jvanqi36GJdBoaNauOGyU3GVWUKxQCmamY2sGtVuOcKTaZcu1NQ0XfHTbhpMFg4unKos6y6tNtF+/To32M9XQFIO4DVctNwGvkuR8Gq1zl2bP3ajtMxWInZaFp/KXqSSwVJSaTdk+r7XL0sfU1bRkZ1d9gLhTlvwfwNKwJNtpD1UU9BnjxMlKzX/c63BXCwEJRcot7+7MT4tIj9NaMSkqNTLsC2VmOS2YIrWyizU24x4rDdbbJqNWU21L56PtRr4rDwpRThdrfo3btafU13kTJzSEAQBAEAQBAEAQBAEAQBAEAQBAEAQBAEAQBAEAQBAEAzpjKgfhBUcPa2cMc1guW1+awA6pi4RazbaCRVZqWepO+89nSVazLwtSztmcZ2sxO8nbt3DunnJQveyMv3FWzWc9PWePhtS4bhHzKzMpzG4ZzdmB5CeUz3Mja1jHlql0853V/PX4nunpKsostWoAUCGzMOItwq79wubdZnjpQetIyVeqtUnqtr2bjGmLcWs7CyhRYkWUPnAHQG43XPXCL2GKqzWpv478dJ9pY2oputR1OfPcMRx7EZuuzEX6TDhF60I1qkdKk9d+/efamPqtctVckhgbsxuH8YdRsL9U8VOC1I9lXqy1ye3bv1+IXSFUHMKrhswa+Y3zBSoN+fKSOoxycLWsOXqJ3znv1/Nh5qaVqXN6zZmve7m5zqFN9u24UDqAkTnh4vNbin2o3qeDylVhykKdRp7VGTXja2o+4nG1KgUVKjuFFlDMWt1X6h3SWMIR0xWs0alSpL6ajejfsMEzIhAEAQBAEAQBAEAQBAEAQBAEAQBAEAQBAEAQBAEAQBAEAQBAEAQBAEAjdJ4og5FNuViN/QJQ5VxslLkYO2/8AB9R/Q/6co1KXOGJjnXbzE9St/tba76FutfXqjJRWPqJt4HFFSATxTsPR0jmm9gcbLDzSb+l616nK/qf9OUcp4eU4RtWivpe12/1e9PUtz1bU5qdafBxAEAQBAEAQBAEAQBAEAQBAEAQBAEAQBAEAQBAEAQBAEAtugdSHrItSq/BKwuqgXcg7ib7F+3smhWx0YPNirlxhckyqxU6jsns2+xMfF7R+lq/c/TNfnGe5G7zJS+5+X4Hxe0fpqv3PyjnGe5DmWl9z8vwR/wCzOj/88v8A7aEl/dYj/wAfkzX5vwX/AJvOJsYTUvCVb8HijUy+Nkak9r7r2GzcZjLG1o/yhbxJIZKw1T+FS/Y0zY+L2j9LV+5+mYc4z3Ik5kpfc/L8HMddNFfBcXVpbStlKMbXZSg27OkMOyUWJm51pSe0+wfptQjkylTh/qmvB/GQcgL0+qtyAN5Nh2xZvQtphUqRpwc5uyWlvqRZJ3UVZJH5kqzU5yktrb8WJ6RiAIBmoYR3DFEZ8u1sozEDnIG23TumMpxjrZJClOabir2MMyIxAEAQBAEAQBAEAQBAEAQBAEAQBAEAQBAEA2NG0g9aih3NWRW6mcA/jMKjtBtbmS0IqVWMXta4nYdN6Q+D0KlbLmyKLLe17kAbe2UFGnyk1Hedlia3I0pVLXsUv4xH+gT2z+UsObo/cUvPcvs8/YfGI/0Ce2fyjm6P3DnuX2efsPjDf/Lp7Z/Ke83R+4857l9i8fYfGG/0Ce2fyjm6P3HvPcvs8/YfGI/0Ce2fynnN0fuHPcvs8/Y0MdVXTFSnRemKNUK3BVlJa1hmKOpAzKbc9we0HUxmTYqnnqWlF/8Ap79VVaGI5PM+mWtX3bVo18eFX03qVicKA1QUyhbKHVrgmxO4gHcDySrp4OtUlmxXmfQKv6tybRp59WTXVmtvyuvM1MHgchzE3P2CXWByZyMuUqO72bl+WfP/ANS/rSWUKTw2Fi403rb/AJS6rLUt+m71aFdPo2gNRkqUkqV3cF1zKiWWykXGYkHbbuklfHuMnGC1FDhckRnTU6renYiO1o1RbDLwtNjUpDxr2zJ0m2wjpk2GxiqvNloZrY7JjoLPg7x80VebpVCAZcJinpOtSmxR1N1Yf82jomMoqStJaDOnUlTkpQdmi84BcNpRCHUUsUq3Zk2FuTOB5y7rg7Rz8srZ8rhXod4l9SVDKEbSVprdx61wKjpvQ9TC1MlQbDtRx4rjnHTzjk7jN+jWjVjeJT4rCzw882fc95HyU1hAEAQBAEAQBAEAQBAEAQBAEAQBAEAQDc0N5Rh/WKfvFkdbo5dj4E+G6aHauJ0/XbyLEeivvFlLg+mj82HU5T/qz+bTkkvjjxAEAQBAJ/UPy2j6L+7aauN6F93Esclf2o9/AtHhM8npesD3bzRyd0j7PUtctdDHt9GUrV7RTYmulMA5bg1TzIDt29O4dcsq9VUoOXgUeDwzr1VHZt7DsgE547Q+VEDAqwBDCzA7QQRYgz1Np3R40mrM5BrPoc4WuyC+RuNSP8J5D0g7O48sv8NW5WF9u047HYX9vVcdmzs9iNw9YowYWJHIwDKRyhlOwiTSipKzNaE3CWci1YfQdDHUjUw1qNdf3tEklCedb7VB5Du5Lcs0ZV50JZtTSt+0toYSji6efR+mS1rZ7fNBXKVSrhawNjTq0m3Hn5jzgg9oM22oVYb0ysjKph6t9Uo/PBnUmp0tI4QE7nFwd7U6g2bOkG46R1ykvPDVezzR1bVLHYdX1Pyfscpx+EajUek4syNY/wBCOggg9svYTU4qS1M5KrSlSm4S1owTIjEAQBAEAQBAEAQBAEAQBAEAQBAEAQDc0N5Rh/WKfvFkdbo5dj4E+G6aHauJ0/XbyLEeivvFlLg+mj82HU5T/qz+bTkkvjjxAEAQBAJ/UPy2j6L+7aauN6F93Esclf2o9/Au2uui6mJp0adMbfhALE7lXI92PRtErcJVjSk5S3F5lLDzrwjCG/0Zl0Xh6ODCYenxndhwjcpJ5W/oOT8Ya1aVWWczZw2Ghh4ZsfHeTsiNgQCt6+aN4XDGoBx6B4RdgPF88beSwv8AVE3MFVzKma9T0FblShylHOWuOn8/OoqejNFUccjCnahikF2TbwVQfOA3ryXtsHNtm9UqzoS+rTHzRUUcPSxcHmfTNbNj6+ru1biKweIq4HEAlStSmbOh85TvXpBFiD1GTzjCvTtsZqU51cJWu1ZrWuovWs+iUx2HXEUdtQU81M8rpvNM9O+3MdnKZWYatKhUzJavmkv8bhoYuiqtPXbR1rd82kL4NtJ5aj4cni1BnT01HGA612/VmxlCleKmtho5GxFpuk9uldv/ADgbXhL0b+6xAG2/B1PtKH/UO0TDJ9XXB9pLlqh/Gsux+hQ5aHPiAIAgCAIAgCAIAgCAIAgCAIAgCAIBuaG8ow/rFP3iyOt0cux8CfDdNDtXE6frt5FiPRX3iylwfTR+bDqcp/1Z/NpySXxx4gCAIAgFq8H2jqjYhK4U8EgYFzsBJUrZec7eyaOOqRVNwvpZbZJoVHWVW30q+n8Fy0rpq10pG55X5B6POemUx1BC4J/laZP0gJP1heAXEV1LFL8YC5HQeUc8AyQD46ggg7QRYjnBjUeNX0M43iA+CxTBDZqFU5CeVeS/QVIv1zoY5talp2o4yalhcQ83XF+Xui5a24RMZhExlMcZEzdPB+eh6VNz2HnlfhZujVdKW3j7l1j6ccThliIa0r921dxj8GmkbpVw5PiHPT9FjZgOgNY/WnuUKdmpraY5Fr3jKk9mldn/AHiQWmU+B6RzrsUVVqj0HN3A6PHE2qL5bD2e6xoYlftcbnLVdPuev1L5rdhxUweIHNTzj/x8f+2VeFlm1ol/lCCnhprqv4aTkEvzjRAEAQBAEAQBAEAQBAEAQBAEAQBAEA3NDeUYf1in7xZHW6OXY+BPhumh2ridP128ixHor7xZS4Ppo/Nh1OU/6s/m05JL448QBAM+CwVSs2SkjO3MBu6SdwHSZjOcYK8nYlpUZ1ZZsFdl10VqZTogVcWwNt1Jb5b8zHex6Bs65WV8e3op+Je4XI6j9VbT1bO/f81khjtJlxkQcHTAsFFhccxtuHQJXNt6WXaSSsiOnh6fQYBNacqENRrKbEpsPVtH+owCbweIFRFcco7jyjvgGaAc28JWDy16dUbqtOx9KmbX7mXulxk+d4OO45rLVLNqxnvXD/pKeDfE56Neg20I1wD82oCCOq6t3yDKEc2amvljayNUz6Uqb2cGQGqBNDSC07+c9Fum17faizaxX14fO7GV+T70sZmdq+eBu+E6l8vRb51Ej2XJ/ukeTn9DXWT5bj/ki969fcuFGpwuADHz8Fxus0tv9ZXtZtey2P1LmMuUwqb2x9DjwnQHGI+wBAEAQBAEAQBAEAQBAEAQBAEAQBANzQ3lGH9Yp+8WR1ujl2PgT4bpodq4nT9dvIsR6K+8WUuD6aPzYdTlP+rP5tOSS+OPMmGw7VGVEUs7GyqNpP8AznnkpKKu9RnCEpyUYq7ZedC6gjY2Ja/8pDYdTPvPZ3ysrZQ2U13l7hsjLXWfcvz+C54PBpSUJTRUUcii3aec9MrpzlN3k7l3TpwpxzYKyKrpPFmq5Pmg2Qcw/wB5iZmpAEAQCYc8JhBz0n29W78GHdANnVitxXTmIYduw/h9sAm4BUfCVh74am/KlYX9FlIP25Zv5Plao1vRUZZhegpbmQvgzqf9RVXkNC/suo/uM2cor/Gn1mjkWX+aUer19yOo1P8Aulxy6QI76xH9ZK1/+b/19DWjK2Puvv8AUlfCc/y1BeUUie9v/kyDJy+iTNvLb/yQXUywaLrZdFhvm4NvsVrfhNWpG+Kt1ljQnm4BS3RfA5WJdnJn2AIAgCAIAgCAIAgCAIAgCAIAgCAIBuaG8ow/rFP3iyOt0cux8CfDdNDtXE6frt5FiPRX3iylwfTR+bDqcp/1Z/NpS9WtT3xKirUY06R8W3juOdb7FHSe7lljiMYqbzY6WUmCyZKus+btHzZdNXdFUqRqvTQLxzSQ7zlpmzXJ3k1A9z0KOSV1erOSSk+vx9i8wmHpU3KUF1eHvfy3E5NY3RAKLUTKSp3gkHsNoB5gCAIBJ6DqjM1JvFqqR22P9L/ZAM+rqFa1RTvCEHrDAfnALFAIDXtL4Kt0ZD3VV/3m1gn/AJl38Cvyor4WXdxRUPB/UFOpiazeLSwpLe0G/sm/jlnRjBbWU+SWoTnUepR+cCL1bvUxuHJ2k1w56wS5/CT4j6aMrbjVwV54qDe+/qbeveL4TGVAN1NVpjsGY/axHZI8FDNorr0kuVamfiX1WXzxLDj6/BaHpjcalJEX65zH7uaakI5+LfU2WVWfJ5NS3pLx9jn0tjnBAEAQBAEAQBAEAQBAEAQBAEAQBAEA3NDeUYf1in7xZHW6OXY+BPhumh2ridS1wTNhKy7s2QX66qCUmFdqqfbwOrygs7DyW+3FGlX0iabVk3Lh8XQAG4LRqpTSw6L55Iqakk96l4q5DKs4OUdkZQ8GkvySOgGt8JQ76eMqd1QiqPeSKv8A6vel5aPQ2MK7Z8d0n56fUlZAbQgFe07o05jUQXB8cDeDz9UAhIAvAEA9IxBBGwg3B6RALVo5FZjXH+IgBHMw8b8BAJCAQOvLWwNfpCjvqqJtYPpo9/A0Mpu2Fn3cUc0w2NyYetTB41d1DdFOndvtZl9ky4lDOqKT2X8WcxCrmUZRWuTXgvy2bOq1daVY123UKL1Lc7EcGq9pqATDExcoZi2tfPIlwE1Tq8pL/VN+nqRVeqWLOxuzMWY85JuT3mbEUkkkac5OTcnrZadesVb4PhFOzD0Vzj+IoAAepRf600cFC+dUe1ltlWpbMoL/AFXnb8cSqTeKgQBAEAQBAEAQBAEAQBAEAQBAEAQBANzQ3lGH9Yp+8WR1ujl2PgT4bpodq4nT9dT/ANFiPRX3iylwfTR+bDqcpf1Z/NpGaHxlDHK+ZglarhxSrpuJKklatPnsSx7ubbNVhOg1ZaE7r8M1sPVpYuLu7Sas16osdDDZHaqSAalNRV5AXS4DDrzW+qs1HK6zd1yxjTzZOb2pX7V84G5IyYQDDi64po9QgkIhYgbyFBNh07JlGOdJR3mFSahFyezSVXQeti4rELS+DKucMc5YMeKpO7J0c83K2C5KDlneXuVeFyry9VU8y177fYlNZ9LLhKaVOBWpmqZLXCW4rG98p+bIcPQ5aTjext43F/toKVr3dtxW115pHx8GOxlb8UE23k17JeRWxy4tsPP2RlTWbAv41KrS6QLj7rH8JFLJ9VarM2IZZoPWmvnUT+gMbhjcUa4fNtCMQGB5wpAP2c01p0KkP5I3qWLo1f4ST4+GsnJEbBUvCRjAuHSl51WoNn8KbSe/J3zfyfC9Ry3FRlmqo0VDa3wOay4OYPt+TkO/sg9ueqDAMpIuAwJHOAbkTySumkewaUk2esXiGqO9RzdnYs3WTydE8jFRiorYe1JyqSc5a2YpkYCAIAgCAIAgCAIAgCAIAgCAIAgCAIBuaG8ow/rFP3iyOt0cux8CfDdNDtXE6frt5FiPRX3iylwfTR+bDqcp/wBWfzackl8cee6lZmsGZmA3Akm3VeeKKWpGUpyl/J3PdPF1FtlqOtt1mYW6rHZPHCL1oyVWpHVJ+LL/AKj6zNWJoVjmcLem/KwG9W5yN9+UX5ttVjMKofXDUdBkzHyqvkqj07HvLi6ggg7QRYjoMr1oLlq+hnNdW8AcPpQUT5hfKedTTJU9xEucRU5TDZ3ZxOZwdF0cfyb2X8LaCb8Jnk9L1ge7eauTukfZ6m/lroY9voznEuDmRAEAnNFa2YmgLBxUXkWpd7dRuCO+01qmEpVNNrdhv0MpYikrXuuvT7mjpjStTE1OEqkXtZQBZVHMoktKlGlHNiQYjE1MRPOn7GjJDXEAQBAEAQBAEAQBAEAQBAEAQBAEAQBAEAQBANzQ3lGH9Yp+8WR1ujl2PgT4bpodq4nT9dvIsR6K+8WUuD6aPzYdTlP+rP5tOSS+OPEAQDZ0ZjDRq06o/wANw3WPOHaLjtmFSGfBx3ktCq6VSM1sZ2xHDAEG4IuDzg7jOcatoO4TTV0RmM0TmxWHxK2uislTpUo2U9hP3uiTRq2pSpvaatTD3rwrLZdPst+SE8Jnk9L1ge7ebGTukfZ6mllroY9voznEuDmRAEAQBAEAQBAEAQBAEAQBAEAQBAEAQBAEAQBAEAQBAEA3NDeUYf1in7xZHW6OXY+BPhumh2ridd05o/4RQqUc2XOtg1r2IYEbOyUNGpyc1LcdhiaPLUpU72uUr4vKn06ey35yx5xj9pScyT+9eHuPi8qfTp7LfnHOMftHMk/vXh7j4vKn06ey35xzjH7RzJP714e4+Lyp9Onst+cc4x+0cyT+9eHuXXQmEejQp0nYOaa5cwBAKjxdh5hYdkra01ObklrLvDUpUqUYSd7G9Iycp/hM8npesD3bzfyd0j7PUp8tdDHt9Gc4lwcyIAgCAIAgCAIAgCAIAgCAIAgCAIAgCAIAgCAIAgCAIAgGXB1+DqU6m/JUV7c+VgbfZMZxzotbzOnPMmpbmmduw1daiq6HMrKCpHKDOblFxdmdzCanFSjqZknhkIBUNdtD4qvUotQJKKLZQ4TK9759pF9lt20W6Zv4OtShFqev5oKfKWGxFWcXSejttZ7y04NGWnTV2zOqAO3zmCgE9pvNKbTk2tRa01JQSk7uxmmJmIBRfCbjltRoA3bNwjDmFiq367t3SzydB3c+4octVVaNPbrKFLQ58QBAEAQBAEAQBAEAQBAEAQBAEAQBAEAQBAEAQBAEAQBAEAk9Fafr4YWpVLLe+QgMt+gHd2SGrh6dTTJG3Qxtahog9G7WiU/bvFfyvYP6pB+wpdZtc8Yjq8Pcft3iv5XsH9UfsKXWOeMR1eHuP27xX8r2D+qP2FLrHPGI6vD3H7d4r+V7B/VH7Cl1jnjEdXh7j9u8V/K9g/qj9hS6xzxiOrw9zHX13xbCwZE6VQX+9eerA0UzGWVsTJWTS7vyV+tVZ2LMxZmN2Ym5J6TNtJJWRXSlKTzpO7PE9MRAEAQBAEAQBAEAQBAEAQBAEAQBAEAQBAEAQBAEAQBANmlo+qyGotNmQGxYC4FrX/Ed8wdSCea3pJo0Kko58Yto+VMDUUMzIwCkhiRaxVgjA9TMo7Z6qkW7JnkqNSKba1ejtxZ5OFfNkyHPlzZbbcuTPfqy7eqM+Nr30HnJTzs22n2vw0nupo+qpAamwJcIAR57AMF6yGU9s8VSD1M9lQqRdnHbbv3HpdF1ibCk9+ENPd56i7L2AE9k85WG/rMv21W9s167d59fRVcB2NJwENnOU8UixN+wg36YVam2lfWHhqyTbi9GsPoqsHWmaTh2BKpbabAk26rGFWg4519AeGqqSg46XsPFTR9VSQ1NwRmuCCLZFDt3KwPURPVUg9TMXQqK94vRfyV35aT3U0TXWwNFwSuYXUjYCAe4suzpE8Vam9TMnhay1xfz/p9TRFckgUnuL3FvmsFbuJAnjrU1puerC1m7KLPg0VXIQik9qhshynjGxOzsVj1Ame8tT06dR5+2rWTzXp1GviKDU2KOpVl3qdhFxcfYQZnGSkrojnCUJOMlZmOemAgCAIAgCAIAgCAIAgCAIAgCAIAgCAIAgCAIAgCASdDTDU6KUkUXDPnYgElamS6qfNvkIPZIJUFKbk+ryNyGLcKShFb/AAdtC8NJv4zTlGoKiFKoSpwjMbpmD1a9OqQOTKOCA59sjhQnFp3V1byTXqT1MZSmnFp2d917uSfhoNWtpVDWFYK9zQNN1JW1/g3Agrbk5TeZqjLMzG9vrciliYOqqqT1Wf8A820G1pHWRapongyOCxIqbxdkW1l69hHVaYU8M4X061YlrY+NRx+nVJPuM+I1pR1ymmwVgwqEFbnPSemzD+LjqeyYRwkou6fy5JPKUJrNcXZ3v3pq/bpMGJ1jVldRTIzKyqxyllBpUaY28xFFg3pbN0yjhmmnfdxb9dBHUx8ZJpR133X1JedtPboMVXTVM4sYgI1iHzrlog/KK480Wfx97XJttvMlQlyWZfdv2fNhhLF0/wBwqqTtpvoW2/jr26zJX0/TYVPk3DZXWntQD5TDU6BLgDZbg7gLs222WnkcPJNad3k2/XaZSxsJKWh3021bYqOnwvo7D0+sNPNmFNyxRg7HgwxLVKTC+QANbgjxjtObonn7aVrX49f5Mnj6ednKL27r61u16tetmavrSlS4em3GVgxtSqXvWR1JWoCpOWmoNxv2zGOElHU+O7q7SSWUoT/lF7dz2rY9GpGrR05TVaQy1CyALn+SzKq03SynLx1OccV7gAEcskdCTb0rT27/AC7UQxxlNRirO626NVmtGjTr1PsIrSeIWpUZkXIpCgLsHiqATZdguQTYbBeT04uMbNmnXqRnUcoqy0cDVmZCIAgCAIAgCAIAgCAIAgCAIAgCAIAgCAIAgCAIAgCAIAgCAIAgCAIAgCAIAgCAIAgCAIAgCAIAgCAIAgCAIAgCAIAgCAIAgCAIAgCAIAgCAIAgCAIAgCAIAgCAIAgCAIAgCAIAgCAIAgH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8" t="7604" r="11899" b="7291"/>
          <a:stretch/>
        </p:blipFill>
        <p:spPr>
          <a:xfrm>
            <a:off x="1168419" y="4914518"/>
            <a:ext cx="1382386" cy="1364343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064142" y="2086779"/>
            <a:ext cx="1327272" cy="1261406"/>
            <a:chOff x="6076830" y="2184979"/>
            <a:chExt cx="3415514" cy="3435115"/>
          </a:xfrm>
        </p:grpSpPr>
        <p:pic>
          <p:nvPicPr>
            <p:cNvPr id="7176" name="Picture 8" descr="http://new5tv.seejin.com/wp-content/uploads/2014/01/Cloud.jpg"/>
            <p:cNvPicPr>
              <a:picLocks noChangeAspect="1" noChangeArrowheads="1"/>
            </p:cNvPicPr>
            <p:nvPr/>
          </p:nvPicPr>
          <p:blipFill rotWithShape="1">
            <a:blip r:embed="rId20" cstate="print">
              <a:clrChange>
                <a:clrFrom>
                  <a:srgbClr val="FDFCFA"/>
                </a:clrFrom>
                <a:clrTo>
                  <a:srgbClr val="FDFCF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3" t="9946" r="2552" b="12276"/>
            <a:stretch/>
          </p:blipFill>
          <p:spPr bwMode="auto">
            <a:xfrm>
              <a:off x="6243624" y="2780974"/>
              <a:ext cx="3081926" cy="1897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甜甜圈 12"/>
            <p:cNvSpPr/>
            <p:nvPr/>
          </p:nvSpPr>
          <p:spPr>
            <a:xfrm>
              <a:off x="6076830" y="2184979"/>
              <a:ext cx="3415514" cy="3435115"/>
            </a:xfrm>
            <a:prstGeom prst="donut">
              <a:avLst>
                <a:gd name="adj" fmla="val 6823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2290310" y="3438780"/>
            <a:ext cx="1320800" cy="1365061"/>
            <a:chOff x="6531429" y="2423886"/>
            <a:chExt cx="3991428" cy="4034971"/>
          </a:xfrm>
        </p:grpSpPr>
        <p:sp>
          <p:nvSpPr>
            <p:cNvPr id="15" name="甜甜圈 14"/>
            <p:cNvSpPr/>
            <p:nvPr/>
          </p:nvSpPr>
          <p:spPr>
            <a:xfrm>
              <a:off x="6531429" y="2423886"/>
              <a:ext cx="3991428" cy="4034971"/>
            </a:xfrm>
            <a:prstGeom prst="donut">
              <a:avLst>
                <a:gd name="adj" fmla="val 7644"/>
              </a:avLst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pic>
          <p:nvPicPr>
            <p:cNvPr id="7178" name="Picture 10" descr="https://lh4.ggpht.com/_jfL57mPupjiSYx_-qlo9WfhQ7eYQOeIQVCJHouvVnrmR9U3ZRLq4aJV2Yg7QMHfzA=w300"/>
            <p:cNvPicPr>
              <a:picLocks noChangeAspect="1" noChangeArrowheads="1"/>
            </p:cNvPicPr>
            <p:nvPr/>
          </p:nvPicPr>
          <p:blipFill>
            <a:blip r:embed="rId2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8393" y="3164465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063" y="797996"/>
            <a:ext cx="4355846" cy="3266885"/>
          </a:xfrm>
          <a:prstGeom prst="rect">
            <a:avLst/>
          </a:prstGeom>
          <a:noFill/>
          <a:ln>
            <a:noFill/>
          </a:ln>
          <a:effectLst>
            <a:softEdge rad="6350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1" name="Picture 13" descr="http://www.sita.aero/imagevault/publishedmedia/5rdcf603ffsizoqpwrkz/iBeacon_SITA_300x220_2.jpg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33" y="3742413"/>
            <a:ext cx="3685588" cy="270276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40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 smtClean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of the future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125644" y="1247458"/>
            <a:ext cx="29338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Big Data Analysis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20166" y="1872147"/>
            <a:ext cx="6964295" cy="4457402"/>
            <a:chOff x="4438199" y="1799577"/>
            <a:chExt cx="7651928" cy="5018829"/>
          </a:xfrm>
        </p:grpSpPr>
        <p:grpSp>
          <p:nvGrpSpPr>
            <p:cNvPr id="3" name="组合 2"/>
            <p:cNvGrpSpPr/>
            <p:nvPr/>
          </p:nvGrpSpPr>
          <p:grpSpPr>
            <a:xfrm>
              <a:off x="4688383" y="1799577"/>
              <a:ext cx="7401744" cy="5018829"/>
              <a:chOff x="4688383" y="1799577"/>
              <a:chExt cx="7401744" cy="5018829"/>
            </a:xfrm>
          </p:grpSpPr>
          <p:cxnSp>
            <p:nvCxnSpPr>
              <p:cNvPr id="78" name="直接连接符 77"/>
              <p:cNvCxnSpPr/>
              <p:nvPr/>
            </p:nvCxnSpPr>
            <p:spPr>
              <a:xfrm>
                <a:off x="5257172" y="6301502"/>
                <a:ext cx="6832955" cy="0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/>
              <p:nvPr/>
            </p:nvCxnSpPr>
            <p:spPr>
              <a:xfrm flipV="1">
                <a:off x="5265895" y="2030178"/>
                <a:ext cx="0" cy="4288769"/>
              </a:xfrm>
              <a:prstGeom prst="line">
                <a:avLst/>
              </a:prstGeom>
              <a:ln w="38100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椭圆 79"/>
              <p:cNvSpPr/>
              <p:nvPr/>
            </p:nvSpPr>
            <p:spPr>
              <a:xfrm>
                <a:off x="9511050" y="52576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6763330" y="2698935"/>
                <a:ext cx="683295" cy="683295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7656818" y="235445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7671356" y="4491571"/>
                <a:ext cx="309080" cy="3090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7906144" y="4679913"/>
                <a:ext cx="542346" cy="54234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5" name="椭圆 84"/>
              <p:cNvSpPr/>
              <p:nvPr/>
            </p:nvSpPr>
            <p:spPr>
              <a:xfrm>
                <a:off x="7714971" y="5523130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7714971" y="5837011"/>
                <a:ext cx="234787" cy="23478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7276111" y="4800651"/>
                <a:ext cx="341030" cy="34103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6501323" y="4042238"/>
                <a:ext cx="480338" cy="480338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6886912" y="4085894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椭圆 89"/>
              <p:cNvSpPr/>
              <p:nvPr/>
            </p:nvSpPr>
            <p:spPr>
              <a:xfrm>
                <a:off x="9845429" y="2815241"/>
                <a:ext cx="625143" cy="625143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9511050" y="2873394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8252224" y="2815241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8147624" y="3081366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8435807" y="3585259"/>
                <a:ext cx="814139" cy="814139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椭圆 94"/>
              <p:cNvSpPr/>
              <p:nvPr/>
            </p:nvSpPr>
            <p:spPr>
              <a:xfrm>
                <a:off x="7833970" y="3413380"/>
                <a:ext cx="570772" cy="570772"/>
              </a:xfrm>
              <a:prstGeom prst="ellipse">
                <a:avLst/>
              </a:prstGeom>
              <a:solidFill>
                <a:srgbClr val="F784A5"/>
              </a:solidFill>
              <a:ln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8356210" y="3571557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椭圆 96"/>
              <p:cNvSpPr/>
              <p:nvPr/>
            </p:nvSpPr>
            <p:spPr>
              <a:xfrm>
                <a:off x="8646364" y="3502253"/>
                <a:ext cx="393026" cy="393026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椭圆 97"/>
              <p:cNvSpPr/>
              <p:nvPr/>
            </p:nvSpPr>
            <p:spPr>
              <a:xfrm>
                <a:off x="8567673" y="3825974"/>
                <a:ext cx="300865" cy="3008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8931814" y="4073455"/>
                <a:ext cx="508837" cy="508837"/>
              </a:xfrm>
              <a:prstGeom prst="ellipse">
                <a:avLst/>
              </a:prstGeom>
              <a:solidFill>
                <a:srgbClr val="31B5D6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0325189" y="551608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文本框 100"/>
              <p:cNvSpPr txBox="1"/>
              <p:nvPr/>
            </p:nvSpPr>
            <p:spPr>
              <a:xfrm>
                <a:off x="8000159" y="5465816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8000159" y="579801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6145619" y="530386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416950" y="478426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5962946" y="4749970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5721970" y="4011784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0493730" y="452297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0493730" y="407672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0493730" y="3713970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0390968" y="337337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文本框 110"/>
              <p:cNvSpPr txBox="1"/>
              <p:nvPr/>
            </p:nvSpPr>
            <p:spPr>
              <a:xfrm>
                <a:off x="10390968" y="2976213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9398370" y="251565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文本框 112"/>
              <p:cNvSpPr txBox="1"/>
              <p:nvPr/>
            </p:nvSpPr>
            <p:spPr>
              <a:xfrm>
                <a:off x="8842205" y="211599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文本框 113"/>
              <p:cNvSpPr txBox="1"/>
              <p:nvPr/>
            </p:nvSpPr>
            <p:spPr>
              <a:xfrm>
                <a:off x="7980112" y="179957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31B5D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7322910" y="206382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6273363" y="2317598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文本框 116"/>
              <p:cNvSpPr txBox="1"/>
              <p:nvPr/>
            </p:nvSpPr>
            <p:spPr>
              <a:xfrm>
                <a:off x="5624019" y="2860069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6333843" y="3521432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solidFill>
                    <a:srgbClr val="F784A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7218062" y="3999637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22" name="直接连接符 121"/>
              <p:cNvCxnSpPr>
                <a:stCxn id="112" idx="2"/>
                <a:endCxn id="91" idx="0"/>
              </p:cNvCxnSpPr>
              <p:nvPr/>
            </p:nvCxnSpPr>
            <p:spPr>
              <a:xfrm flipV="1">
                <a:off x="9499856" y="2873394"/>
                <a:ext cx="265613" cy="581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文本框 131"/>
              <p:cNvSpPr txBox="1"/>
              <p:nvPr/>
            </p:nvSpPr>
            <p:spPr>
              <a:xfrm>
                <a:off x="5257172" y="640255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4688383" y="5818141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692514" y="2057155"/>
                <a:ext cx="202971" cy="4158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4438199" y="2553992"/>
              <a:ext cx="710148" cy="3289952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endParaRPr lang="en-US" altLang="zh-CN" dirty="0"/>
            </a:p>
          </p:txBody>
        </p:sp>
      </p:grpSp>
      <p:cxnSp>
        <p:nvCxnSpPr>
          <p:cNvPr id="136" name="直接连接符 135"/>
          <p:cNvCxnSpPr/>
          <p:nvPr/>
        </p:nvCxnSpPr>
        <p:spPr>
          <a:xfrm>
            <a:off x="8539205" y="436838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8539205" y="490844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8539205" y="544850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8539205" y="5988560"/>
            <a:ext cx="3240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 bwMode="auto">
          <a:xfrm>
            <a:off x="9000280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9000280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9000280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文本框 12"/>
          <p:cNvSpPr txBox="1"/>
          <p:nvPr/>
        </p:nvSpPr>
        <p:spPr>
          <a:xfrm>
            <a:off x="9360321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Statistics</a:t>
            </a:r>
            <a:endParaRPr lang="zh-CN" altLang="en-US" sz="2400" dirty="0"/>
          </a:p>
        </p:txBody>
      </p:sp>
      <p:sp>
        <p:nvSpPr>
          <p:cNvPr id="144" name="文本框 13"/>
          <p:cNvSpPr txBox="1"/>
          <p:nvPr/>
        </p:nvSpPr>
        <p:spPr>
          <a:xfrm>
            <a:off x="9360321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 mining</a:t>
            </a:r>
            <a:endParaRPr lang="zh-CN" altLang="en-US" sz="2400" dirty="0"/>
          </a:p>
        </p:txBody>
      </p:sp>
      <p:sp>
        <p:nvSpPr>
          <p:cNvPr id="145" name="文本框 14"/>
          <p:cNvSpPr txBox="1"/>
          <p:nvPr/>
        </p:nvSpPr>
        <p:spPr>
          <a:xfrm>
            <a:off x="9357196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Optimization</a:t>
            </a:r>
            <a:endParaRPr lang="zh-CN" altLang="en-US" sz="2400" dirty="0"/>
          </a:p>
        </p:txBody>
      </p:sp>
      <p:sp>
        <p:nvSpPr>
          <p:cNvPr id="146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7" name="文本框 12"/>
          <p:cNvSpPr txBox="1"/>
          <p:nvPr/>
        </p:nvSpPr>
        <p:spPr>
          <a:xfrm>
            <a:off x="8539205" y="3861714"/>
            <a:ext cx="346410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Provide more services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9938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椭圆 6"/>
          <p:cNvSpPr/>
          <p:nvPr/>
        </p:nvSpPr>
        <p:spPr>
          <a:xfrm>
            <a:off x="6684426" y="4408154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" name="椭圆 6"/>
          <p:cNvSpPr/>
          <p:nvPr/>
        </p:nvSpPr>
        <p:spPr>
          <a:xfrm>
            <a:off x="6749312" y="4504132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006566" y="308697"/>
            <a:ext cx="6140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未來展望</a:t>
            </a:r>
            <a:r>
              <a:rPr lang="en-US" altLang="zh-CN" sz="4000" dirty="0">
                <a:solidFill>
                  <a:sysClr val="windowText" lastClr="000000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 Vision of the future</a:t>
            </a:r>
          </a:p>
        </p:txBody>
      </p:sp>
      <p:sp>
        <p:nvSpPr>
          <p:cNvPr id="100" name="矩形 99"/>
          <p:cNvSpPr/>
          <p:nvPr/>
        </p:nvSpPr>
        <p:spPr>
          <a:xfrm>
            <a:off x="1636301" y="6140079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3"/>
          <p:cNvSpPr/>
          <p:nvPr/>
        </p:nvSpPr>
        <p:spPr>
          <a:xfrm>
            <a:off x="1766072" y="5868268"/>
            <a:ext cx="4022895" cy="274640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FDA403">
                  <a:alpha val="38000"/>
                </a:srgb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" name="椭圆 6"/>
          <p:cNvSpPr/>
          <p:nvPr/>
        </p:nvSpPr>
        <p:spPr>
          <a:xfrm>
            <a:off x="2546005" y="4408154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" name="椭圆 6"/>
          <p:cNvSpPr/>
          <p:nvPr/>
        </p:nvSpPr>
        <p:spPr>
          <a:xfrm>
            <a:off x="2610891" y="4504132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31B5D6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5774722" y="6140079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椭圆 3"/>
          <p:cNvSpPr/>
          <p:nvPr/>
        </p:nvSpPr>
        <p:spPr>
          <a:xfrm>
            <a:off x="5904493" y="5868268"/>
            <a:ext cx="4022895" cy="274640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75000"/>
                  <a:alpha val="36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6" name="椭圆 6"/>
          <p:cNvSpPr/>
          <p:nvPr/>
        </p:nvSpPr>
        <p:spPr>
          <a:xfrm>
            <a:off x="4724656" y="2123852"/>
            <a:ext cx="2206104" cy="1734754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1"/>
            </a:solidFill>
          </a:ln>
          <a:effectLst>
            <a:outerShdw blurRad="50800" dist="38100" dir="16200000" sx="101000" sy="101000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3686490" y="3855777"/>
            <a:ext cx="4282437" cy="16220"/>
          </a:xfrm>
          <a:prstGeom prst="rect">
            <a:avLst/>
          </a:prstGeom>
          <a:gradFill>
            <a:gsLst>
              <a:gs pos="49628">
                <a:schemeClr val="tx1">
                  <a:lumMod val="65000"/>
                  <a:lumOff val="35000"/>
                </a:schemeClr>
              </a:gs>
              <a:gs pos="2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3"/>
          <p:cNvSpPr/>
          <p:nvPr/>
        </p:nvSpPr>
        <p:spPr>
          <a:xfrm>
            <a:off x="3816261" y="3675304"/>
            <a:ext cx="4022895" cy="183301"/>
          </a:xfrm>
          <a:custGeom>
            <a:avLst/>
            <a:gdLst/>
            <a:ahLst/>
            <a:cxnLst/>
            <a:rect l="l" t="t" r="r" b="b"/>
            <a:pathLst>
              <a:path w="5967726" h="372256">
                <a:moveTo>
                  <a:pt x="2983863" y="0"/>
                </a:moveTo>
                <a:cubicBezTo>
                  <a:pt x="4505610" y="0"/>
                  <a:pt x="5763890" y="161740"/>
                  <a:pt x="5967726" y="372256"/>
                </a:cubicBezTo>
                <a:lnTo>
                  <a:pt x="0" y="372256"/>
                </a:lnTo>
                <a:cubicBezTo>
                  <a:pt x="203837" y="161740"/>
                  <a:pt x="1462116" y="0"/>
                  <a:pt x="2983863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6">
                  <a:lumMod val="75000"/>
                  <a:alpha val="40000"/>
                </a:schemeClr>
              </a:gs>
              <a:gs pos="26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7" name="椭圆 6"/>
          <p:cNvSpPr/>
          <p:nvPr/>
        </p:nvSpPr>
        <p:spPr>
          <a:xfrm>
            <a:off x="4787483" y="2219830"/>
            <a:ext cx="2080450" cy="1635947"/>
          </a:xfrm>
          <a:custGeom>
            <a:avLst/>
            <a:gdLst/>
            <a:ahLst/>
            <a:cxnLst/>
            <a:rect l="l" t="t" r="r" b="b"/>
            <a:pathLst>
              <a:path w="2448272" h="1925181">
                <a:moveTo>
                  <a:pt x="1224136" y="0"/>
                </a:moveTo>
                <a:cubicBezTo>
                  <a:pt x="1900208" y="0"/>
                  <a:pt x="2448272" y="548064"/>
                  <a:pt x="2448272" y="1224136"/>
                </a:cubicBezTo>
                <a:cubicBezTo>
                  <a:pt x="2448272" y="1485100"/>
                  <a:pt x="2366613" y="1726991"/>
                  <a:pt x="2226782" y="1925181"/>
                </a:cubicBezTo>
                <a:lnTo>
                  <a:pt x="221490" y="1925181"/>
                </a:lnTo>
                <a:cubicBezTo>
                  <a:pt x="81659" y="1726991"/>
                  <a:pt x="0" y="1485100"/>
                  <a:pt x="0" y="1224136"/>
                </a:cubicBezTo>
                <a:cubicBezTo>
                  <a:pt x="0" y="548064"/>
                  <a:pt x="548064" y="0"/>
                  <a:pt x="1224136" y="0"/>
                </a:cubicBezTo>
                <a:close/>
              </a:path>
            </a:pathLst>
          </a:custGeom>
          <a:solidFill>
            <a:srgbClr val="F784A5"/>
          </a:solidFill>
          <a:ln>
            <a:noFill/>
          </a:ln>
          <a:effectLst>
            <a:innerShdw blurRad="114300">
              <a:srgbClr val="7C3B06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" name="TextBox 113"/>
          <p:cNvSpPr txBox="1"/>
          <p:nvPr/>
        </p:nvSpPr>
        <p:spPr>
          <a:xfrm>
            <a:off x="4851609" y="3882496"/>
            <a:ext cx="195219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Gateway</a:t>
            </a:r>
          </a:p>
        </p:txBody>
      </p:sp>
      <p:sp>
        <p:nvSpPr>
          <p:cNvPr id="116" name="TextBox 113"/>
          <p:cNvSpPr txBox="1"/>
          <p:nvPr/>
        </p:nvSpPr>
        <p:spPr>
          <a:xfrm>
            <a:off x="2631011" y="6236057"/>
            <a:ext cx="1952199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PXA-270</a:t>
            </a:r>
          </a:p>
        </p:txBody>
      </p:sp>
      <p:sp>
        <p:nvSpPr>
          <p:cNvPr id="117" name="TextBox 113"/>
          <p:cNvSpPr txBox="1"/>
          <p:nvPr/>
        </p:nvSpPr>
        <p:spPr>
          <a:xfrm>
            <a:off x="6738341" y="6216031"/>
            <a:ext cx="2355198" cy="572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Cloud Server</a:t>
            </a:r>
          </a:p>
        </p:txBody>
      </p:sp>
      <p:sp>
        <p:nvSpPr>
          <p:cNvPr id="93" name="文本框 71"/>
          <p:cNvSpPr txBox="1"/>
          <p:nvPr/>
        </p:nvSpPr>
        <p:spPr>
          <a:xfrm>
            <a:off x="1125644" y="1247458"/>
            <a:ext cx="2091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Future Work</a:t>
            </a:r>
            <a:endParaRPr lang="zh-CN" altLang="en-US" sz="3200" dirty="0"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9" name="椭圆 145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://wacowla.com/wp-content/uploads/2014/08/wifi_wi-fi-100026281-large.jpg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37" y="2367447"/>
            <a:ext cx="2399710" cy="160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https://encrypted-tbn1.gstatic.com/images?q=tbn:ANd9GcR00TVOL0P30DO-ybPqOv5HOIG8ZynTkz_xM77dlKiCfDmgTElbVw"/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0" b="34370"/>
          <a:stretch/>
        </p:blipFill>
        <p:spPr bwMode="auto">
          <a:xfrm>
            <a:off x="3059380" y="4844492"/>
            <a:ext cx="1178798" cy="1183455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www.ztechcloud.com/data/News/The-growth-of-Private-Cloud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08" y="4641950"/>
            <a:ext cx="2220198" cy="14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.injerry.com/userfiles/images/Blog/PHONE.png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17" y="17069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左-右雙向箭號 6"/>
          <p:cNvSpPr/>
          <p:nvPr/>
        </p:nvSpPr>
        <p:spPr>
          <a:xfrm rot="7940119">
            <a:off x="8724269" y="4270387"/>
            <a:ext cx="1142494" cy="327502"/>
          </a:xfrm>
          <a:prstGeom prst="leftRightArrow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向右箭號 7"/>
          <p:cNvSpPr/>
          <p:nvPr/>
        </p:nvSpPr>
        <p:spPr>
          <a:xfrm rot="2286243" flipV="1">
            <a:off x="3248797" y="2981149"/>
            <a:ext cx="670853" cy="1264029"/>
          </a:xfrm>
          <a:prstGeom prst="curvedRight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2" name="弧形向右箭號 111"/>
          <p:cNvSpPr/>
          <p:nvPr/>
        </p:nvSpPr>
        <p:spPr>
          <a:xfrm rot="18960185" flipH="1">
            <a:off x="7799057" y="2976523"/>
            <a:ext cx="670853" cy="1264029"/>
          </a:xfrm>
          <a:prstGeom prst="curvedRightArrow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pic>
        <p:nvPicPr>
          <p:cNvPr id="113" name="Picture 2" descr="臺北捷運logo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3109" y="2422769"/>
            <a:ext cx="983215" cy="102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5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 8"/>
          <p:cNvSpPr/>
          <p:nvPr/>
        </p:nvSpPr>
        <p:spPr>
          <a:xfrm>
            <a:off x="0" y="4147001"/>
            <a:ext cx="12192000" cy="2711003"/>
          </a:xfrm>
          <a:custGeom>
            <a:avLst/>
            <a:gdLst>
              <a:gd name="connsiteX0" fmla="*/ 0 w 12192000"/>
              <a:gd name="connsiteY0" fmla="*/ 0 h 2711003"/>
              <a:gd name="connsiteX1" fmla="*/ 12192000 w 12192000"/>
              <a:gd name="connsiteY1" fmla="*/ 0 h 2711003"/>
              <a:gd name="connsiteX2" fmla="*/ 12192000 w 12192000"/>
              <a:gd name="connsiteY2" fmla="*/ 2711003 h 2711003"/>
              <a:gd name="connsiteX3" fmla="*/ 0 w 12192000"/>
              <a:gd name="connsiteY3" fmla="*/ 2711003 h 2711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711003">
                <a:moveTo>
                  <a:pt x="0" y="0"/>
                </a:moveTo>
                <a:lnTo>
                  <a:pt x="12192000" y="0"/>
                </a:lnTo>
                <a:lnTo>
                  <a:pt x="12192000" y="2711003"/>
                </a:lnTo>
                <a:lnTo>
                  <a:pt x="0" y="2711003"/>
                </a:lnTo>
                <a:close/>
              </a:path>
            </a:pathLst>
          </a:custGeom>
          <a:solidFill>
            <a:srgbClr val="31B5D6"/>
          </a:solidFill>
          <a:ln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1">
              <a:solidFill>
                <a:srgbClr val="31B5D6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"/>
            <a:ext cx="12192000" cy="27110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1"/>
          </a:p>
        </p:txBody>
      </p:sp>
      <p:sp>
        <p:nvSpPr>
          <p:cNvPr id="11" name="文本框 10"/>
          <p:cNvSpPr txBox="1"/>
          <p:nvPr/>
        </p:nvSpPr>
        <p:spPr>
          <a:xfrm>
            <a:off x="1037772" y="582603"/>
            <a:ext cx="1011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 smtClean="0">
                <a:solidFill>
                  <a:srgbClr val="31B5D6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Smart Taipei Metro</a:t>
            </a:r>
            <a:endParaRPr lang="zh-CN" altLang="en-US" sz="6000" dirty="0">
              <a:solidFill>
                <a:srgbClr val="31B5D6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61426" y="6387270"/>
            <a:ext cx="3669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國立台灣科技大學 電機工程系碩士班</a:t>
            </a:r>
            <a:endParaRPr lang="zh-CN" altLang="en-US" sz="1600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609" y="5531796"/>
            <a:ext cx="976783" cy="94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臺北捷運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514" y="2465938"/>
            <a:ext cx="1619250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69"/>
          <p:cNvSpPr txBox="1"/>
          <p:nvPr/>
        </p:nvSpPr>
        <p:spPr>
          <a:xfrm>
            <a:off x="-1328056" y="4421751"/>
            <a:ext cx="14848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60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Thanks 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99077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148047" y="217905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Outline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31" name="组合 30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89" name="图片 8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90" name="椭圆 89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87" name="图片 86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88" name="椭圆 87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86" name="椭圆 85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83" name="图片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84" name="椭圆 83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81" name="图片 80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82" name="椭圆 81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79" name="椭圆 78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0" name="图片 79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37" name="组合 36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77" name="椭圆 76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" name="图片 77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38" name="组合 37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6" name="图片 75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39" name="组合 38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" name="图片 73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0" name="组合 39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71" name="椭圆 70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" name="图片 7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1" name="组合 40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" name="图片 67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3" name="组合 42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65" name="椭圆 64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6" name="图片 65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4" name="组合 43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45" name="组合 44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61" name="图片 60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62" name="椭圆 61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46" name="直接连接符 45"/>
            <p:cNvCxnSpPr>
              <a:stCxn id="73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62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79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86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90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71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63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84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>
              <a:stCxn id="82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>
              <a:stCxn id="75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67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77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88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65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69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文本框 105"/>
          <p:cNvSpPr txBox="1"/>
          <p:nvPr/>
        </p:nvSpPr>
        <p:spPr>
          <a:xfrm>
            <a:off x="2898413" y="2101427"/>
            <a:ext cx="2073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36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7" name="文本框 106"/>
          <p:cNvSpPr txBox="1"/>
          <p:nvPr/>
        </p:nvSpPr>
        <p:spPr>
          <a:xfrm>
            <a:off x="2898411" y="2938231"/>
            <a:ext cx="226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Architecture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898413" y="5596971"/>
            <a:ext cx="3589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Vision of the future</a:t>
            </a:r>
            <a:endParaRPr lang="zh-CN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2340413" y="2145592"/>
            <a:ext cx="558000" cy="5580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6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2340411" y="2982396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340413" y="5641136"/>
            <a:ext cx="558000" cy="558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106"/>
          <p:cNvSpPr txBox="1"/>
          <p:nvPr/>
        </p:nvSpPr>
        <p:spPr>
          <a:xfrm>
            <a:off x="2898413" y="3829281"/>
            <a:ext cx="232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5" name="椭圆 91"/>
          <p:cNvSpPr/>
          <p:nvPr/>
        </p:nvSpPr>
        <p:spPr>
          <a:xfrm>
            <a:off x="2340413" y="3873446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文本框 106"/>
          <p:cNvSpPr txBox="1"/>
          <p:nvPr/>
        </p:nvSpPr>
        <p:spPr>
          <a:xfrm>
            <a:off x="2898413" y="4729158"/>
            <a:ext cx="2095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36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97" name="椭圆 91"/>
          <p:cNvSpPr/>
          <p:nvPr/>
        </p:nvSpPr>
        <p:spPr>
          <a:xfrm>
            <a:off x="2340413" y="4773323"/>
            <a:ext cx="558000" cy="5580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6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4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组合 34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 smtClean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1125644" y="1247458"/>
            <a:ext cx="2717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Public Transport</a:t>
            </a:r>
            <a:endParaRPr lang="zh-CN" altLang="en-US" sz="32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340" name="椭圆 339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圆角矩形 343"/>
          <p:cNvSpPr/>
          <p:nvPr/>
        </p:nvSpPr>
        <p:spPr>
          <a:xfrm>
            <a:off x="1188362" y="4991100"/>
            <a:ext cx="7688938" cy="850900"/>
          </a:xfrm>
          <a:prstGeom prst="roundRect">
            <a:avLst>
              <a:gd name="adj" fmla="val 9394"/>
            </a:avLst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247706" y="5124162"/>
            <a:ext cx="76358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kern="1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route map is more complicated.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AutoShape 4" descr="data:image/jpeg;base64,/9j/4AAQSkZJRgABAQAAAQABAAD/2wCEAAkGBxQSEBQUEBQVFBUUFRQWFRQUFBQVFxQUFhUWFxQUFBQaHCghGBomHRQYITEhJSksLy4uFx8zODMsNyktLisBCgoKDg0OGxAQGywmICQvLCwsLywsLywsLzQvLywsLywsLCwsLC8sLCwsLCwsLCwsLCwsLCwsLCw0LCwsLCwsLP/AABEIAQ8AugMBIgACEQEDEQH/xAAbAAACAwEBAQAAAAAAAAAAAAAABgMEBQcCAf/EAEMQAAIBAgMFBQUFBQYGAwAAAAECAAMRBBIhBQYxQVETImFxgTJCUpGhBxRyscEjYrLR4RVTgpLC8CQzQ3Oi0iVj8f/EABkBAAIDAQAAAAAAAAAAAAAAAAADAQIEBf/EADERAAICAQMDAgMHBAMAAAAAAAABAhEDBBIhIjFBE1EygaEUI0JhcbHwkdHh8TNDUv/aAAwDAQACEQMRAD8A7jCEIAEIQgB5dwBcmwHEnlBWBFwQR1Gs9RO2/hewq3pkqr3IykixHtDTlqD6xGfK8S3VaKyltVjjCINPa1UcKj+rX/OXsLvNVX2wHHP3T8xp9ImGug3TTRRZojhCZ+ztsU62imzfC2h9Os0JrjOMlcWMTT7BCEJYkIQhAAhCEACEIQAIQhAAhCEACEIQAIQhAAhCEACZO82D7Sgbe0nfHjb2h8r/ACE1oSs4KcXF+SGrVHLc8losh0e4/eXW34l5jyt6zQ3n2OaLl0H7Jjy9wn3T4dPl54lLvGw1PT5fzE4bxShPb5MMri6ZfxFB6WVr3B1Soh7pt0PI+BsRG/dzbHbrlf8A5ijX94fF59f6xSwuJ7Du1O8rf82ieQ4BgeTdDJbfdcRSqI2akxDI/wASHR1P7wB/KaMV4ZX48r+fzwXxzrldvJ0KUNq7Wp0F75ux9lBxP8h4z1tfHihRaodSNFHVjwH++hnOMXWZjnqG7PrrxI4X8BpYeU2anUemqj3H5Mm3hHQtg441qRdrXLMLDgoHAfLX1mlFrcUk0X6dpp/lW/6RljcEnLGmy0HcUwhCEaXCEIQAIQhAAhCEACEIQAIQhAAhCEACEIQA81EDAhgCCLEEXBHQiKO2N0WDdpg2AYa9m3DxCt+h+fKOEJSeOM+5WUFLuclx61VY9uhRjxuDr5MdCPKauwqbV6FWgVYixqUmsbLUHFc3AZr/AJzosJnWl6rchMdOk+4jbTx5xmHwo4F6wp1PB7WvbyYmLeLxPaVGKjQmyKOSjRFA8AAIwVqYw+0+zYdytUp1E8GZiAfm1RfUTX2BuilBhUqN2jr7OllU9bX1Pj9IiWKeR/v8hbhKb/c1dgYHsMOiH2rXb8Takel7ek0ZS2rtSnh0z1WsOQGrMeijnEPam+taoSKVqS+Fi582PD0+c1yywxJIfLJHGqOkEyFsZTHF0Hmy/wA5yg0a1Ze0qFsn95Wc5fJS2rHwW5lKoVB0N/G1h6X1t52iHq2vw/US9T+R2eniFb2WU+RBkkXt0NiLQoq7KO1qAEkjVQdQg6ePj6RhmyDbVtGmLbVsIQhLFghCEACEIQAIQhAAhCEACEJh7z7RNNAiaM99RyUcfK/6GUyZFCLkyJOlZq4bFrULhTfIcpPja+n++UnifuZiv2zpyZM3kVIH+v6RwMpgy+pDcysJblZ4p1Q3skHyIM9zlO/uzvu2L7Sn3VrAuMulnB74BHmD/iMr7I3oxlMEo5qqurJUOchRxbjnAHUGw5yPXp00IepUZOMkNf2k4YinSrro1N8t+mbVT6Mv/lGGptlFwgxLeyaavbmSwFlHjc2i5i9u08fs7EBRlqU6edqZNyMhDZlPvL3bX+cXK+Lets/B0KYLMa1VLDmV1QHwtVv6X5Srltk5R8r/AAQ8qjJyj5X+CpiMVWx2I4F3b2UHBF6Doo6mbD4KjghZlGKxI1KAE0qN+Gf4j4Hj0HGfdo41Nm0vu+HIbEuAa1b4Li4VfHXQcuJ1Mg3eOen2ZIy1BdmOrZ7nMb9bxMYdVPv/AD6mdva/eX7GcdomrWvjCTpYX0FO9vZTgNOU8bOwgr4paVO5Vn4kf9MasxHLQH6T5vDQCMqg5jdgLakrpYeOp08zH3cbdw4amalYftqg4f3accvmeJ8gOWsRxOUtr/qRig8kufmNMjqVgpUHTMbDxNif0MkifvXjz26oDbIAdPiOt/lb5zVny+lDcdKctqscITO2Hj+2pAn2h3W8+vqJoxkJKUVJEp2rCEISxIQhCABCEIAEIQgB8JirvbTIqhuXYVAPxKGJ+jX9Joby7F+8KClhUXhfgw+En8ot0kxFJG7ak3Z0irsrWZSt8tTLqfcZ7gXB8La5M7b6WuPcTlk+1GhuHgz36zDQjIniL3Y+VwB6GNxEyNvbZp4TDdpobgCkosAxIuoFuC218pobPxQq0qdReDorD/EAf1jsUYwjsRaFR6ShvNsNcXQNMmzDvU3+Fx16g8CP6Tj2LwtbC1srhqdRDcEfRkbmPGd4lbHbPpVly1qa1ByDKDY9R0PlDJi3cruLzadZOVwzk2yx2lRatEZc61aWIproql6NQ5gOVNgpNuAZCOFpobk4/JhqgpoHr9qBh1PKpVplWbwULTJJ6DxjnW3aw9OjW7FBSZkPfBYkEd5TqTwIBtFH7J6amtWYjvLTQKegYnN/CIrY4ySM6xyhOK97F3aOw8Wjt21GqzEklwpcMSbk51uDfjLWxtg45jajTqUweLVBkUeNnGvoCZ2WEt9nV9xi0cbu2LW7m6SYdu1rN21f424J4U15efyteMsIR6ikqRqjFRVIIgb6UymKzcnRSD4r3SPoPnGveDbaYSmr1NQzqlhxsdWI8gCZHvCKLYY1aoDqgDoQeJNsgUjkxIHrEaiCyQcb7clMlSTV9ituolnxHTtMo8xmuPqIwzn42/VS1KjYMD3gqBmeofbJvzLX0A04XjlsjteyBxBGc62AAyjkDbnK6eca2LwGOSfCL0IQmoaEIQgAQhPhMAPsjr1lRSzkKqi5J0AEo7d2gaNA1KdmIZB1FiwB/O3rKG19opVwlNgqt25VVDgMFY3DGx5rY6xU8qja8pWUlNIy9o75Mxthgir/AHlZgt/FUJBt8/KUU3jxGoevg6qm4am7FLg8RmygD1vKmE3bOMztTqBGXLcMpIIN7G4Ons9JGNxnD5XqByOKUQdPx1GstP5E9AZlhLJNbjG5ZXyivtGlVr9lhlGZkRhQGdDnpu9MrZwcpKKjqSDwW/OOtDbmFwdKjh2rK7oqUyEIPeAAJZvZQX+Iic63nxTdt2Q7NVoDs1FJbWsLMvaHvPbgSbXsdBK2720Vw9daj0hVUAjKbaX4Mt9Mwt9Tw4y6ntfAuObZN/0s7S+LyqWcqqgXJLaAdSxsIuYrfrDgkUy1VrhVVFIzMTYAMwAte2t5z/ebbrYusW7y0xbJTLXAsNWsNLmZNNypDKbEEEEciDcGTLM74L5NW7qJ3N8StwjsgYi+QsLkHTQHUjQi9uUzNrbSwuDF6gRWPBERc7DyHLxNhOV7Y2tVxTh65DELlFgAAOPAeJlX7u2TPlOTNlz2OXNa+XNwvblIeb2QS1f/AJR0B98aFTu0aGJZzfKtMmmTz/6bk/Qxi2Zs6vTN6mLquL3yZaRAHJS7IWa3C+l+gnON0dt0sK7tVpFzbuMoXMragi5IsCD9PGOu095EqYCpVw1ZUqKtMkGxKMSCUsw1JAYDS0tCVq2y+LKmt0nz7dv9jT2p8D9J7WuOenn/AD4TD3T2i2IwlOpUYM5zBiotqHIAt1taa8cpcGqMrSYtfaJs161OiyKWFOr3wNbI1gWt0FtfOY2ytou1LDq1KtVp4bgtNC/aVgTlDEaBKakC/NuF7Rz2rge3otSLuivoxSwJXmuoOh4GL2826HaUqYwXcNIEdkXbK6nXQk6Ne/ncxc4tttCMkJbnKJON7sjXr4OrRB4uRqf8yrf5xl2ftCnXTPSYMPqD0I4gzk9DY+Ppmy0q6n90m3zU2m3uvTqJiFu/ZuWyuMoZWPJGAIF9DqOcUs8oySl5K4807po6PCRVcQqlQzAFjZQTqx6Ac5LNtmwIQhAD43DSIG8+Ax9Wp3kD0791KTXQdMwNiT428o+V66oLuyqOrEAfMzLbbH/EpTsGp1VulRTcZxmuLjQjT0uOsTlUZKmxWWKkqbF7dvYFe7duoo02UghbZ2vw0BI9WBOnrPW0qiUhTompTZaTkhkNmTMGzCqgv8V7jpwA1ljZu0mqYwhrlay1Bl6KhqBbdPYP+YyLFYPA4NhWKkcTTp5mYueqoTw6E6c+kzxUXDp+oqko8fUvbs7NalSOY2NSxYrcG1tFBOoGp1466cib2MxyUcM1VcpRVLLlIsxPAAjqxGvjE3b2+Br0zTooaYbRmYjMRzUAcL9bxe7ep2XZZ27O98l+7fy+toetGC2xFS1UYcR5MyqSzFm1LEsT1JNyfmZGVl80ZE1KIUjn2VCJ8k7JIystZJLs+pTWqprKXpg3ZFOUtpoL9L2jTsXb1IV6lKlQLUcSVtQdqaIr2swF7ghrDmOQtwiitMkgKCSSAANSSdAAOsck+zuobXrIugv3SSDYXGh1sb84yG7wPw7/AMKNDZm4tMualYMi5iVw5ZWsOQeoPaF+Q5WuTrGEbuYW9/u9K97+wLX8uEp7b3jTBLSSpmq1CuuWwPdABdrnS5v8jFrE/aHVLDs6VNVB1DFmYjzFgPkY64R4Nblhx8HRRCKGzN6lU3q1BUouxy1MtqlAnVaddBxHIOL3tNjGbx0adOlVJY0qrZRUUXC6H2xxHA+Ohl1NMcssWrs155qVAouxCgcSSAB6mLo2PUqJVoO7rTNU18PWpPcgMxcI3M2ZrjrpY6TSpYJ6lBqOMyVLjKXS4DjkxX3XuL6XHAjoC2SpN+DUXErmClhmIJAuLkC1yBzAuNfGIGGostV1fuslalcnQCzMxck8sqk3lnYpajVXB4y90fNhK55ge4G8QbZfEr0mvvHsqrVK1KDd9bDI5GWwuQwBBGa55/TmnLH1En7C296v2KeOrXxRxLFmo0suRgCqnTQBmsCC54i/Ljylp78oGAqU7KfeSoKlvNbA2l2liayYV/7QWmdMoAN+0v7rrawPiPkLSkm52EqqKiGoisL5Q4sOoOYEi3DjyhUk+h8vl2D3/g/XkacPXWoodCGVhcEcCJLKOytlU8OmWiCAdbF2bXrYnQ+UvTWrrk0K65FHbm6tevW7T7wLe6rIQKY/dsfrxk7bJGFw9wlXE1c1wyEq4NraEG6r4a8YzyKvUsNOJ0Hn1PgOPpF+lG2/Iv0oq35EnCV1oXq4xezJBCLxqtdmd0yDu65wSdNDbS5irtbHHE12qsLX0VeOVR7K/r5kz1t7H9viGYG6KSqfhBPe82N2PnIKKTnZMn4V2ObmyX0rsfadGTijJqaSYJMrkLULKZoyCpRmmUkFRIKREoUZNSnK7LNGskp1Fj4yISIaNRkZXQ5WUhlI5EG4M6DhN8KtaiOwwz1KwFnIH7NTya44345dPOKm7+wXxVSy3VAe/UtoB0HVvCdVwODSjTWnSUKq8B+ZJ5k9ZswqT58GzTQny06RzNd1sbiKheqtixuz1WA+gufS1pt4X7O1y/tazFv/AK1AA/zXv9I8QjFiiPjpoLvycg2/u/Vwj97vI1wtQDQ+DD3W528NOE+bK22aVJ6NRBWovqUZiuVviRgNOXy5c+t4nDrUQpUUMrCxU8DF/Z251KjiO1U5ksQKdRQ2Um1mVr8vEHjKPE0+kVLTyUrg+BM2ZvdiKFHskKsBopcFig+Ea8Ol72mjsnfevnRK2Rg1RAz5bMqEgMAFsPpHfH7Ew9YWq0kP7wGVh5MtjFvaG6FCgVrrVqU1psjG6CrlIYWbTULe19DBxnHyS8eWHaXAybb2NTxVMJVzaHMrKbFWsRcfPnLmHpZEVbs2UAXY3Y25seZ8Z6pVAyhlIYEAgg3BB5g9JT2ptIUMrVFPZE2aoNezJtlLLxynhccDbrH8Lk1cLqMve1WZES4AzhgxNha2VgSea3v4i/wmV6lN6mGQAVBSDVKtYhbd0sXCrcgvYE+yCL9Zr47scVSNNalNibFCGVrONVawPX6Xke6WzkpoXR6ozErUouystOops4HdBuCCL31FjrpEvHum37oW43L9Svg99qLOFcZAxsHzZl8M1wCvna0aLzKr7tYV3ztRS/E2uAT4qDY/KXkwaKAFFgAAAGYAAcABePgpr4mMhvXxFiI++W9AU1KFEHP7DPplUMLuFN75uA8NY37RxQpUnqNwRWbzsOHrwnFqlQsxZtWYlmPUk3J+ZitTkcVSE6nI4ql5PtMS7QEppLdEzmSOfRepiTASCm0mBiJIbA+kSGoJKTIahhFBIpVxLe7uxPvVUgmyJYuRx14KPE2OvhKlYxm+zy+ev0y0/ndrfrNeBJzSZGGClNJjlRpKihUAVVAAA4ADhPcITqHUCEIQAIQhAAnmogYEMAQQQQeBB0IM9QgAm4Ku2zsT2FQk4aqSaTH/AKZJ4E9Lmx8weZjhVphlKsAQQQQRcEHiCJR27spcTRNNtDxRvhYcD5cj4GZ26O0WZWw9fStQ7pvxZOCnxtwv0ynnFLpe3x4/sKj0vb48f2MrbW5NJKdWpRapmUF1Tukaa2Gl+F7a3kH2fbaYYhqVViwrC4LG57RFsNed1FtfhWOe0sctCk1SpwUcPiPJR4mcgw1Vqbq66MjBh5g3HpFZGsck0IyVjmnE7nCQ4LECrTSovB1Vh5MLyabjcK/2h4rLhAg41HVT+Fbsfqo+c5oBHX7SKt6lBByVmt4sQB/CZlts1SiqdCPeHG/OcrV5EsnJgzJzm/yMJZNTaS7QwgpsACTcX15SusRdoztVwXKdSTipKCtJA8pRBbNSQ1HkeaeSYUB4cx33By9g9lIbP3mPBtO6AfAcvHxiQZa2XtCph6gemfxL7rjoR+vKPwzUJWxmKShK2dUhIcHiVq01dPZYXHh1B8Rw9JNOonZ0ghCEACVcLVql3FRAqg/s3Vgcy/vLxB+ktQkBQQhCSATI2vhMlRcVTUs9NWDovGrTKnTzBsfIc9JrwkNWQ1Zy3aeIxGLDVnU9mnC2lNASBZb8Tci/EzItOl76VQmDZdBnKKB/iDH6KZze05+ZbZVdnPzQ2y72dL+z/FZ8GFPGm7J6HvD+K3pGWIn2a1ta6eCMP/IH9I9zfgleNG7C7gjn++QzbQpjpTT6M7TyqybedP8A5Ef9pT/EIIk5OoV5WJrqf6lfEYFagGYcOBGhEwto4E0mte4OoP5g+MbESVtrbNNVBlPeW5APO/EX5cJEYuis8drjuKYnoSbEYVqbZXFj+nUHnPAWQZqPgn209BZ9tIsDxlhlkmWFpG4gs7N2pVoMDTY2vcoScp63Xr48ZoYvemuzhkIpge4AGB/ESNZjWhaWWaSVJllOSVJl/G7exFXRqhA6J3B621PqZX2dj6lGoHRjx1BJsw5hhILQtI9SV3YbpXdjtsTeI4iuUyBVy3XUkgi17ngRr05RhiVuRlFZ7nvFLKOovdreOg+sdZ1NPNyhbN2GTlG2EIQjxoQmfiBWavT7NlFJc3aWyks3DJ4f/s9bZ2iMPRZzx4KOrngPLn5Ayu5K2/BWxR37x+eqtJTpTF2/G3L0FvmYsWktVyzFmNyxJJPMnUmeZy5z3SbOfN7nYy/Z41sU460W+YdP5mdFnOvs/X/i2/7T/wASTos6Ok/4zbp/gEzeunbG0W+KmV9QW/8AYT4iS3vzTstGqPccg+TC/wDo+shpAEAjUHUHwMx54feshrqZ6RJOiQRJOiyYxLJHhsMre0qt5gH85l7S3bDXajZT8Huny+E/Tym8iT5jMQKVNnPujTxPIfONeOLXUEoxa5OdZYZZJaFpy2zDR4tC092hllbIojtC0lyz7lhYUQ2n20kyz5lhYUeUJBBBIINwRoQRwInQ9h47tqCufa1VvxDn66H1nPrR23Sw7JQOYWzuWH4SqgH6TbopPfXgfgtSo2oQhOobCDB0silbW77kW6M5YfxRU38Zu0pD3crEfiv3vpl+cbMSxGXL8ag+ROsX9+QOzpdczW8ra/pM+oX3bQrKuhiTaFpZ+7N2faW7mbJm/ete3ykOWc0x0NH2e0v21VuiAf5mv/pj3FXcDD2o1H+J7DyUfzYxqnW0qrEjdhVQRm7xYTtcNUUcbZh5r3h+VvWJ+7mLv+zbzT9V/X5zoU5ttjCHD4lgulmzp+Em4+Wo9InVxpqfyKZuGpDUiydFkWDqB0VxwYA+XUS6iS0IjEfESY++FP8AYoelQfVW/lN4CLm9uMUotNSCc2ZrG9rAgA+Ov0kailidlcnwsVrQyz2BPQWcWzFRGFnsJJVSSrTgWUSuKcOzlwUp97KBbYUjTnkpLppSNqcAcCDDUwXQNwLKD5XF50ec7ZI8bHxXaUUY8bWbzGhPrx9Z0NBJW4jcPFouQhCdM0HitVVFLOQAOJMUq7ff8QFByIiki4uSLi5t1OnlaTb34i7ogPsglhfS5ta462/OT7q4ZUpvWfTiL9EXVj6n8pjnP1Mnp+F3Eye6W3wZO8rqhTD09EpC58XbUk9TY/UzDIlrE1C7s54sxb5m8ubvYDtsQikd1TnbyXl6mw9Zjd5J8eTO+qXA9bBwnZYamh4hbt+Ju831MvwhO3FUkkb0qVBMDe7ZvaUu0Ud6nc+ae8PTj85vz4RK5IKcXFhKO5UKG6WJuGpnl3l8j7X1/OMoEVNpYQ4TELUQdwm6+XvIfTh/SNNGqGUMpuCAQfAzLp20nCXdCsfCp+DP3jrslA5dCxCkjkDe/wCVvWJYEct5Kqigyki7FbC+vHiB6RRAmLXP7z5CsvxHkLJFWCiTIswlEgSnLCUp6pJLVOnLDowIVpT12Utqk+5IDdhRalIHpTTZJBUSBVwMt0jHus37JhzD39CBb8jMaqkn2TjFol2bMbqAAOZvz/3zMfppqGRN9hcemQ1yltjHCjSJ946IP3uvpxma28oy6Uzm/Fp87XmFjcU1Vszm55DkB0Am3NrIKPRyy08irgqsSSSdSdSTzPjPprNlyZmy8ctza/lPtp5InOTM5CRHndPZvZUs7Dv1LE+C+6Prf1mDu5srtqmZh+zQ6/vHkv8APw849zpaLD/2P5D8MPxMIQhOiaAhCEAK+Owi1UKPwPzB5EeMwNl1Gw9Q0KvAm9NuRv08D9D5xnlXaOAWsmV/Q81PURGXG298e6+v5FJRvldxd3pcZkGU3AJDciDxH5TBtNnbOdUWnWW7Ke5V+Jbajz4fL1mRacbUu8jZnn3BRLFMSJRLFMRARRYpLLdNZBSllJZGmKJFWfbT6s9SRhGyyCosstIXgQyjVWVKgl+rKdQSrM80VWE82krCeLSBLR4IljZ+z2rOFX/E3JR1/pJtnbOes1l0A9pjwH8z4R0wGCWimVB5nmT1M26XTPI7fYvDHuPWDwq0kCILAfXqT4yeEJ2UklSNQQhCSAQhCABCE+EwAjxNBXUq4BB5H9OhivtLYLJc0++vT3h6c/SMVfEWlGptC0x6mOKfxd/cpJJ9xVAk1OaWMdKmrDXqND69ZkYygQtltU14NzHP1nInj2vh2Jao0KZlhW6xffHlQoUFSOIYX4cBc8Z6/tAtxVD5rf8AWUuiVmSGVTPt5iUNoMSASqDqBy6CaBxqfEJKY6OSLLLGQuZSpbSGuc21005T5U2jT+L6GFkPJH3JaplWpIqm0VPshmPQCeaAqMbvlRemrN+doVYpyT7H0ia+zdgs9mq9xenvH/1hg6qJqo1+I6n+kvptKasGLHdzd/kTGK8mxh6KooVAABwAkszKOMvL9J7zrwnFrgcmSQhCMJCEIQAIQhAAnxhPsIAUcTQvM2rgTN8ifCgiJ4FIq0LD7PMibZxjUaQnw0REPRRZGwUm2cZEdkDp8tI4/dxPn3cSn2CJHpoTv7H858/sg+P0jl93EPuwkfYIkekhNGx/OehsgdP1jh92EPu4h9giHpIUxs4z2NnGNP3cT72AlloYk7BaXZ5k1PAGMHYieuzEutHFE7DKw+EImnRS09hZ6miGNR7FkqCEIRpIQhC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3" name="AutoShape 6" descr="data:image/jpeg;base64,/9j/4AAQSkZJRgABAQAAAQABAAD/2wCEAAkGBxQSEBQUEBQVFBUUFRQWFRQUFBQVFxQUFhUWFxQUFBQaHCghGBomHRQYITEhJSksLy4uFx8zODMsNyktLisBCgoKDg0OGxAQGywmICQvLCwsLywsLywsLzQvLywsLywsLCwsLC8sLCwsLCwsLCwsLCwsLCwsLCw0LCwsLCwsLP/AABEIAQ8AugMBIgACEQEDEQH/xAAbAAACAwEBAQAAAAAAAAAAAAAABgMEBQcCAf/EAEMQAAIBAgMFBQUFBQYGAwAAAAECAAMRBBIhBQYxQVETImFxgTJCUpGhBxRyscEjYrLR4RVTgpLC8CQzQ3Oi0iVj8f/EABkBAAIDAQAAAAAAAAAAAAAAAAADAQIEBf/EADERAAICAQMDAgMHBAMAAAAAAAABAhEDBBIhIjFBE1EygaEUI0JhcbHwkdHh8TNDUv/aAAwDAQACEQMRAD8A7jCEIAEIQgB5dwBcmwHEnlBWBFwQR1Gs9RO2/hewq3pkqr3IykixHtDTlqD6xGfK8S3VaKyltVjjCINPa1UcKj+rX/OXsLvNVX2wHHP3T8xp9ImGug3TTRRZojhCZ+ztsU62imzfC2h9Os0JrjOMlcWMTT7BCEJYkIQhAAhCEACEIQAIQhAAhCEACEIQAIQhAAhCEACZO82D7Sgbe0nfHjb2h8r/ACE1oSs4KcXF+SGrVHLc8losh0e4/eXW34l5jyt6zQ3n2OaLl0H7Jjy9wn3T4dPl54lLvGw1PT5fzE4bxShPb5MMri6ZfxFB6WVr3B1Soh7pt0PI+BsRG/dzbHbrlf8A5ijX94fF59f6xSwuJ7Du1O8rf82ieQ4BgeTdDJbfdcRSqI2akxDI/wASHR1P7wB/KaMV4ZX48r+fzwXxzrldvJ0KUNq7Wp0F75ux9lBxP8h4z1tfHihRaodSNFHVjwH++hnOMXWZjnqG7PrrxI4X8BpYeU2anUemqj3H5Mm3hHQtg441qRdrXLMLDgoHAfLX1mlFrcUk0X6dpp/lW/6RljcEnLGmy0HcUwhCEaXCEIQAIQhAAhCEACEIQAIQhAAhCEACEIQA81EDAhgCCLEEXBHQiKO2N0WDdpg2AYa9m3DxCt+h+fKOEJSeOM+5WUFLuclx61VY9uhRjxuDr5MdCPKauwqbV6FWgVYixqUmsbLUHFc3AZr/AJzosJnWl6rchMdOk+4jbTx5xmHwo4F6wp1PB7WvbyYmLeLxPaVGKjQmyKOSjRFA8AAIwVqYw+0+zYdytUp1E8GZiAfm1RfUTX2BuilBhUqN2jr7OllU9bX1Pj9IiWKeR/v8hbhKb/c1dgYHsMOiH2rXb8Takel7ek0ZS2rtSnh0z1WsOQGrMeijnEPam+taoSKVqS+Fi582PD0+c1yywxJIfLJHGqOkEyFsZTHF0Hmy/wA5yg0a1Ze0qFsn95Wc5fJS2rHwW5lKoVB0N/G1h6X1t52iHq2vw/US9T+R2eniFb2WU+RBkkXt0NiLQoq7KO1qAEkjVQdQg6ePj6RhmyDbVtGmLbVsIQhLFghCEACEIQAIQhAAhCEACEJh7z7RNNAiaM99RyUcfK/6GUyZFCLkyJOlZq4bFrULhTfIcpPja+n++UnifuZiv2zpyZM3kVIH+v6RwMpgy+pDcysJblZ4p1Q3skHyIM9zlO/uzvu2L7Sn3VrAuMulnB74BHmD/iMr7I3oxlMEo5qqurJUOchRxbjnAHUGw5yPXp00IepUZOMkNf2k4YinSrro1N8t+mbVT6Mv/lGGptlFwgxLeyaavbmSwFlHjc2i5i9u08fs7EBRlqU6edqZNyMhDZlPvL3bX+cXK+Lets/B0KYLMa1VLDmV1QHwtVv6X5Srltk5R8r/AAQ8qjJyj5X+CpiMVWx2I4F3b2UHBF6Doo6mbD4KjghZlGKxI1KAE0qN+Gf4j4Hj0HGfdo41Nm0vu+HIbEuAa1b4Li4VfHXQcuJ1Mg3eOen2ZIy1BdmOrZ7nMb9bxMYdVPv/AD6mdva/eX7GcdomrWvjCTpYX0FO9vZTgNOU8bOwgr4paVO5Vn4kf9MasxHLQH6T5vDQCMqg5jdgLakrpYeOp08zH3cbdw4amalYftqg4f3accvmeJ8gOWsRxOUtr/qRig8kufmNMjqVgpUHTMbDxNif0MkifvXjz26oDbIAdPiOt/lb5zVny+lDcdKctqscITO2Hj+2pAn2h3W8+vqJoxkJKUVJEp2rCEISxIQhCABCEIAEIQgB8JirvbTIqhuXYVAPxKGJ+jX9Joby7F+8KClhUXhfgw+En8ot0kxFJG7ak3Z0irsrWZSt8tTLqfcZ7gXB8La5M7b6WuPcTlk+1GhuHgz36zDQjIniL3Y+VwB6GNxEyNvbZp4TDdpobgCkosAxIuoFuC218pobPxQq0qdReDorD/EAf1jsUYwjsRaFR6ShvNsNcXQNMmzDvU3+Fx16g8CP6Tj2LwtbC1srhqdRDcEfRkbmPGd4lbHbPpVly1qa1ByDKDY9R0PlDJi3cruLzadZOVwzk2yx2lRatEZc61aWIproql6NQ5gOVNgpNuAZCOFpobk4/JhqgpoHr9qBh1PKpVplWbwULTJJ6DxjnW3aw9OjW7FBSZkPfBYkEd5TqTwIBtFH7J6amtWYjvLTQKegYnN/CIrY4ySM6xyhOK97F3aOw8Wjt21GqzEklwpcMSbk51uDfjLWxtg45jajTqUweLVBkUeNnGvoCZ2WEt9nV9xi0cbu2LW7m6SYdu1rN21f424J4U15efyteMsIR6ikqRqjFRVIIgb6UymKzcnRSD4r3SPoPnGveDbaYSmr1NQzqlhxsdWI8gCZHvCKLYY1aoDqgDoQeJNsgUjkxIHrEaiCyQcb7clMlSTV9ituolnxHTtMo8xmuPqIwzn42/VS1KjYMD3gqBmeofbJvzLX0A04XjlsjteyBxBGc62AAyjkDbnK6eca2LwGOSfCL0IQmoaEIQgAQhPhMAPsjr1lRSzkKqi5J0AEo7d2gaNA1KdmIZB1FiwB/O3rKG19opVwlNgqt25VVDgMFY3DGx5rY6xU8qja8pWUlNIy9o75Mxthgir/AHlZgt/FUJBt8/KUU3jxGoevg6qm4am7FLg8RmygD1vKmE3bOMztTqBGXLcMpIIN7G4Ons9JGNxnD5XqByOKUQdPx1GstP5E9AZlhLJNbjG5ZXyivtGlVr9lhlGZkRhQGdDnpu9MrZwcpKKjqSDwW/OOtDbmFwdKjh2rK7oqUyEIPeAAJZvZQX+Iic63nxTdt2Q7NVoDs1FJbWsLMvaHvPbgSbXsdBK2720Vw9daj0hVUAjKbaX4Mt9Mwt9Tw4y6ntfAuObZN/0s7S+LyqWcqqgXJLaAdSxsIuYrfrDgkUy1VrhVVFIzMTYAMwAte2t5z/ebbrYusW7y0xbJTLXAsNWsNLmZNNypDKbEEEEciDcGTLM74L5NW7qJ3N8StwjsgYi+QsLkHTQHUjQi9uUzNrbSwuDF6gRWPBERc7DyHLxNhOV7Y2tVxTh65DELlFgAAOPAeJlX7u2TPlOTNlz2OXNa+XNwvblIeb2QS1f/AJR0B98aFTu0aGJZzfKtMmmTz/6bk/Qxi2Zs6vTN6mLquL3yZaRAHJS7IWa3C+l+gnON0dt0sK7tVpFzbuMoXMragi5IsCD9PGOu095EqYCpVw1ZUqKtMkGxKMSCUsw1JAYDS0tCVq2y+LKmt0nz7dv9jT2p8D9J7WuOenn/AD4TD3T2i2IwlOpUYM5zBiotqHIAt1taa8cpcGqMrSYtfaJs161OiyKWFOr3wNbI1gWt0FtfOY2ytou1LDq1KtVp4bgtNC/aVgTlDEaBKakC/NuF7Rz2rge3otSLuivoxSwJXmuoOh4GL2826HaUqYwXcNIEdkXbK6nXQk6Ne/ncxc4tttCMkJbnKJON7sjXr4OrRB4uRqf8yrf5xl2ftCnXTPSYMPqD0I4gzk9DY+Ppmy0q6n90m3zU2m3uvTqJiFu/ZuWyuMoZWPJGAIF9DqOcUs8oySl5K4807po6PCRVcQqlQzAFjZQTqx6Ac5LNtmwIQhAD43DSIG8+Ax9Wp3kD0791KTXQdMwNiT428o+V66oLuyqOrEAfMzLbbH/EpTsGp1VulRTcZxmuLjQjT0uOsTlUZKmxWWKkqbF7dvYFe7duoo02UghbZ2vw0BI9WBOnrPW0qiUhTompTZaTkhkNmTMGzCqgv8V7jpwA1ljZu0mqYwhrlay1Bl6KhqBbdPYP+YyLFYPA4NhWKkcTTp5mYueqoTw6E6c+kzxUXDp+oqko8fUvbs7NalSOY2NSxYrcG1tFBOoGp1466cib2MxyUcM1VcpRVLLlIsxPAAjqxGvjE3b2+Br0zTooaYbRmYjMRzUAcL9bxe7ep2XZZ27O98l+7fy+toetGC2xFS1UYcR5MyqSzFm1LEsT1JNyfmZGVl80ZE1KIUjn2VCJ8k7JIystZJLs+pTWqprKXpg3ZFOUtpoL9L2jTsXb1IV6lKlQLUcSVtQdqaIr2swF7ghrDmOQtwiitMkgKCSSAANSSdAAOsck+zuobXrIugv3SSDYXGh1sb84yG7wPw7/AMKNDZm4tMualYMi5iVw5ZWsOQeoPaF+Q5WuTrGEbuYW9/u9K97+wLX8uEp7b3jTBLSSpmq1CuuWwPdABdrnS5v8jFrE/aHVLDs6VNVB1DFmYjzFgPkY64R4Nblhx8HRRCKGzN6lU3q1BUouxy1MtqlAnVaddBxHIOL3tNjGbx0adOlVJY0qrZRUUXC6H2xxHA+Ohl1NMcssWrs155qVAouxCgcSSAB6mLo2PUqJVoO7rTNU18PWpPcgMxcI3M2ZrjrpY6TSpYJ6lBqOMyVLjKXS4DjkxX3XuL6XHAjoC2SpN+DUXErmClhmIJAuLkC1yBzAuNfGIGGostV1fuslalcnQCzMxck8sqk3lnYpajVXB4y90fNhK55ge4G8QbZfEr0mvvHsqrVK1KDd9bDI5GWwuQwBBGa55/TmnLH1En7C296v2KeOrXxRxLFmo0suRgCqnTQBmsCC54i/Ljylp78oGAqU7KfeSoKlvNbA2l2liayYV/7QWmdMoAN+0v7rrawPiPkLSkm52EqqKiGoisL5Q4sOoOYEi3DjyhUk+h8vl2D3/g/XkacPXWoodCGVhcEcCJLKOytlU8OmWiCAdbF2bXrYnQ+UvTWrrk0K65FHbm6tevW7T7wLe6rIQKY/dsfrxk7bJGFw9wlXE1c1wyEq4NraEG6r4a8YzyKvUsNOJ0Hn1PgOPpF+lG2/Iv0oq35EnCV1oXq4xezJBCLxqtdmd0yDu65wSdNDbS5irtbHHE12qsLX0VeOVR7K/r5kz1t7H9viGYG6KSqfhBPe82N2PnIKKTnZMn4V2ObmyX0rsfadGTijJqaSYJMrkLULKZoyCpRmmUkFRIKREoUZNSnK7LNGskp1Fj4yISIaNRkZXQ5WUhlI5EG4M6DhN8KtaiOwwz1KwFnIH7NTya44345dPOKm7+wXxVSy3VAe/UtoB0HVvCdVwODSjTWnSUKq8B+ZJ5k9ZswqT58GzTQny06RzNd1sbiKheqtixuz1WA+gufS1pt4X7O1y/tazFv/AK1AA/zXv9I8QjFiiPjpoLvycg2/u/Vwj97vI1wtQDQ+DD3W528NOE+bK22aVJ6NRBWovqUZiuVviRgNOXy5c+t4nDrUQpUUMrCxU8DF/Z251KjiO1U5ksQKdRQ2Um1mVr8vEHjKPE0+kVLTyUrg+BM2ZvdiKFHskKsBopcFig+Ea8Ol72mjsnfevnRK2Rg1RAz5bMqEgMAFsPpHfH7Ew9YWq0kP7wGVh5MtjFvaG6FCgVrrVqU1psjG6CrlIYWbTULe19DBxnHyS8eWHaXAybb2NTxVMJVzaHMrKbFWsRcfPnLmHpZEVbs2UAXY3Y25seZ8Z6pVAyhlIYEAgg3BB5g9JT2ptIUMrVFPZE2aoNezJtlLLxynhccDbrH8Lk1cLqMve1WZES4AzhgxNha2VgSea3v4i/wmV6lN6mGQAVBSDVKtYhbd0sXCrcgvYE+yCL9Zr47scVSNNalNibFCGVrONVawPX6Xke6WzkpoXR6ozErUouystOops4HdBuCCL31FjrpEvHum37oW43L9Svg99qLOFcZAxsHzZl8M1wCvna0aLzKr7tYV3ztRS/E2uAT4qDY/KXkwaKAFFgAAAGYAAcABePgpr4mMhvXxFiI++W9AU1KFEHP7DPplUMLuFN75uA8NY37RxQpUnqNwRWbzsOHrwnFqlQsxZtWYlmPUk3J+ZitTkcVSE6nI4ql5PtMS7QEppLdEzmSOfRepiTASCm0mBiJIbA+kSGoJKTIahhFBIpVxLe7uxPvVUgmyJYuRx14KPE2OvhKlYxm+zy+ev0y0/ndrfrNeBJzSZGGClNJjlRpKihUAVVAAA4ADhPcITqHUCEIQAIQhAAnmogYEMAQQQQeBB0IM9QgAm4Ku2zsT2FQk4aqSaTH/AKZJ4E9Lmx8weZjhVphlKsAQQQQRcEHiCJR27spcTRNNtDxRvhYcD5cj4GZ26O0WZWw9fStQ7pvxZOCnxtwv0ynnFLpe3x4/sKj0vb48f2MrbW5NJKdWpRapmUF1Tukaa2Gl+F7a3kH2fbaYYhqVViwrC4LG57RFsNed1FtfhWOe0sctCk1SpwUcPiPJR4mcgw1Vqbq66MjBh5g3HpFZGsck0IyVjmnE7nCQ4LECrTSovB1Vh5MLyabjcK/2h4rLhAg41HVT+Fbsfqo+c5oBHX7SKt6lBByVmt4sQB/CZlts1SiqdCPeHG/OcrV5EsnJgzJzm/yMJZNTaS7QwgpsACTcX15SusRdoztVwXKdSTipKCtJA8pRBbNSQ1HkeaeSYUB4cx33By9g9lIbP3mPBtO6AfAcvHxiQZa2XtCph6gemfxL7rjoR+vKPwzUJWxmKShK2dUhIcHiVq01dPZYXHh1B8Rw9JNOonZ0ghCEACVcLVql3FRAqg/s3Vgcy/vLxB+ktQkBQQhCSATI2vhMlRcVTUs9NWDovGrTKnTzBsfIc9JrwkNWQ1Zy3aeIxGLDVnU9mnC2lNASBZb8Tci/EzItOl76VQmDZdBnKKB/iDH6KZze05+ZbZVdnPzQ2y72dL+z/FZ8GFPGm7J6HvD+K3pGWIn2a1ta6eCMP/IH9I9zfgleNG7C7gjn++QzbQpjpTT6M7TyqybedP8A5Ef9pT/EIIk5OoV5WJrqf6lfEYFagGYcOBGhEwto4E0mte4OoP5g+MbESVtrbNNVBlPeW5APO/EX5cJEYuis8drjuKYnoSbEYVqbZXFj+nUHnPAWQZqPgn209BZ9tIsDxlhlkmWFpG4gs7N2pVoMDTY2vcoScp63Xr48ZoYvemuzhkIpge4AGB/ESNZjWhaWWaSVJllOSVJl/G7exFXRqhA6J3B621PqZX2dj6lGoHRjx1BJsw5hhILQtI9SV3YbpXdjtsTeI4iuUyBVy3XUkgi17ngRr05RhiVuRlFZ7nvFLKOovdreOg+sdZ1NPNyhbN2GTlG2EIQjxoQmfiBWavT7NlFJc3aWyks3DJ4f/s9bZ2iMPRZzx4KOrngPLn5Ayu5K2/BWxR37x+eqtJTpTF2/G3L0FvmYsWktVyzFmNyxJJPMnUmeZy5z3SbOfN7nYy/Z41sU460W+YdP5mdFnOvs/X/i2/7T/wASTos6Ok/4zbp/gEzeunbG0W+KmV9QW/8AYT4iS3vzTstGqPccg+TC/wDo+shpAEAjUHUHwMx54feshrqZ6RJOiQRJOiyYxLJHhsMre0qt5gH85l7S3bDXajZT8Huny+E/Tym8iT5jMQKVNnPujTxPIfONeOLXUEoxa5OdZYZZJaFpy2zDR4tC092hllbIojtC0lyz7lhYUQ2n20kyz5lhYUeUJBBBIINwRoQRwInQ9h47tqCufa1VvxDn66H1nPrR23Sw7JQOYWzuWH4SqgH6TbopPfXgfgtSo2oQhOobCDB0silbW77kW6M5YfxRU38Zu0pD3crEfiv3vpl+cbMSxGXL8ag+ROsX9+QOzpdczW8ra/pM+oX3bQrKuhiTaFpZ+7N2faW7mbJm/ete3ykOWc0x0NH2e0v21VuiAf5mv/pj3FXcDD2o1H+J7DyUfzYxqnW0qrEjdhVQRm7xYTtcNUUcbZh5r3h+VvWJ+7mLv+zbzT9V/X5zoU5ttjCHD4lgulmzp+Em4+Wo9InVxpqfyKZuGpDUiydFkWDqB0VxwYA+XUS6iS0IjEfESY++FP8AYoelQfVW/lN4CLm9uMUotNSCc2ZrG9rAgA+Ov0kailidlcnwsVrQyz2BPQWcWzFRGFnsJJVSSrTgWUSuKcOzlwUp97KBbYUjTnkpLppSNqcAcCDDUwXQNwLKD5XF50ec7ZI8bHxXaUUY8bWbzGhPrx9Z0NBJW4jcPFouQhCdM0HitVVFLOQAOJMUq7ff8QFByIiki4uSLi5t1OnlaTb34i7ogPsglhfS5ta462/OT7q4ZUpvWfTiL9EXVj6n8pjnP1Mnp+F3Eye6W3wZO8rqhTD09EpC58XbUk9TY/UzDIlrE1C7s54sxb5m8ubvYDtsQikd1TnbyXl6mw9Zjd5J8eTO+qXA9bBwnZYamh4hbt+Ju831MvwhO3FUkkb0qVBMDe7ZvaUu0Ud6nc+ae8PTj85vz4RK5IKcXFhKO5UKG6WJuGpnl3l8j7X1/OMoEVNpYQ4TELUQdwm6+XvIfTh/SNNGqGUMpuCAQfAzLp20nCXdCsfCp+DP3jrslA5dCxCkjkDe/wCVvWJYEct5Kqigyki7FbC+vHiB6RRAmLXP7z5CsvxHkLJFWCiTIswlEgSnLCUp6pJLVOnLDowIVpT12Utqk+5IDdhRalIHpTTZJBUSBVwMt0jHus37JhzD39CBb8jMaqkn2TjFol2bMbqAAOZvz/3zMfppqGRN9hcemQ1yltjHCjSJ946IP3uvpxma28oy6Uzm/Fp87XmFjcU1Vszm55DkB0Am3NrIKPRyy08irgqsSSSdSdSTzPjPprNlyZmy8ctza/lPtp5InOTM5CRHndPZvZUs7Dv1LE+C+6Prf1mDu5srtqmZh+zQ6/vHkv8APw849zpaLD/2P5D8MPxMIQhOiaAhCEAK+Owi1UKPwPzB5EeMwNl1Gw9Q0KvAm9NuRv08D9D5xnlXaOAWsmV/Q81PURGXG298e6+v5FJRvldxd3pcZkGU3AJDciDxH5TBtNnbOdUWnWW7Ke5V+Jbajz4fL1mRacbUu8jZnn3BRLFMSJRLFMRARRYpLLdNZBSllJZGmKJFWfbT6s9SRhGyyCosstIXgQyjVWVKgl+rKdQSrM80VWE82krCeLSBLR4IljZ+z2rOFX/E3JR1/pJtnbOes1l0A9pjwH8z4R0wGCWimVB5nmT1M26XTPI7fYvDHuPWDwq0kCILAfXqT4yeEJ2UklSNQQhCSAQhCABCE+EwAjxNBXUq4BB5H9OhivtLYLJc0++vT3h6c/SMVfEWlGptC0x6mOKfxd/cpJJ9xVAk1OaWMdKmrDXqND69ZkYygQtltU14NzHP1nInj2vh2Jao0KZlhW6xffHlQoUFSOIYX4cBc8Z6/tAtxVD5rf8AWUuiVmSGVTPt5iUNoMSASqDqBy6CaBxqfEJKY6OSLLLGQuZSpbSGuc21005T5U2jT+L6GFkPJH3JaplWpIqm0VPshmPQCeaAqMbvlRemrN+doVYpyT7H0ia+zdgs9mq9xenvH/1hg6qJqo1+I6n+kvptKasGLHdzd/kTGK8mxh6KooVAABwAkszKOMvL9J7zrwnFrgcmSQhCMJCEIQAIQhAAnxhPsIAUcTQvM2rgTN8ifCgiJ4FIq0LD7PMibZxjUaQnw0REPRRZGwUm2cZEdkDp8tI4/dxPn3cSn2CJHpoTv7H858/sg+P0jl93EPuwkfYIkekhNGx/OehsgdP1jh92EPu4h9giHpIUxs4z2NnGNP3cT72AlloYk7BaXZ5k1PAGMHYieuzEutHFE7DKw+EImnRS09hZ6miGNR7FkqCEIRpIQhCAH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3083" name="Picture 11" descr="http://img1.cna.com.tw/www/WebPhotos/800/20141103/6164714.jpg"/>
          <p:cNvPicPr>
            <a:picLocks noChangeAspect="1" noChangeArrowheads="1"/>
          </p:cNvPicPr>
          <p:nvPr/>
        </p:nvPicPr>
        <p:blipFill rotWithShape="1"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7" t="13514" r="3606" b="3899"/>
          <a:stretch/>
        </p:blipFill>
        <p:spPr bwMode="auto">
          <a:xfrm>
            <a:off x="9065188" y="2057446"/>
            <a:ext cx="2942600" cy="389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http://www.stdaily.com/shouye/guoji/201401/W020140120239302248586.jpg"/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579" y="2933699"/>
            <a:ext cx="3810000" cy="205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1" name="文本框 340"/>
          <p:cNvSpPr txBox="1"/>
          <p:nvPr/>
        </p:nvSpPr>
        <p:spPr>
          <a:xfrm>
            <a:off x="1168142" y="2057446"/>
            <a:ext cx="6598333" cy="14773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City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Tourism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Carbon Reduction</a:t>
            </a:r>
          </a:p>
        </p:txBody>
      </p:sp>
      <p:pic>
        <p:nvPicPr>
          <p:cNvPr id="3087" name="Picture 15" descr="https://encrypted-tbn0.gstatic.com/images?q=tbn:ANd9GcRYEQF40Mlojnct_hAMrIaL-Z8JPF5zjVpq9PtkIETYAelZCIT4JA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506" y="3534774"/>
            <a:ext cx="2600325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39" y="4057078"/>
            <a:ext cx="542905" cy="937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418" y="4077971"/>
            <a:ext cx="530825" cy="91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723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5"/>
          <p:cNvSpPr>
            <a:spLocks/>
          </p:cNvSpPr>
          <p:nvPr/>
        </p:nvSpPr>
        <p:spPr bwMode="gray">
          <a:xfrm flipH="1">
            <a:off x="5765875" y="1350620"/>
            <a:ext cx="2376487" cy="2376488"/>
          </a:xfrm>
          <a:custGeom>
            <a:avLst/>
            <a:gdLst>
              <a:gd name="T0" fmla="*/ 2147483647 w 1016"/>
              <a:gd name="T1" fmla="*/ 0 h 1016"/>
              <a:gd name="T2" fmla="*/ 0 w 1016"/>
              <a:gd name="T3" fmla="*/ 2147483647 h 1016"/>
              <a:gd name="T4" fmla="*/ 0 w 1016"/>
              <a:gd name="T5" fmla="*/ 2147483647 h 1016"/>
              <a:gd name="T6" fmla="*/ 2147483647 w 1016"/>
              <a:gd name="T7" fmla="*/ 2147483647 h 1016"/>
              <a:gd name="T8" fmla="*/ 2147483647 w 1016"/>
              <a:gd name="T9" fmla="*/ 2147483647 h 1016"/>
              <a:gd name="T10" fmla="*/ 2147483647 w 1016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016"/>
              <a:gd name="T20" fmla="*/ 1016 w 1016"/>
              <a:gd name="T21" fmla="*/ 1016 h 1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016">
                <a:moveTo>
                  <a:pt x="508" y="0"/>
                </a:moveTo>
                <a:cubicBezTo>
                  <a:pt x="227" y="0"/>
                  <a:pt x="0" y="227"/>
                  <a:pt x="0" y="508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508" y="1016"/>
                  <a:pt x="508" y="1016"/>
                  <a:pt x="508" y="1016"/>
                </a:cubicBezTo>
                <a:cubicBezTo>
                  <a:pt x="789" y="1016"/>
                  <a:pt x="1016" y="789"/>
                  <a:pt x="1016" y="508"/>
                </a:cubicBezTo>
                <a:cubicBezTo>
                  <a:pt x="1016" y="227"/>
                  <a:pt x="789" y="0"/>
                  <a:pt x="508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 dirty="0">
              <a:solidFill>
                <a:schemeClr val="lt1"/>
              </a:solidFill>
            </a:endParaRPr>
          </a:p>
        </p:txBody>
      </p:sp>
      <p:sp>
        <p:nvSpPr>
          <p:cNvPr id="7" name="Freeform 35"/>
          <p:cNvSpPr>
            <a:spLocks/>
          </p:cNvSpPr>
          <p:nvPr/>
        </p:nvSpPr>
        <p:spPr bwMode="gray">
          <a:xfrm>
            <a:off x="8346950" y="1350621"/>
            <a:ext cx="2376488" cy="2376487"/>
          </a:xfrm>
          <a:custGeom>
            <a:avLst/>
            <a:gdLst>
              <a:gd name="T0" fmla="*/ 2147483647 w 1016"/>
              <a:gd name="T1" fmla="*/ 0 h 1016"/>
              <a:gd name="T2" fmla="*/ 0 w 1016"/>
              <a:gd name="T3" fmla="*/ 2147483647 h 1016"/>
              <a:gd name="T4" fmla="*/ 0 w 1016"/>
              <a:gd name="T5" fmla="*/ 2147483647 h 1016"/>
              <a:gd name="T6" fmla="*/ 2147483647 w 1016"/>
              <a:gd name="T7" fmla="*/ 2147483647 h 1016"/>
              <a:gd name="T8" fmla="*/ 2147483647 w 1016"/>
              <a:gd name="T9" fmla="*/ 2147483647 h 1016"/>
              <a:gd name="T10" fmla="*/ 2147483647 w 1016"/>
              <a:gd name="T11" fmla="*/ 0 h 10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16"/>
              <a:gd name="T19" fmla="*/ 0 h 1016"/>
              <a:gd name="T20" fmla="*/ 1016 w 1016"/>
              <a:gd name="T21" fmla="*/ 1016 h 10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16" h="1016">
                <a:moveTo>
                  <a:pt x="508" y="0"/>
                </a:moveTo>
                <a:cubicBezTo>
                  <a:pt x="227" y="0"/>
                  <a:pt x="0" y="227"/>
                  <a:pt x="0" y="508"/>
                </a:cubicBezTo>
                <a:cubicBezTo>
                  <a:pt x="0" y="1016"/>
                  <a:pt x="0" y="1016"/>
                  <a:pt x="0" y="1016"/>
                </a:cubicBezTo>
                <a:cubicBezTo>
                  <a:pt x="508" y="1016"/>
                  <a:pt x="508" y="1016"/>
                  <a:pt x="508" y="1016"/>
                </a:cubicBezTo>
                <a:cubicBezTo>
                  <a:pt x="789" y="1016"/>
                  <a:pt x="1016" y="789"/>
                  <a:pt x="1016" y="508"/>
                </a:cubicBezTo>
                <a:cubicBezTo>
                  <a:pt x="1016" y="227"/>
                  <a:pt x="789" y="0"/>
                  <a:pt x="508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 dirty="0">
              <a:solidFill>
                <a:schemeClr val="lt1"/>
              </a:solidFill>
            </a:endParaRPr>
          </a:p>
        </p:txBody>
      </p:sp>
      <p:sp>
        <p:nvSpPr>
          <p:cNvPr id="8" name="矩形 22"/>
          <p:cNvSpPr/>
          <p:nvPr/>
        </p:nvSpPr>
        <p:spPr>
          <a:xfrm>
            <a:off x="8342188" y="3899350"/>
            <a:ext cx="2376488" cy="2376487"/>
          </a:xfrm>
          <a:custGeom>
            <a:avLst/>
            <a:gdLst/>
            <a:ahLst/>
            <a:cxnLst/>
            <a:rect l="l" t="t" r="r" b="b"/>
            <a:pathLst>
              <a:path w="2376488" h="2376487">
                <a:moveTo>
                  <a:pt x="0" y="0"/>
                </a:moveTo>
                <a:cubicBezTo>
                  <a:pt x="1188244" y="0"/>
                  <a:pt x="1188244" y="0"/>
                  <a:pt x="1188244" y="0"/>
                </a:cubicBezTo>
                <a:cubicBezTo>
                  <a:pt x="1845521" y="0"/>
                  <a:pt x="2376488" y="530967"/>
                  <a:pt x="2376488" y="1188243"/>
                </a:cubicBezTo>
                <a:cubicBezTo>
                  <a:pt x="2376488" y="1845520"/>
                  <a:pt x="1845521" y="2376487"/>
                  <a:pt x="1188244" y="2376487"/>
                </a:cubicBezTo>
                <a:cubicBezTo>
                  <a:pt x="530967" y="2376487"/>
                  <a:pt x="0" y="1845520"/>
                  <a:pt x="0" y="1188243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>
              <a:solidFill>
                <a:schemeClr val="lt1"/>
              </a:solidFill>
            </a:endParaRPr>
          </a:p>
        </p:txBody>
      </p:sp>
      <p:sp>
        <p:nvSpPr>
          <p:cNvPr id="9" name="矩形 26"/>
          <p:cNvSpPr/>
          <p:nvPr/>
        </p:nvSpPr>
        <p:spPr>
          <a:xfrm>
            <a:off x="5756151" y="3910465"/>
            <a:ext cx="2376487" cy="2376487"/>
          </a:xfrm>
          <a:custGeom>
            <a:avLst/>
            <a:gdLst/>
            <a:ahLst/>
            <a:cxnLst/>
            <a:rect l="l" t="t" r="r" b="b"/>
            <a:pathLst>
              <a:path w="2376487" h="2376487">
                <a:moveTo>
                  <a:pt x="1188244" y="0"/>
                </a:moveTo>
                <a:cubicBezTo>
                  <a:pt x="1188256" y="0"/>
                  <a:pt x="1192038" y="0"/>
                  <a:pt x="2376487" y="0"/>
                </a:cubicBezTo>
                <a:cubicBezTo>
                  <a:pt x="2376487" y="19"/>
                  <a:pt x="2376487" y="4713"/>
                  <a:pt x="2376487" y="1188244"/>
                </a:cubicBezTo>
                <a:cubicBezTo>
                  <a:pt x="2376487" y="1845520"/>
                  <a:pt x="1845520" y="2376487"/>
                  <a:pt x="1188244" y="2376487"/>
                </a:cubicBezTo>
                <a:cubicBezTo>
                  <a:pt x="530967" y="2376487"/>
                  <a:pt x="0" y="1845520"/>
                  <a:pt x="0" y="1188244"/>
                </a:cubicBezTo>
                <a:cubicBezTo>
                  <a:pt x="0" y="530967"/>
                  <a:pt x="530967" y="0"/>
                  <a:pt x="1188244" y="0"/>
                </a:cubicBezTo>
                <a:close/>
              </a:path>
            </a:pathLst>
          </a:custGeom>
          <a:solidFill>
            <a:srgbClr val="31B5D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noProof="0">
              <a:solidFill>
                <a:schemeClr val="lt1"/>
              </a:solidFill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100860" y="332546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Scale.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TextBox 50"/>
          <p:cNvSpPr txBox="1"/>
          <p:nvPr/>
        </p:nvSpPr>
        <p:spPr>
          <a:xfrm>
            <a:off x="8358220" y="3315254"/>
            <a:ext cx="952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Elders.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TextBox 51"/>
          <p:cNvSpPr txBox="1"/>
          <p:nvPr/>
        </p:nvSpPr>
        <p:spPr>
          <a:xfrm>
            <a:off x="8389028" y="3938701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Transfer.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TextBox 52"/>
          <p:cNvSpPr txBox="1"/>
          <p:nvPr/>
        </p:nvSpPr>
        <p:spPr>
          <a:xfrm>
            <a:off x="6941134" y="3938701"/>
            <a:ext cx="116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Tourists.</a:t>
            </a:r>
            <a:endParaRPr lang="zh-CN" alt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043594" y="1652978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59585" y="1653530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椭圆 95"/>
          <p:cNvSpPr/>
          <p:nvPr/>
        </p:nvSpPr>
        <p:spPr>
          <a:xfrm>
            <a:off x="6048228" y="4335882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椭圆 110"/>
          <p:cNvSpPr/>
          <p:nvPr/>
        </p:nvSpPr>
        <p:spPr>
          <a:xfrm>
            <a:off x="8687028" y="4335882"/>
            <a:ext cx="1692000" cy="1692000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5" name="直接连接符 184"/>
          <p:cNvCxnSpPr/>
          <p:nvPr/>
        </p:nvCxnSpPr>
        <p:spPr>
          <a:xfrm>
            <a:off x="701487" y="475268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/>
          <p:cNvCxnSpPr/>
          <p:nvPr/>
        </p:nvCxnSpPr>
        <p:spPr>
          <a:xfrm>
            <a:off x="701487" y="529274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/>
          <p:cNvCxnSpPr/>
          <p:nvPr/>
        </p:nvCxnSpPr>
        <p:spPr>
          <a:xfrm>
            <a:off x="701487" y="583280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连接符 187"/>
          <p:cNvCxnSpPr/>
          <p:nvPr/>
        </p:nvCxnSpPr>
        <p:spPr>
          <a:xfrm>
            <a:off x="701487" y="6372868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/>
          <p:cNvSpPr/>
          <p:nvPr/>
        </p:nvSpPr>
        <p:spPr bwMode="auto">
          <a:xfrm>
            <a:off x="1162562" y="494010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162562" y="548016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162562" y="60202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文本框 12"/>
          <p:cNvSpPr txBox="1"/>
          <p:nvPr/>
        </p:nvSpPr>
        <p:spPr>
          <a:xfrm>
            <a:off x="1522602" y="4761852"/>
            <a:ext cx="3955127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Not easy to understand.</a:t>
            </a:r>
            <a:endParaRPr lang="zh-CN" altLang="en-US" sz="2400" dirty="0"/>
          </a:p>
        </p:txBody>
      </p:sp>
      <p:sp>
        <p:nvSpPr>
          <p:cNvPr id="193" name="文本框 13"/>
          <p:cNvSpPr txBox="1"/>
          <p:nvPr/>
        </p:nvSpPr>
        <p:spPr>
          <a:xfrm>
            <a:off x="1522603" y="5301912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Unfamiliar.</a:t>
            </a:r>
            <a:endParaRPr lang="zh-CN" altLang="en-US" sz="2400" dirty="0"/>
          </a:p>
        </p:txBody>
      </p:sp>
      <p:sp>
        <p:nvSpPr>
          <p:cNvPr id="194" name="文本框 14"/>
          <p:cNvSpPr txBox="1"/>
          <p:nvPr/>
        </p:nvSpPr>
        <p:spPr>
          <a:xfrm>
            <a:off x="1519478" y="5841972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Multi-ride routes.</a:t>
            </a:r>
            <a:endParaRPr lang="zh-CN" altLang="en-US" sz="2400" dirty="0"/>
          </a:p>
        </p:txBody>
      </p:sp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268" name="矩形 26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36" name="文本框 335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183" name="文本框 182"/>
          <p:cNvSpPr txBox="1"/>
          <p:nvPr/>
        </p:nvSpPr>
        <p:spPr>
          <a:xfrm>
            <a:off x="1125644" y="1247458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Problems</a:t>
            </a:r>
            <a:endParaRPr lang="zh-CN" altLang="en-US" dirty="0"/>
          </a:p>
        </p:txBody>
      </p:sp>
      <p:sp>
        <p:nvSpPr>
          <p:cNvPr id="199" name="矩形 198"/>
          <p:cNvSpPr/>
          <p:nvPr/>
        </p:nvSpPr>
        <p:spPr bwMode="auto">
          <a:xfrm>
            <a:off x="1155307" y="4410334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文本框 12"/>
          <p:cNvSpPr txBox="1"/>
          <p:nvPr/>
        </p:nvSpPr>
        <p:spPr>
          <a:xfrm>
            <a:off x="1515348" y="4232080"/>
            <a:ext cx="3708382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More and more stations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195" name="椭圆 194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http://img2.duitang.com/uploads/item/201302/05/20130205121407_2tQBL.jpe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0" r="16790"/>
          <a:stretch/>
        </p:blipFill>
        <p:spPr bwMode="auto">
          <a:xfrm>
            <a:off x="3523813" y="1350621"/>
            <a:ext cx="1676532" cy="246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4969730" y="3638322"/>
            <a:ext cx="508000" cy="25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97" name="矩形 196"/>
          <p:cNvSpPr/>
          <p:nvPr/>
        </p:nvSpPr>
        <p:spPr>
          <a:xfrm>
            <a:off x="4715730" y="3727876"/>
            <a:ext cx="508000" cy="255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v</a:t>
            </a:r>
            <a:endParaRPr lang="zh-TW" altLang="en-US" dirty="0"/>
          </a:p>
        </p:txBody>
      </p:sp>
      <p:sp>
        <p:nvSpPr>
          <p:cNvPr id="198" name="文本框 12"/>
          <p:cNvSpPr txBox="1"/>
          <p:nvPr/>
        </p:nvSpPr>
        <p:spPr>
          <a:xfrm>
            <a:off x="686824" y="2017643"/>
            <a:ext cx="2577739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I've lost my </a:t>
            </a:r>
            <a:r>
              <a:rPr lang="en-US" altLang="zh-CN" sz="2400" dirty="0" smtClean="0"/>
              <a:t>way!</a:t>
            </a:r>
            <a:endParaRPr lang="zh-CN" altLang="en-US" sz="2400" dirty="0"/>
          </a:p>
        </p:txBody>
      </p:sp>
      <p:pic>
        <p:nvPicPr>
          <p:cNvPr id="4100" name="Picture 4" descr="http://blog.sina.com.tw/myimages/56/35128/images/20081211171613749.jpg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36" y="1763045"/>
            <a:ext cx="1853477" cy="132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upload.wikimedia.org/wikipedia/zh/a/a7/Macau_Interchange_Service_Logo.jpg"/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619" y="4377544"/>
            <a:ext cx="1571625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en.pimg.jp/015/480/522/1/15480522.jpg"/>
          <p:cNvPicPr>
            <a:picLocks noChangeAspect="1" noChangeArrowheads="1"/>
          </p:cNvPicPr>
          <p:nvPr/>
        </p:nvPicPr>
        <p:blipFill rotWithShape="1"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6"/>
          <a:stretch/>
        </p:blipFill>
        <p:spPr bwMode="auto">
          <a:xfrm>
            <a:off x="6294723" y="4460702"/>
            <a:ext cx="1183475" cy="151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台北捷運文湖線迴力車"/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549" y="1640508"/>
            <a:ext cx="1726649" cy="172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文本框 12"/>
          <p:cNvSpPr txBox="1"/>
          <p:nvPr/>
        </p:nvSpPr>
        <p:spPr>
          <a:xfrm>
            <a:off x="593948" y="3600147"/>
            <a:ext cx="370838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TW" sz="32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Complicated Routes</a:t>
            </a:r>
            <a:endParaRPr lang="zh-CN" altLang="en-US" sz="32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046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753" y="1793019"/>
            <a:ext cx="4024290" cy="27370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76" y="2645965"/>
            <a:ext cx="3513352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000" y="4039115"/>
            <a:ext cx="3510000" cy="234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1B5D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perspectiveHeroicExtremeRightFacing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75" name="文本框 274"/>
          <p:cNvSpPr txBox="1"/>
          <p:nvPr/>
        </p:nvSpPr>
        <p:spPr>
          <a:xfrm>
            <a:off x="1125644" y="1247458"/>
            <a:ext cx="3171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Smart Taipei Metro</a:t>
            </a:r>
            <a:endParaRPr lang="zh-CN" altLang="en-US" dirty="0"/>
          </a:p>
        </p:txBody>
      </p:sp>
      <p:grpSp>
        <p:nvGrpSpPr>
          <p:cNvPr id="277" name="组合 276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8" name="组合 277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6" name="图片 335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7" name="椭圆 336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4" name="图片 333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5" name="椭圆 334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32" name="图片 33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3" name="椭圆 332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1" name="组合 280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30" name="图片 32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31" name="椭圆 330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8" name="图片 327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9" name="椭圆 328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6" name="椭圆 325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4" name="椭圆 323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5" name="图片 324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5" name="组合 284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22" name="椭圆 321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3" name="图片 322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20" name="椭圆 319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1" name="图片 320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8" name="椭圆 317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9" name="图片 318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6" name="椭圆 315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7" name="图片 316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4" name="椭圆 313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5" name="图片 31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0" name="组合 289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12" name="椭圆 311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3" name="图片 312"/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1" name="组合 290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10" name="椭圆 309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1" name="图片 310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92" name="组合 291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9" name="椭圆 308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3" name="直接连接符 292"/>
            <p:cNvCxnSpPr>
              <a:stCxn id="320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09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26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33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37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18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0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31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9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22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14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24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/>
            <p:cNvCxnSpPr>
              <a:stCxn id="335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/>
            <p:cNvCxnSpPr>
              <a:stCxn id="312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连接符 306"/>
            <p:cNvCxnSpPr>
              <a:stCxn id="316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655309" y="1032131"/>
            <a:ext cx="10477147" cy="66943"/>
            <a:chOff x="655309" y="1032131"/>
            <a:chExt cx="10477147" cy="66943"/>
          </a:xfrm>
        </p:grpSpPr>
        <p:sp>
          <p:nvSpPr>
            <p:cNvPr id="338" name="矩形 337"/>
            <p:cNvSpPr/>
            <p:nvPr/>
          </p:nvSpPr>
          <p:spPr>
            <a:xfrm flipV="1">
              <a:off x="655309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矩形 338"/>
            <p:cNvSpPr/>
            <p:nvPr/>
          </p:nvSpPr>
          <p:spPr>
            <a:xfrm flipV="1">
              <a:off x="2152044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矩形 339"/>
            <p:cNvSpPr/>
            <p:nvPr/>
          </p:nvSpPr>
          <p:spPr>
            <a:xfrm flipV="1">
              <a:off x="364878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矩形 340"/>
            <p:cNvSpPr/>
            <p:nvPr/>
          </p:nvSpPr>
          <p:spPr>
            <a:xfrm flipV="1">
              <a:off x="5145515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矩形 341"/>
            <p:cNvSpPr/>
            <p:nvPr/>
          </p:nvSpPr>
          <p:spPr>
            <a:xfrm flipV="1">
              <a:off x="6642250" y="1032131"/>
              <a:ext cx="1496735" cy="66943"/>
            </a:xfrm>
            <a:prstGeom prst="rect">
              <a:avLst/>
            </a:prstGeom>
            <a:solidFill>
              <a:srgbClr val="31B5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矩形 342"/>
            <p:cNvSpPr/>
            <p:nvPr/>
          </p:nvSpPr>
          <p:spPr>
            <a:xfrm flipV="1">
              <a:off x="8138985" y="1032131"/>
              <a:ext cx="1496735" cy="66943"/>
            </a:xfrm>
            <a:prstGeom prst="rect">
              <a:avLst/>
            </a:prstGeom>
            <a:solidFill>
              <a:srgbClr val="F784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矩形 343"/>
            <p:cNvSpPr/>
            <p:nvPr/>
          </p:nvSpPr>
          <p:spPr>
            <a:xfrm flipV="1">
              <a:off x="9635721" y="1032131"/>
              <a:ext cx="1496735" cy="6694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5" name="文本框 344"/>
          <p:cNvSpPr txBox="1"/>
          <p:nvPr/>
        </p:nvSpPr>
        <p:spPr>
          <a:xfrm>
            <a:off x="2493605" y="331131"/>
            <a:ext cx="459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創作動機</a:t>
            </a:r>
            <a:r>
              <a:rPr lang="en-US" altLang="zh-CN" sz="4000" b="1" dirty="0">
                <a:solidFill>
                  <a:srgbClr val="31B5D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CN" sz="4000" dirty="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Motivation</a:t>
            </a:r>
            <a:endParaRPr lang="zh-CN" altLang="en-US" sz="4000" dirty="0">
              <a:solidFill>
                <a:srgbClr val="31B5D6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408668" y="5439482"/>
            <a:ext cx="3099832" cy="58176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Friendly </a:t>
            </a:r>
            <a:r>
              <a:rPr lang="en-US" altLang="zh-CN" sz="2400" dirty="0"/>
              <a:t>Interface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1408668" y="4239226"/>
            <a:ext cx="3099832" cy="58176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800" dirty="0" smtClean="0">
                <a:solidFill>
                  <a:srgbClr val="31B5D6"/>
                </a:solidFill>
              </a:rPr>
              <a:t>Clear </a:t>
            </a:r>
            <a:r>
              <a:rPr lang="en-US" altLang="zh-CN" sz="2400" dirty="0" smtClean="0"/>
              <a:t>Information</a:t>
            </a:r>
            <a:endParaRPr lang="en-US" altLang="zh-CN" sz="2400" dirty="0"/>
          </a:p>
        </p:txBody>
      </p:sp>
      <p:sp>
        <p:nvSpPr>
          <p:cNvPr id="82" name="文本框 81"/>
          <p:cNvSpPr txBox="1"/>
          <p:nvPr/>
        </p:nvSpPr>
        <p:spPr>
          <a:xfrm>
            <a:off x="1408668" y="2099129"/>
            <a:ext cx="3099832" cy="1554272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Moderately"/>
            <a:lightRig rig="threePt" dir="t"/>
          </a:scene3d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en-US" altLang="zh-CN" sz="2400" dirty="0"/>
              <a:t>Exploring </a:t>
            </a:r>
            <a:r>
              <a:rPr lang="en-US" altLang="zh-CN" sz="2400" dirty="0" smtClean="0"/>
              <a:t>the beauty of the city is very </a:t>
            </a:r>
            <a:r>
              <a:rPr lang="en-US" altLang="zh-CN" sz="2800" dirty="0" smtClean="0">
                <a:solidFill>
                  <a:srgbClr val="31B5D6"/>
                </a:solidFill>
              </a:rPr>
              <a:t>EASY.</a:t>
            </a:r>
            <a:endParaRPr lang="en-US" altLang="zh-CN" sz="2400" dirty="0">
              <a:solidFill>
                <a:srgbClr val="31B5D6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2683995" y="4818778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上箭头 83"/>
          <p:cNvSpPr/>
          <p:nvPr/>
        </p:nvSpPr>
        <p:spPr>
          <a:xfrm>
            <a:off x="2683995" y="3609540"/>
            <a:ext cx="482600" cy="684204"/>
          </a:xfrm>
          <a:prstGeom prst="upArrow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31B5D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31B5D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系統架構 </a:t>
            </a:r>
            <a:r>
              <a:rPr lang="en-US" altLang="zh-TW" sz="4000" dirty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Architecture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2085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Composition</a:t>
            </a:r>
            <a:endParaRPr lang="zh-CN" altLang="en-US" dirty="0"/>
          </a:p>
        </p:txBody>
      </p:sp>
      <p:cxnSp>
        <p:nvCxnSpPr>
          <p:cNvPr id="74" name="直接连接符 73"/>
          <p:cNvCxnSpPr/>
          <p:nvPr/>
        </p:nvCxnSpPr>
        <p:spPr>
          <a:xfrm>
            <a:off x="701487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701487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701487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701487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 bwMode="auto">
          <a:xfrm>
            <a:off x="1162562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1162562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162562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1522603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err="1" smtClean="0"/>
              <a:t>MiniGUI</a:t>
            </a:r>
            <a:endParaRPr lang="zh-CN" altLang="en-US" sz="2400" dirty="0"/>
          </a:p>
        </p:txBody>
      </p:sp>
      <p:sp>
        <p:nvSpPr>
          <p:cNvPr id="82" name="文本框 13"/>
          <p:cNvSpPr txBox="1"/>
          <p:nvPr/>
        </p:nvSpPr>
        <p:spPr>
          <a:xfrm>
            <a:off x="1522603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PXA-270</a:t>
            </a:r>
            <a:endParaRPr lang="zh-CN" altLang="en-US" sz="2400" dirty="0"/>
          </a:p>
        </p:txBody>
      </p:sp>
      <p:sp>
        <p:nvSpPr>
          <p:cNvPr id="83" name="文本框 14"/>
          <p:cNvSpPr txBox="1"/>
          <p:nvPr/>
        </p:nvSpPr>
        <p:spPr>
          <a:xfrm>
            <a:off x="1519478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Data Base &amp; Routing</a:t>
            </a:r>
            <a:endParaRPr lang="zh-CN" altLang="en-US" sz="2400" dirty="0"/>
          </a:p>
        </p:txBody>
      </p:sp>
      <p:sp>
        <p:nvSpPr>
          <p:cNvPr id="84" name="椭圆 83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连接符 76"/>
          <p:cNvCxnSpPr/>
          <p:nvPr/>
        </p:nvCxnSpPr>
        <p:spPr>
          <a:xfrm>
            <a:off x="703759" y="6536752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 bwMode="auto">
          <a:xfrm>
            <a:off x="1164834" y="6184110"/>
            <a:ext cx="216000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ln>
                <a:solidFill>
                  <a:schemeClr val="tx1"/>
                </a:solidFill>
                <a:prstDash val="sysDash"/>
              </a:ln>
              <a:noFill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文本框 14"/>
          <p:cNvSpPr txBox="1"/>
          <p:nvPr/>
        </p:nvSpPr>
        <p:spPr>
          <a:xfrm>
            <a:off x="1521750" y="6005856"/>
            <a:ext cx="3277397" cy="511807"/>
          </a:xfrm>
          <a:prstGeom prst="rect">
            <a:avLst/>
          </a:prstGeom>
          <a:noFill/>
          <a:ln>
            <a:noFill/>
            <a:prstDash val="dashDot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>
                <a:ln>
                  <a:solidFill>
                    <a:schemeClr val="bg1">
                      <a:lumMod val="50000"/>
                    </a:schemeClr>
                  </a:solidFill>
                  <a:prstDash val="sysDash"/>
                </a:ln>
                <a:solidFill>
                  <a:schemeClr val="bg2">
                    <a:lumMod val="90000"/>
                  </a:schemeClr>
                </a:solidFill>
              </a:rPr>
              <a:t>Cloud Application</a:t>
            </a:r>
            <a:endParaRPr lang="zh-CN" altLang="en-US" sz="2400" dirty="0"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2" name="群組 11"/>
          <p:cNvGrpSpPr/>
          <p:nvPr/>
        </p:nvGrpSpPr>
        <p:grpSpPr>
          <a:xfrm>
            <a:off x="6138098" y="2107959"/>
            <a:ext cx="6662172" cy="4520841"/>
            <a:chOff x="5145515" y="1099073"/>
            <a:chExt cx="8036985" cy="5145503"/>
          </a:xfrm>
        </p:grpSpPr>
        <p:graphicFrame>
          <p:nvGraphicFramePr>
            <p:cNvPr id="2" name="图示 1"/>
            <p:cNvGraphicFramePr/>
            <p:nvPr>
              <p:extLst>
                <p:ext uri="{D42A27DB-BD31-4B8C-83A1-F6EECF244321}">
                  <p14:modId xmlns:p14="http://schemas.microsoft.com/office/powerpoint/2010/main" val="3362071016"/>
                </p:ext>
              </p:extLst>
            </p:nvPr>
          </p:nvGraphicFramePr>
          <p:xfrm>
            <a:off x="5145515" y="1832233"/>
            <a:ext cx="8036985" cy="441234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grpSp>
          <p:nvGrpSpPr>
            <p:cNvPr id="3" name="群組 2"/>
            <p:cNvGrpSpPr/>
            <p:nvPr/>
          </p:nvGrpSpPr>
          <p:grpSpPr>
            <a:xfrm>
              <a:off x="9532559" y="1099073"/>
              <a:ext cx="2133659" cy="2144887"/>
              <a:chOff x="4800637" y="2137183"/>
              <a:chExt cx="2471240" cy="2461745"/>
            </a:xfrm>
            <a:solidFill>
              <a:schemeClr val="accent1">
                <a:lumMod val="40000"/>
                <a:lumOff val="60000"/>
              </a:schemeClr>
            </a:solidFill>
          </p:grpSpPr>
          <p:grpSp>
            <p:nvGrpSpPr>
              <p:cNvPr id="88" name="群組 87"/>
              <p:cNvGrpSpPr/>
              <p:nvPr/>
            </p:nvGrpSpPr>
            <p:grpSpPr>
              <a:xfrm>
                <a:off x="5185528" y="2494629"/>
                <a:ext cx="2086349" cy="2104299"/>
                <a:chOff x="2225219" y="1242268"/>
                <a:chExt cx="2086349" cy="2104299"/>
              </a:xfrm>
              <a:grpFill/>
            </p:grpSpPr>
            <p:sp>
              <p:nvSpPr>
                <p:cNvPr id="90" name="圖案 89"/>
                <p:cNvSpPr/>
                <p:nvPr/>
              </p:nvSpPr>
              <p:spPr>
                <a:xfrm>
                  <a:off x="2225219" y="1242268"/>
                  <a:ext cx="2086349" cy="2104299"/>
                </a:xfrm>
                <a:prstGeom prst="gear6">
                  <a:avLst/>
                </a:prstGeom>
                <a:grpFill/>
                <a:ln>
                  <a:solidFill>
                    <a:schemeClr val="accent1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rgbClr r="0" g="0" b="0"/>
                </a:lnRef>
                <a:fillRef idx="1">
                  <a:scrgbClr r="0" g="0" b="0"/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1" name="圖案 4"/>
                <p:cNvSpPr/>
                <p:nvPr/>
              </p:nvSpPr>
              <p:spPr>
                <a:xfrm>
                  <a:off x="2750464" y="1773335"/>
                  <a:ext cx="1035859" cy="1042165"/>
                </a:xfrm>
                <a:prstGeom prst="rect">
                  <a:avLst/>
                </a:prstGeom>
                <a:grpFill/>
                <a:ln>
                  <a:noFill/>
                  <a:prstDash val="lg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20320" tIns="20320" rIns="20320" bIns="20320" numCol="1" spcCol="1270" anchor="ctr" anchorCtr="0">
                  <a:noAutofit/>
                </a:bodyPr>
                <a:lstStyle/>
                <a:p>
                  <a:pPr lvl="0" algn="ctr" defTabSz="711200" rtl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CN" b="1" kern="1200" dirty="0" smtClean="0">
                      <a:ln>
                        <a:solidFill>
                          <a:schemeClr val="tx1"/>
                        </a:solidFill>
                        <a:prstDash val="sysDot"/>
                      </a:ln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Cloud</a:t>
                  </a:r>
                  <a:endParaRPr lang="zh-CN" altLang="en-US" sz="1400" b="1" kern="1200" dirty="0">
                    <a:ln>
                      <a:solidFill>
                        <a:schemeClr val="tx1"/>
                      </a:solidFill>
                      <a:prstDash val="sysDot"/>
                    </a:ln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9" name="圖案 88"/>
              <p:cNvSpPr/>
              <p:nvPr/>
            </p:nvSpPr>
            <p:spPr>
              <a:xfrm rot="728706">
                <a:off x="4800637" y="2137183"/>
                <a:ext cx="2256913" cy="2256913"/>
              </a:xfrm>
              <a:prstGeom prst="leftCircularArrow">
                <a:avLst>
                  <a:gd name="adj1" fmla="val 6452"/>
                  <a:gd name="adj2" fmla="val 429999"/>
                  <a:gd name="adj3" fmla="val 10489124"/>
                  <a:gd name="adj4" fmla="val 14837806"/>
                  <a:gd name="adj5" fmla="val 7527"/>
                </a:avLst>
              </a:prstGeom>
              <a:grpFill/>
              <a:ln>
                <a:solidFill>
                  <a:schemeClr val="accent1">
                    <a:lumMod val="75000"/>
                  </a:schemeClr>
                </a:solidFill>
                <a:prstDash val="lgDash"/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pic>
        <p:nvPicPr>
          <p:cNvPr id="1026" name="Picture 2" descr="https://encrypted-tbn1.gstatic.com/images?q=tbn:ANd9GcR00TVOL0P30DO-ybPqOv5HOIG8ZynTkz_xM77dlKiCfDmgTElbVw"/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0" b="34370"/>
          <a:stretch/>
        </p:blipFill>
        <p:spPr bwMode="auto">
          <a:xfrm>
            <a:off x="3618077" y="3021025"/>
            <a:ext cx="1178798" cy="118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hily.me/blog/wp-content/uploads/2008/11/2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63" y="2329199"/>
            <a:ext cx="1502032" cy="14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cs.wustl.edu/~jain/cse574-06/ftp/energy_routing/fig3.jp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322" y="1723735"/>
            <a:ext cx="1576307" cy="90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.mysms.com/wp-content/uploads/2012/03/cloud1.jpg"/>
          <p:cNvPicPr>
            <a:picLocks noChangeAspect="1" noChangeArrowheads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086" y="1694182"/>
            <a:ext cx="2266797" cy="1700097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>
            <a:stCxn id="1030" idx="2"/>
            <a:endCxn id="1026" idx="0"/>
          </p:cNvCxnSpPr>
          <p:nvPr/>
        </p:nvCxnSpPr>
        <p:spPr>
          <a:xfrm>
            <a:off x="4207476" y="2631760"/>
            <a:ext cx="0" cy="389265"/>
          </a:xfrm>
          <a:prstGeom prst="straightConnector1">
            <a:avLst/>
          </a:prstGeom>
          <a:ln w="38100">
            <a:solidFill>
              <a:srgbClr val="F784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1026" idx="1"/>
            <a:endCxn id="1028" idx="3"/>
          </p:cNvCxnSpPr>
          <p:nvPr/>
        </p:nvCxnSpPr>
        <p:spPr>
          <a:xfrm flipH="1" flipV="1">
            <a:off x="2630995" y="3065101"/>
            <a:ext cx="987082" cy="547652"/>
          </a:xfrm>
          <a:prstGeom prst="straightConnector1">
            <a:avLst/>
          </a:prstGeom>
          <a:ln w="38100">
            <a:solidFill>
              <a:srgbClr val="F784A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26" idx="3"/>
            <a:endCxn id="1032" idx="1"/>
          </p:cNvCxnSpPr>
          <p:nvPr/>
        </p:nvCxnSpPr>
        <p:spPr>
          <a:xfrm flipV="1">
            <a:off x="4796875" y="2544231"/>
            <a:ext cx="961211" cy="1068522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5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67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系統流程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784A5"/>
                </a:solidFill>
              </a:rPr>
              <a:t>Scenario</a:t>
            </a:r>
            <a:endParaRPr lang="zh-CN" altLang="en-US" dirty="0">
              <a:solidFill>
                <a:srgbClr val="F784A5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944761" y="4048560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TextBox 7179"/>
          <p:cNvSpPr txBox="1"/>
          <p:nvPr/>
        </p:nvSpPr>
        <p:spPr>
          <a:xfrm>
            <a:off x="944761" y="4048560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Elders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tourists and 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inexperienced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Travel around Taipei City or go to somewhere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657" y="2505357"/>
            <a:ext cx="954000" cy="954000"/>
          </a:xfrm>
          <a:prstGeom prst="rect">
            <a:avLst/>
          </a:prstGeom>
        </p:spPr>
      </p:pic>
      <p:sp>
        <p:nvSpPr>
          <p:cNvPr id="85" name="椭圆 84"/>
          <p:cNvSpPr/>
          <p:nvPr/>
        </p:nvSpPr>
        <p:spPr>
          <a:xfrm>
            <a:off x="1347297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51" y="2505357"/>
            <a:ext cx="954000" cy="954000"/>
          </a:xfrm>
          <a:prstGeom prst="rect">
            <a:avLst/>
          </a:prstGeom>
        </p:spPr>
      </p:pic>
      <p:sp>
        <p:nvSpPr>
          <p:cNvPr id="103" name="椭圆 102"/>
          <p:cNvSpPr/>
          <p:nvPr/>
        </p:nvSpPr>
        <p:spPr>
          <a:xfrm>
            <a:off x="4044903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圆角矩形 112"/>
          <p:cNvSpPr/>
          <p:nvPr/>
        </p:nvSpPr>
        <p:spPr>
          <a:xfrm>
            <a:off x="3642367" y="4048560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TextBox 7179"/>
          <p:cNvSpPr txBox="1"/>
          <p:nvPr/>
        </p:nvSpPr>
        <p:spPr>
          <a:xfrm>
            <a:off x="3642367" y="4048560"/>
            <a:ext cx="2498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are you?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Where to go ?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Setting current location and destination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6742509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6339973" y="4026975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TextBox 7179"/>
          <p:cNvSpPr txBox="1"/>
          <p:nvPr/>
        </p:nvSpPr>
        <p:spPr>
          <a:xfrm>
            <a:off x="6339973" y="4026975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base searching and routing</a:t>
            </a: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Parsing from data base, computing data and routing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839" y="2505357"/>
            <a:ext cx="954000" cy="954000"/>
          </a:xfrm>
          <a:prstGeom prst="rect">
            <a:avLst/>
          </a:prstGeom>
        </p:spPr>
      </p:pic>
      <p:sp>
        <p:nvSpPr>
          <p:cNvPr id="108" name="椭圆 107"/>
          <p:cNvSpPr/>
          <p:nvPr/>
        </p:nvSpPr>
        <p:spPr>
          <a:xfrm>
            <a:off x="9440115" y="2135815"/>
            <a:ext cx="1693084" cy="1693084"/>
          </a:xfrm>
          <a:prstGeom prst="ellipse">
            <a:avLst/>
          </a:prstGeom>
          <a:noFill/>
          <a:ln w="9525">
            <a:solidFill>
              <a:srgbClr val="F784A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圆角矩形 116"/>
          <p:cNvSpPr/>
          <p:nvPr/>
        </p:nvSpPr>
        <p:spPr>
          <a:xfrm>
            <a:off x="9037579" y="4026931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TextBox 7179"/>
          <p:cNvSpPr txBox="1"/>
          <p:nvPr/>
        </p:nvSpPr>
        <p:spPr>
          <a:xfrm>
            <a:off x="9037579" y="4026932"/>
            <a:ext cx="24981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</a:t>
            </a:r>
          </a:p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Providing clear information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 smtClean="0">
              <a:solidFill>
                <a:schemeClr val="accent1"/>
              </a:solidFill>
            </a:endParaRPr>
          </a:p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/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Price, time, distance and transfer information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332" y="2465601"/>
            <a:ext cx="10477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90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867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系統流程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System Flow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1828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31B5D6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>
                <a:solidFill>
                  <a:srgbClr val="F784A5"/>
                </a:solidFill>
              </a:rPr>
              <a:t>Flow Chart</a:t>
            </a:r>
            <a:endParaRPr lang="zh-CN" altLang="en-US" dirty="0">
              <a:solidFill>
                <a:srgbClr val="F784A5"/>
              </a:solidFill>
            </a:endParaRPr>
          </a:p>
        </p:txBody>
      </p:sp>
      <p:sp>
        <p:nvSpPr>
          <p:cNvPr id="82" name="圆角矩形 81"/>
          <p:cNvSpPr/>
          <p:nvPr/>
        </p:nvSpPr>
        <p:spPr>
          <a:xfrm>
            <a:off x="2933364" y="252943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Create</a:t>
            </a:r>
          </a:p>
          <a:p>
            <a:pPr algn="ctr"/>
            <a:r>
              <a:rPr lang="en-US" altLang="zh-CN" sz="2000" b="1" dirty="0" smtClean="0"/>
              <a:t>Main Window</a:t>
            </a:r>
            <a:endParaRPr lang="zh-CN" altLang="en-US" sz="2000" b="1" dirty="0"/>
          </a:p>
        </p:txBody>
      </p:sp>
      <p:sp>
        <p:nvSpPr>
          <p:cNvPr id="113" name="圆角矩形 112"/>
          <p:cNvSpPr/>
          <p:nvPr/>
        </p:nvSpPr>
        <p:spPr>
          <a:xfrm>
            <a:off x="5953260" y="252943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GUI Initialization</a:t>
            </a:r>
            <a:endParaRPr lang="zh-CN" altLang="en-US" sz="2000" b="1" dirty="0"/>
          </a:p>
        </p:txBody>
      </p:sp>
      <p:sp>
        <p:nvSpPr>
          <p:cNvPr id="115" name="圆角矩形 114"/>
          <p:cNvSpPr/>
          <p:nvPr/>
        </p:nvSpPr>
        <p:spPr>
          <a:xfrm>
            <a:off x="9021825" y="2529431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Data Base Initialization</a:t>
            </a:r>
            <a:endParaRPr lang="zh-CN" altLang="en-US" sz="2000" b="1" dirty="0"/>
          </a:p>
        </p:txBody>
      </p:sp>
      <p:sp>
        <p:nvSpPr>
          <p:cNvPr id="117" name="圆角矩形 116"/>
          <p:cNvSpPr/>
          <p:nvPr/>
        </p:nvSpPr>
        <p:spPr>
          <a:xfrm>
            <a:off x="7638274" y="4122186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Station Selector</a:t>
            </a:r>
            <a:endParaRPr lang="zh-CN" altLang="en-US" sz="2000" b="1" dirty="0"/>
          </a:p>
        </p:txBody>
      </p:sp>
      <p:sp>
        <p:nvSpPr>
          <p:cNvPr id="97" name="椭圆 9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smtClean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91" name="圆角矩形 116"/>
          <p:cNvSpPr/>
          <p:nvPr/>
        </p:nvSpPr>
        <p:spPr>
          <a:xfrm>
            <a:off x="4470125" y="4122188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Information </a:t>
            </a:r>
          </a:p>
          <a:p>
            <a:pPr algn="ctr"/>
            <a:r>
              <a:rPr lang="en-US" altLang="zh-CN" sz="2000" b="1" dirty="0" smtClean="0"/>
              <a:t>Computing Engine</a:t>
            </a:r>
            <a:endParaRPr lang="zh-CN" altLang="en-US" sz="2000" b="1" dirty="0"/>
          </a:p>
        </p:txBody>
      </p:sp>
      <p:sp>
        <p:nvSpPr>
          <p:cNvPr id="92" name="圆角矩形 116"/>
          <p:cNvSpPr/>
          <p:nvPr/>
        </p:nvSpPr>
        <p:spPr>
          <a:xfrm>
            <a:off x="1320532" y="4122182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Routing</a:t>
            </a:r>
            <a:endParaRPr lang="zh-CN" altLang="en-US" sz="2000" b="1" dirty="0"/>
          </a:p>
        </p:txBody>
      </p:sp>
      <p:sp>
        <p:nvSpPr>
          <p:cNvPr id="93" name="圆角矩形 116"/>
          <p:cNvSpPr/>
          <p:nvPr/>
        </p:nvSpPr>
        <p:spPr>
          <a:xfrm>
            <a:off x="4470125" y="5584059"/>
            <a:ext cx="2498156" cy="932467"/>
          </a:xfrm>
          <a:prstGeom prst="round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Display</a:t>
            </a:r>
          </a:p>
          <a:p>
            <a:pPr algn="ctr"/>
            <a:r>
              <a:rPr lang="en-US" altLang="zh-CN" sz="2000" b="1" dirty="0" smtClean="0"/>
              <a:t>Updating Processing</a:t>
            </a:r>
            <a:endParaRPr lang="zh-CN" altLang="en-US" sz="2000" b="1" dirty="0"/>
          </a:p>
        </p:txBody>
      </p:sp>
      <p:sp>
        <p:nvSpPr>
          <p:cNvPr id="3" name="橢圓 2"/>
          <p:cNvSpPr/>
          <p:nvPr/>
        </p:nvSpPr>
        <p:spPr>
          <a:xfrm>
            <a:off x="602930" y="2529432"/>
            <a:ext cx="1702598" cy="932467"/>
          </a:xfrm>
          <a:prstGeom prst="ellipse">
            <a:avLst/>
          </a:prstGeom>
          <a:solidFill>
            <a:srgbClr val="F784A5"/>
          </a:solidFill>
          <a:ln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/>
              <a:t>Start</a:t>
            </a:r>
            <a:endParaRPr lang="zh-TW" altLang="en-US" b="1" dirty="0"/>
          </a:p>
        </p:txBody>
      </p:sp>
      <p:cxnSp>
        <p:nvCxnSpPr>
          <p:cNvPr id="5" name="直線單箭頭接點 4"/>
          <p:cNvCxnSpPr>
            <a:stCxn id="3" idx="6"/>
            <a:endCxn id="82" idx="1"/>
          </p:cNvCxnSpPr>
          <p:nvPr/>
        </p:nvCxnSpPr>
        <p:spPr>
          <a:xfrm>
            <a:off x="2305528" y="2995666"/>
            <a:ext cx="627836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>
            <a:stCxn id="82" idx="3"/>
            <a:endCxn id="113" idx="1"/>
          </p:cNvCxnSpPr>
          <p:nvPr/>
        </p:nvCxnSpPr>
        <p:spPr>
          <a:xfrm>
            <a:off x="5431520" y="2995666"/>
            <a:ext cx="52174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13" idx="3"/>
            <a:endCxn id="115" idx="1"/>
          </p:cNvCxnSpPr>
          <p:nvPr/>
        </p:nvCxnSpPr>
        <p:spPr>
          <a:xfrm flipV="1">
            <a:off x="8451416" y="2995665"/>
            <a:ext cx="570409" cy="1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115" idx="3"/>
            <a:endCxn id="117" idx="3"/>
          </p:cNvCxnSpPr>
          <p:nvPr/>
        </p:nvCxnSpPr>
        <p:spPr>
          <a:xfrm flipH="1">
            <a:off x="10136430" y="2995665"/>
            <a:ext cx="1383551" cy="1592755"/>
          </a:xfrm>
          <a:prstGeom prst="bentConnector3">
            <a:avLst>
              <a:gd name="adj1" fmla="val -16523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/>
          <p:cNvCxnSpPr>
            <a:stCxn id="117" idx="1"/>
            <a:endCxn id="91" idx="3"/>
          </p:cNvCxnSpPr>
          <p:nvPr/>
        </p:nvCxnSpPr>
        <p:spPr>
          <a:xfrm rot="10800000" flipV="1">
            <a:off x="6968282" y="4588420"/>
            <a:ext cx="669993" cy="2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接點 20"/>
          <p:cNvCxnSpPr>
            <a:stCxn id="91" idx="1"/>
            <a:endCxn id="92" idx="3"/>
          </p:cNvCxnSpPr>
          <p:nvPr/>
        </p:nvCxnSpPr>
        <p:spPr>
          <a:xfrm rot="10800000">
            <a:off x="3818689" y="4588416"/>
            <a:ext cx="651437" cy="6"/>
          </a:xfrm>
          <a:prstGeom prst="bentConnector3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接點 31"/>
          <p:cNvCxnSpPr>
            <a:stCxn id="92" idx="1"/>
            <a:endCxn id="93" idx="1"/>
          </p:cNvCxnSpPr>
          <p:nvPr/>
        </p:nvCxnSpPr>
        <p:spPr>
          <a:xfrm rot="10800000" flipH="1" flipV="1">
            <a:off x="1320531" y="4588415"/>
            <a:ext cx="3149593" cy="1461877"/>
          </a:xfrm>
          <a:prstGeom prst="bentConnector3">
            <a:avLst>
              <a:gd name="adj1" fmla="val -725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>
            <a:stCxn id="93" idx="3"/>
            <a:endCxn id="117" idx="2"/>
          </p:cNvCxnSpPr>
          <p:nvPr/>
        </p:nvCxnSpPr>
        <p:spPr>
          <a:xfrm flipV="1">
            <a:off x="6968281" y="5054653"/>
            <a:ext cx="1919071" cy="995640"/>
          </a:xfrm>
          <a:prstGeom prst="bentConnector2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6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组合 265"/>
          <p:cNvGrpSpPr/>
          <p:nvPr/>
        </p:nvGrpSpPr>
        <p:grpSpPr>
          <a:xfrm>
            <a:off x="609116" y="261257"/>
            <a:ext cx="1214822" cy="760080"/>
            <a:chOff x="1922078" y="0"/>
            <a:chExt cx="8347844" cy="3447438"/>
          </a:xfrm>
        </p:grpSpPr>
        <p:grpSp>
          <p:nvGrpSpPr>
            <p:cNvPr id="275" name="组合 274"/>
            <p:cNvGrpSpPr/>
            <p:nvPr/>
          </p:nvGrpSpPr>
          <p:grpSpPr>
            <a:xfrm rot="20997101">
              <a:off x="5080902" y="0"/>
              <a:ext cx="659781" cy="793569"/>
              <a:chOff x="9397113" y="1572484"/>
              <a:chExt cx="739439" cy="900000"/>
            </a:xfrm>
          </p:grpSpPr>
          <p:pic>
            <p:nvPicPr>
              <p:cNvPr id="333" name="图片 332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621" t="-1409" r="6212" b="16890"/>
              <a:stretch/>
            </p:blipFill>
            <p:spPr>
              <a:xfrm>
                <a:off x="9402521" y="1678027"/>
                <a:ext cx="734031" cy="720000"/>
              </a:xfrm>
              <a:prstGeom prst="rect">
                <a:avLst/>
              </a:prstGeom>
            </p:spPr>
          </p:pic>
          <p:sp>
            <p:nvSpPr>
              <p:cNvPr id="334" name="椭圆 333"/>
              <p:cNvSpPr/>
              <p:nvPr/>
            </p:nvSpPr>
            <p:spPr>
              <a:xfrm>
                <a:off x="9397113" y="157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2455872">
              <a:off x="9009447" y="1071465"/>
              <a:ext cx="659781" cy="793569"/>
              <a:chOff x="8752405" y="680495"/>
              <a:chExt cx="739439" cy="900000"/>
            </a:xfrm>
          </p:grpSpPr>
          <p:pic>
            <p:nvPicPr>
              <p:cNvPr id="331" name="图片 33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49" r="13873" b="27651"/>
              <a:stretch/>
            </p:blipFill>
            <p:spPr>
              <a:xfrm>
                <a:off x="8771844" y="740799"/>
                <a:ext cx="720000" cy="751928"/>
              </a:xfrm>
              <a:prstGeom prst="rect">
                <a:avLst/>
              </a:prstGeom>
            </p:spPr>
          </p:pic>
          <p:sp>
            <p:nvSpPr>
              <p:cNvPr id="332" name="椭圆 331"/>
              <p:cNvSpPr/>
              <p:nvPr/>
            </p:nvSpPr>
            <p:spPr>
              <a:xfrm>
                <a:off x="8752405" y="680495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 rot="20539373">
              <a:off x="4239050" y="1051458"/>
              <a:ext cx="642436" cy="793569"/>
              <a:chOff x="7798300" y="2128176"/>
              <a:chExt cx="720000" cy="900000"/>
            </a:xfrm>
          </p:grpSpPr>
          <p:pic>
            <p:nvPicPr>
              <p:cNvPr id="329" name="图片 32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059" t="11812" r="20535" b="18535"/>
              <a:stretch/>
            </p:blipFill>
            <p:spPr>
              <a:xfrm>
                <a:off x="7835765" y="2190111"/>
                <a:ext cx="645071" cy="720000"/>
              </a:xfrm>
              <a:prstGeom prst="rect">
                <a:avLst/>
              </a:prstGeom>
            </p:spPr>
          </p:pic>
          <p:sp>
            <p:nvSpPr>
              <p:cNvPr id="330" name="椭圆 329"/>
              <p:cNvSpPr/>
              <p:nvPr/>
            </p:nvSpPr>
            <p:spPr>
              <a:xfrm>
                <a:off x="7798300" y="212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8" name="组合 277"/>
            <p:cNvGrpSpPr/>
            <p:nvPr/>
          </p:nvGrpSpPr>
          <p:grpSpPr>
            <a:xfrm rot="622440">
              <a:off x="6257266" y="1278812"/>
              <a:ext cx="643355" cy="793569"/>
              <a:chOff x="5457544" y="2382484"/>
              <a:chExt cx="721030" cy="900000"/>
            </a:xfrm>
          </p:grpSpPr>
          <p:pic>
            <p:nvPicPr>
              <p:cNvPr id="327" name="图片 326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8574" y="2472484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28" name="椭圆 327"/>
              <p:cNvSpPr/>
              <p:nvPr/>
            </p:nvSpPr>
            <p:spPr>
              <a:xfrm>
                <a:off x="5457544" y="2382484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713899">
              <a:off x="6982111" y="246490"/>
              <a:ext cx="642436" cy="811512"/>
              <a:chOff x="2594245" y="3143107"/>
              <a:chExt cx="720000" cy="920349"/>
            </a:xfrm>
          </p:grpSpPr>
          <p:pic>
            <p:nvPicPr>
              <p:cNvPr id="325" name="图片 32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103" r="18740" b="27941"/>
              <a:stretch/>
            </p:blipFill>
            <p:spPr>
              <a:xfrm>
                <a:off x="2624542" y="3143107"/>
                <a:ext cx="641048" cy="720000"/>
              </a:xfrm>
              <a:prstGeom prst="rect">
                <a:avLst/>
              </a:prstGeom>
            </p:spPr>
          </p:pic>
          <p:sp>
            <p:nvSpPr>
              <p:cNvPr id="326" name="椭圆 325"/>
              <p:cNvSpPr/>
              <p:nvPr/>
            </p:nvSpPr>
            <p:spPr>
              <a:xfrm>
                <a:off x="2594245" y="316345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 rot="20351331">
              <a:off x="2986611" y="357756"/>
              <a:ext cx="642436" cy="793569"/>
              <a:chOff x="3277182" y="773323"/>
              <a:chExt cx="720000" cy="900000"/>
            </a:xfrm>
          </p:grpSpPr>
          <p:sp>
            <p:nvSpPr>
              <p:cNvPr id="323" name="椭圆 322"/>
              <p:cNvSpPr/>
              <p:nvPr/>
            </p:nvSpPr>
            <p:spPr>
              <a:xfrm>
                <a:off x="3277182" y="773323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4" name="图片 323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77182" y="88386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1" name="组合 280"/>
            <p:cNvGrpSpPr/>
            <p:nvPr/>
          </p:nvGrpSpPr>
          <p:grpSpPr>
            <a:xfrm rot="1912890">
              <a:off x="7930945" y="1382649"/>
              <a:ext cx="648427" cy="793569"/>
              <a:chOff x="5384758" y="1250900"/>
              <a:chExt cx="726714" cy="900000"/>
            </a:xfrm>
          </p:grpSpPr>
          <p:sp>
            <p:nvSpPr>
              <p:cNvPr id="321" name="椭圆 320"/>
              <p:cNvSpPr/>
              <p:nvPr/>
            </p:nvSpPr>
            <p:spPr>
              <a:xfrm>
                <a:off x="5384758" y="1250900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2" name="图片 321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91472" y="1268881"/>
                <a:ext cx="720000" cy="72000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82" name="组合 281"/>
            <p:cNvGrpSpPr/>
            <p:nvPr/>
          </p:nvGrpSpPr>
          <p:grpSpPr>
            <a:xfrm rot="1354213">
              <a:off x="7092076" y="1228721"/>
              <a:ext cx="642436" cy="793569"/>
              <a:chOff x="3639753" y="2488176"/>
              <a:chExt cx="720000" cy="900000"/>
            </a:xfrm>
          </p:grpSpPr>
          <p:sp>
            <p:nvSpPr>
              <p:cNvPr id="319" name="椭圆 318"/>
              <p:cNvSpPr/>
              <p:nvPr/>
            </p:nvSpPr>
            <p:spPr>
              <a:xfrm>
                <a:off x="3639753" y="248817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0" name="图片 319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5576" y="2565261"/>
                <a:ext cx="547109" cy="720000"/>
              </a:xfrm>
              <a:prstGeom prst="rect">
                <a:avLst/>
              </a:prstGeom>
            </p:spPr>
          </p:pic>
        </p:grpSp>
        <p:grpSp>
          <p:nvGrpSpPr>
            <p:cNvPr id="283" name="组合 282"/>
            <p:cNvGrpSpPr/>
            <p:nvPr/>
          </p:nvGrpSpPr>
          <p:grpSpPr>
            <a:xfrm rot="19874646">
              <a:off x="3552291" y="1752953"/>
              <a:ext cx="647730" cy="793569"/>
              <a:chOff x="4707387" y="271511"/>
              <a:chExt cx="725933" cy="900000"/>
            </a:xfrm>
          </p:grpSpPr>
          <p:sp>
            <p:nvSpPr>
              <p:cNvPr id="317" name="椭圆 316"/>
              <p:cNvSpPr/>
              <p:nvPr/>
            </p:nvSpPr>
            <p:spPr>
              <a:xfrm>
                <a:off x="4713320" y="2715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8" name="图片 317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7387" y="347898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4" name="组合 283"/>
            <p:cNvGrpSpPr/>
            <p:nvPr/>
          </p:nvGrpSpPr>
          <p:grpSpPr>
            <a:xfrm>
              <a:off x="5902457" y="519563"/>
              <a:ext cx="647456" cy="793569"/>
              <a:chOff x="4355614" y="1671769"/>
              <a:chExt cx="725626" cy="900000"/>
            </a:xfrm>
          </p:grpSpPr>
          <p:sp>
            <p:nvSpPr>
              <p:cNvPr id="315" name="椭圆 314"/>
              <p:cNvSpPr/>
              <p:nvPr/>
            </p:nvSpPr>
            <p:spPr>
              <a:xfrm>
                <a:off x="4355614" y="167176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F784A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6" name="图片 315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61240" y="173237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5" name="组合 284"/>
            <p:cNvGrpSpPr/>
            <p:nvPr/>
          </p:nvGrpSpPr>
          <p:grpSpPr>
            <a:xfrm rot="3261331">
              <a:off x="8178834" y="2216888"/>
              <a:ext cx="645495" cy="803045"/>
              <a:chOff x="6534782" y="2204846"/>
              <a:chExt cx="732066" cy="900000"/>
            </a:xfrm>
          </p:grpSpPr>
          <p:sp>
            <p:nvSpPr>
              <p:cNvPr id="313" name="椭圆 312"/>
              <p:cNvSpPr/>
              <p:nvPr/>
            </p:nvSpPr>
            <p:spPr>
              <a:xfrm>
                <a:off x="6534782" y="2204846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4" name="图片 313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46848" y="2294846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6" name="组合 285"/>
            <p:cNvGrpSpPr/>
            <p:nvPr/>
          </p:nvGrpSpPr>
          <p:grpSpPr>
            <a:xfrm rot="1881527">
              <a:off x="8180043" y="493339"/>
              <a:ext cx="646830" cy="793569"/>
              <a:chOff x="5993772" y="258109"/>
              <a:chExt cx="724925" cy="900000"/>
            </a:xfrm>
          </p:grpSpPr>
          <p:sp>
            <p:nvSpPr>
              <p:cNvPr id="311" name="椭圆 310"/>
              <p:cNvSpPr/>
              <p:nvPr/>
            </p:nvSpPr>
            <p:spPr>
              <a:xfrm>
                <a:off x="5993772" y="25810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2" name="图片 311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8697" y="334099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7" name="组合 286"/>
            <p:cNvGrpSpPr/>
            <p:nvPr/>
          </p:nvGrpSpPr>
          <p:grpSpPr>
            <a:xfrm rot="3066563">
              <a:off x="9550518" y="2274810"/>
              <a:ext cx="635764" cy="803045"/>
              <a:chOff x="8806213" y="2910111"/>
              <a:chExt cx="721030" cy="900000"/>
            </a:xfrm>
          </p:grpSpPr>
          <p:sp>
            <p:nvSpPr>
              <p:cNvPr id="309" name="椭圆 308"/>
              <p:cNvSpPr/>
              <p:nvPr/>
            </p:nvSpPr>
            <p:spPr>
              <a:xfrm>
                <a:off x="8807243" y="2910111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0" name="图片 309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06213" y="300011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8" name="组合 287"/>
            <p:cNvGrpSpPr/>
            <p:nvPr/>
          </p:nvGrpSpPr>
          <p:grpSpPr>
            <a:xfrm rot="20849518">
              <a:off x="5023848" y="1251597"/>
              <a:ext cx="644890" cy="793569"/>
              <a:chOff x="7330781" y="818297"/>
              <a:chExt cx="722751" cy="900000"/>
            </a:xfrm>
          </p:grpSpPr>
          <p:sp>
            <p:nvSpPr>
              <p:cNvPr id="307" name="椭圆 306"/>
              <p:cNvSpPr/>
              <p:nvPr/>
            </p:nvSpPr>
            <p:spPr>
              <a:xfrm>
                <a:off x="7330781" y="818297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8" name="图片 307"/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33532" y="908881"/>
                <a:ext cx="720000" cy="720000"/>
              </a:xfrm>
              <a:prstGeom prst="rect">
                <a:avLst/>
              </a:prstGeom>
            </p:spPr>
          </p:pic>
        </p:grpSp>
        <p:grpSp>
          <p:nvGrpSpPr>
            <p:cNvPr id="289" name="组合 288"/>
            <p:cNvGrpSpPr/>
            <p:nvPr/>
          </p:nvGrpSpPr>
          <p:grpSpPr>
            <a:xfrm rot="19756194">
              <a:off x="1922078" y="1474933"/>
              <a:ext cx="653202" cy="793569"/>
              <a:chOff x="2213446" y="1768419"/>
              <a:chExt cx="732066" cy="900000"/>
            </a:xfrm>
          </p:grpSpPr>
          <p:pic>
            <p:nvPicPr>
              <p:cNvPr id="305" name="图片 304"/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3446" y="1851769"/>
                <a:ext cx="720000" cy="720000"/>
              </a:xfrm>
              <a:prstGeom prst="rect">
                <a:avLst/>
              </a:prstGeom>
            </p:spPr>
          </p:pic>
          <p:sp>
            <p:nvSpPr>
              <p:cNvPr id="306" name="椭圆 305"/>
              <p:cNvSpPr/>
              <p:nvPr/>
            </p:nvSpPr>
            <p:spPr>
              <a:xfrm>
                <a:off x="2225512" y="1768419"/>
                <a:ext cx="720000" cy="900000"/>
              </a:xfrm>
              <a:prstGeom prst="ellipse">
                <a:avLst/>
              </a:prstGeom>
              <a:noFill/>
              <a:ln w="28575">
                <a:solidFill>
                  <a:srgbClr val="31B5D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290" name="直接连接符 289"/>
            <p:cNvCxnSpPr>
              <a:stCxn id="317" idx="4"/>
            </p:cNvCxnSpPr>
            <p:nvPr/>
          </p:nvCxnSpPr>
          <p:spPr>
            <a:xfrm>
              <a:off x="4069361" y="2496316"/>
              <a:ext cx="2026640" cy="951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/>
            <p:cNvCxnSpPr>
              <a:stCxn id="306" idx="4"/>
            </p:cNvCxnSpPr>
            <p:nvPr/>
          </p:nvCxnSpPr>
          <p:spPr>
            <a:xfrm>
              <a:off x="2456061" y="2210036"/>
              <a:ext cx="3639940" cy="12374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/>
            <p:cNvCxnSpPr>
              <a:stCxn id="323" idx="4"/>
            </p:cNvCxnSpPr>
            <p:nvPr/>
          </p:nvCxnSpPr>
          <p:spPr>
            <a:xfrm>
              <a:off x="3448802" y="1125437"/>
              <a:ext cx="2647199" cy="2322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连接符 292"/>
            <p:cNvCxnSpPr>
              <a:stCxn id="330" idx="4"/>
            </p:cNvCxnSpPr>
            <p:nvPr/>
          </p:nvCxnSpPr>
          <p:spPr>
            <a:xfrm>
              <a:off x="4680753" y="1826292"/>
              <a:ext cx="1415248" cy="16211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接连接符 293"/>
            <p:cNvCxnSpPr>
              <a:stCxn id="334" idx="4"/>
            </p:cNvCxnSpPr>
            <p:nvPr/>
          </p:nvCxnSpPr>
          <p:spPr>
            <a:xfrm>
              <a:off x="5471483" y="788996"/>
              <a:ext cx="624518" cy="2658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/>
            <p:cNvCxnSpPr>
              <a:stCxn id="315" idx="4"/>
            </p:cNvCxnSpPr>
            <p:nvPr/>
          </p:nvCxnSpPr>
          <p:spPr>
            <a:xfrm flipH="1">
              <a:off x="6096001" y="1313132"/>
              <a:ext cx="127674" cy="21343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连接符 295"/>
            <p:cNvCxnSpPr>
              <a:stCxn id="307" idx="4"/>
            </p:cNvCxnSpPr>
            <p:nvPr/>
          </p:nvCxnSpPr>
          <p:spPr>
            <a:xfrm>
              <a:off x="5431029" y="2036014"/>
              <a:ext cx="664972" cy="14114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/>
            <p:cNvCxnSpPr>
              <a:stCxn id="328" idx="4"/>
            </p:cNvCxnSpPr>
            <p:nvPr/>
          </p:nvCxnSpPr>
          <p:spPr>
            <a:xfrm flipH="1">
              <a:off x="6096001" y="2065812"/>
              <a:ext cx="411041" cy="13816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/>
            <p:cNvCxnSpPr>
              <a:stCxn id="326" idx="4"/>
            </p:cNvCxnSpPr>
            <p:nvPr/>
          </p:nvCxnSpPr>
          <p:spPr>
            <a:xfrm flipH="1">
              <a:off x="6096001" y="1049284"/>
              <a:ext cx="1123671" cy="2398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/>
            <p:cNvCxnSpPr>
              <a:stCxn id="319" idx="4"/>
            </p:cNvCxnSpPr>
            <p:nvPr/>
          </p:nvCxnSpPr>
          <p:spPr>
            <a:xfrm flipH="1">
              <a:off x="6096001" y="1991900"/>
              <a:ext cx="1165001" cy="14555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连接符 299"/>
            <p:cNvCxnSpPr>
              <a:stCxn id="311" idx="4"/>
            </p:cNvCxnSpPr>
            <p:nvPr/>
          </p:nvCxnSpPr>
          <p:spPr>
            <a:xfrm flipH="1">
              <a:off x="6096001" y="1227805"/>
              <a:ext cx="2199096" cy="2219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连接符 300"/>
            <p:cNvCxnSpPr>
              <a:stCxn id="321" idx="4"/>
            </p:cNvCxnSpPr>
            <p:nvPr/>
          </p:nvCxnSpPr>
          <p:spPr>
            <a:xfrm flipH="1">
              <a:off x="6096001" y="2114778"/>
              <a:ext cx="1947047" cy="13326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连接符 301"/>
            <p:cNvCxnSpPr>
              <a:stCxn id="332" idx="4"/>
            </p:cNvCxnSpPr>
            <p:nvPr/>
          </p:nvCxnSpPr>
          <p:spPr>
            <a:xfrm flipH="1">
              <a:off x="6096001" y="1762337"/>
              <a:ext cx="2976830" cy="1685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连接符 302"/>
            <p:cNvCxnSpPr>
              <a:stCxn id="309" idx="4"/>
            </p:cNvCxnSpPr>
            <p:nvPr/>
          </p:nvCxnSpPr>
          <p:spPr>
            <a:xfrm flipH="1">
              <a:off x="6096001" y="2928776"/>
              <a:ext cx="3460161" cy="518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连接符 303"/>
            <p:cNvCxnSpPr>
              <a:stCxn id="313" idx="4"/>
            </p:cNvCxnSpPr>
            <p:nvPr/>
          </p:nvCxnSpPr>
          <p:spPr>
            <a:xfrm flipH="1">
              <a:off x="6096001" y="2848076"/>
              <a:ext cx="2076184" cy="599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矩形 267"/>
          <p:cNvSpPr/>
          <p:nvPr/>
        </p:nvSpPr>
        <p:spPr>
          <a:xfrm flipV="1">
            <a:off x="655309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矩形 268"/>
          <p:cNvSpPr/>
          <p:nvPr/>
        </p:nvSpPr>
        <p:spPr>
          <a:xfrm flipV="1">
            <a:off x="2152044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矩形 269"/>
          <p:cNvSpPr/>
          <p:nvPr/>
        </p:nvSpPr>
        <p:spPr>
          <a:xfrm flipV="1">
            <a:off x="364878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矩形 270"/>
          <p:cNvSpPr/>
          <p:nvPr/>
        </p:nvSpPr>
        <p:spPr>
          <a:xfrm flipV="1">
            <a:off x="5145515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矩形 271"/>
          <p:cNvSpPr/>
          <p:nvPr/>
        </p:nvSpPr>
        <p:spPr>
          <a:xfrm flipV="1">
            <a:off x="6642250" y="1032131"/>
            <a:ext cx="1496735" cy="66943"/>
          </a:xfrm>
          <a:prstGeom prst="rect">
            <a:avLst/>
          </a:prstGeom>
          <a:solidFill>
            <a:srgbClr val="F78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/>
          <p:cNvSpPr/>
          <p:nvPr/>
        </p:nvSpPr>
        <p:spPr>
          <a:xfrm flipV="1">
            <a:off x="8138985" y="1032131"/>
            <a:ext cx="1496735" cy="669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矩形 273"/>
          <p:cNvSpPr/>
          <p:nvPr/>
        </p:nvSpPr>
        <p:spPr>
          <a:xfrm flipV="1">
            <a:off x="9635721" y="1032131"/>
            <a:ext cx="1496735" cy="66943"/>
          </a:xfrm>
          <a:prstGeom prst="rect">
            <a:avLst/>
          </a:prstGeom>
          <a:solidFill>
            <a:srgbClr val="31B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文本框 335"/>
          <p:cNvSpPr txBox="1"/>
          <p:nvPr/>
        </p:nvSpPr>
        <p:spPr>
          <a:xfrm>
            <a:off x="3519527" y="331131"/>
            <a:ext cx="4615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rgbClr val="F784A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技術應用 </a:t>
            </a:r>
            <a:r>
              <a:rPr lang="en-US" altLang="zh-TW" sz="4000" dirty="0" smtClean="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rPr>
              <a:t>Technology</a:t>
            </a:r>
            <a:endParaRPr lang="zh-CN" altLang="en-US" sz="4000" dirty="0">
              <a:solidFill>
                <a:srgbClr val="F784A5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125644" y="1247458"/>
            <a:ext cx="39900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3200">
                <a:solidFill>
                  <a:srgbClr val="F784A5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</a:defRPr>
            </a:lvl1pPr>
          </a:lstStyle>
          <a:p>
            <a:r>
              <a:rPr lang="en-US" altLang="zh-CN" dirty="0" smtClean="0"/>
              <a:t>User Interface - </a:t>
            </a:r>
            <a:r>
              <a:rPr lang="en-US" altLang="zh-CN" dirty="0" err="1" smtClean="0"/>
              <a:t>MiniGUI</a:t>
            </a:r>
            <a:endParaRPr lang="zh-CN" altLang="en-US" dirty="0"/>
          </a:p>
        </p:txBody>
      </p:sp>
      <p:cxnSp>
        <p:nvCxnSpPr>
          <p:cNvPr id="75" name="直接连接符 74"/>
          <p:cNvCxnSpPr/>
          <p:nvPr/>
        </p:nvCxnSpPr>
        <p:spPr>
          <a:xfrm>
            <a:off x="6942633" y="436838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6942633" y="490844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6942633" y="544850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6942633" y="5988560"/>
            <a:ext cx="409851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 bwMode="auto">
          <a:xfrm>
            <a:off x="7403708" y="455579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7403708" y="509585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7403708" y="5635918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文本框 12"/>
          <p:cNvSpPr txBox="1"/>
          <p:nvPr/>
        </p:nvSpPr>
        <p:spPr>
          <a:xfrm>
            <a:off x="7763749" y="437754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/>
              <a:t>Travel </a:t>
            </a:r>
            <a:r>
              <a:rPr lang="en-US" altLang="zh-CN" sz="2400" dirty="0" smtClean="0"/>
              <a:t>Info.</a:t>
            </a:r>
            <a:endParaRPr lang="zh-CN" altLang="en-US" sz="2400" dirty="0"/>
          </a:p>
        </p:txBody>
      </p:sp>
      <p:sp>
        <p:nvSpPr>
          <p:cNvPr id="83" name="文本框 13"/>
          <p:cNvSpPr txBox="1"/>
          <p:nvPr/>
        </p:nvSpPr>
        <p:spPr>
          <a:xfrm>
            <a:off x="7763749" y="491760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Transfer Info.</a:t>
            </a:r>
            <a:endParaRPr lang="zh-CN" altLang="en-US" sz="2400" dirty="0"/>
          </a:p>
        </p:txBody>
      </p:sp>
      <p:sp>
        <p:nvSpPr>
          <p:cNvPr id="84" name="文本框 14"/>
          <p:cNvSpPr txBox="1"/>
          <p:nvPr/>
        </p:nvSpPr>
        <p:spPr>
          <a:xfrm>
            <a:off x="7760624" y="5457664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Route Map</a:t>
            </a:r>
            <a:endParaRPr lang="zh-CN" altLang="en-US" sz="2400" dirty="0"/>
          </a:p>
        </p:txBody>
      </p:sp>
      <p:sp>
        <p:nvSpPr>
          <p:cNvPr id="85" name="矩形 84"/>
          <p:cNvSpPr/>
          <p:nvPr/>
        </p:nvSpPr>
        <p:spPr bwMode="auto">
          <a:xfrm>
            <a:off x="7396453" y="4026026"/>
            <a:ext cx="216000" cy="216024"/>
          </a:xfrm>
          <a:prstGeom prst="rect">
            <a:avLst/>
          </a:prstGeom>
          <a:solidFill>
            <a:srgbClr val="323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文本框 12"/>
          <p:cNvSpPr txBox="1"/>
          <p:nvPr/>
        </p:nvSpPr>
        <p:spPr>
          <a:xfrm>
            <a:off x="7760624" y="3856573"/>
            <a:ext cx="3277397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dirty="0" smtClean="0"/>
              <a:t>Simple Input</a:t>
            </a:r>
            <a:endParaRPr lang="zh-CN" altLang="en-US" sz="2400" dirty="0"/>
          </a:p>
        </p:txBody>
      </p:sp>
      <p:sp>
        <p:nvSpPr>
          <p:cNvPr id="87" name="椭圆 86"/>
          <p:cNvSpPr/>
          <p:nvPr/>
        </p:nvSpPr>
        <p:spPr>
          <a:xfrm>
            <a:off x="679632" y="1316645"/>
            <a:ext cx="446012" cy="446400"/>
          </a:xfrm>
          <a:prstGeom prst="ellipse">
            <a:avLst/>
          </a:prstGeom>
          <a:noFill/>
          <a:ln w="28575">
            <a:solidFill>
              <a:srgbClr val="F784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rgbClr val="F784A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 dirty="0">
              <a:solidFill>
                <a:srgbClr val="F784A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M:\圖片1.jp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185" y="2028873"/>
            <a:ext cx="3320490" cy="442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文本框 12"/>
          <p:cNvSpPr txBox="1"/>
          <p:nvPr/>
        </p:nvSpPr>
        <p:spPr>
          <a:xfrm>
            <a:off x="2616486" y="2902606"/>
            <a:ext cx="1638698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TW" altLang="en-US" sz="2400" dirty="0"/>
              <a:t>台北車站</a:t>
            </a:r>
            <a:endParaRPr lang="zh-CN" altLang="en-US" sz="2400" dirty="0"/>
          </a:p>
        </p:txBody>
      </p:sp>
      <p:sp>
        <p:nvSpPr>
          <p:cNvPr id="89" name="文本框 12"/>
          <p:cNvSpPr txBox="1"/>
          <p:nvPr/>
        </p:nvSpPr>
        <p:spPr>
          <a:xfrm>
            <a:off x="2616486" y="3411517"/>
            <a:ext cx="1638698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TW" altLang="en-US" sz="2400" dirty="0" smtClean="0"/>
              <a:t>公館</a:t>
            </a:r>
            <a:endParaRPr lang="zh-CN" altLang="en-US" sz="2400" dirty="0"/>
          </a:p>
        </p:txBody>
      </p:sp>
      <p:sp>
        <p:nvSpPr>
          <p:cNvPr id="90" name="文本框 12"/>
          <p:cNvSpPr txBox="1"/>
          <p:nvPr/>
        </p:nvSpPr>
        <p:spPr>
          <a:xfrm>
            <a:off x="2758449" y="4793873"/>
            <a:ext cx="677386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20</a:t>
            </a:r>
            <a:endParaRPr lang="zh-CN" altLang="en-US" sz="2400" dirty="0"/>
          </a:p>
        </p:txBody>
      </p:sp>
      <p:sp>
        <p:nvSpPr>
          <p:cNvPr id="91" name="文本框 12"/>
          <p:cNvSpPr txBox="1"/>
          <p:nvPr/>
        </p:nvSpPr>
        <p:spPr>
          <a:xfrm>
            <a:off x="2573542" y="5152840"/>
            <a:ext cx="677386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10</a:t>
            </a:r>
            <a:endParaRPr lang="zh-CN" altLang="en-US" sz="2400" dirty="0"/>
          </a:p>
        </p:txBody>
      </p:sp>
      <p:sp>
        <p:nvSpPr>
          <p:cNvPr id="92" name="文本框 12"/>
          <p:cNvSpPr txBox="1"/>
          <p:nvPr/>
        </p:nvSpPr>
        <p:spPr>
          <a:xfrm>
            <a:off x="2580170" y="5530524"/>
            <a:ext cx="677386" cy="5118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5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TW" sz="2400" dirty="0" smtClean="0"/>
              <a:t>5</a:t>
            </a:r>
            <a:endParaRPr lang="zh-CN" altLang="en-US" sz="2400" dirty="0"/>
          </a:p>
        </p:txBody>
      </p:sp>
      <p:sp>
        <p:nvSpPr>
          <p:cNvPr id="3" name="直線圖說文字 2 2"/>
          <p:cNvSpPr/>
          <p:nvPr/>
        </p:nvSpPr>
        <p:spPr>
          <a:xfrm>
            <a:off x="5999710" y="1749793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2002"/>
              <a:gd name="adj6" fmla="val -137971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Input </a:t>
            </a:r>
            <a:r>
              <a:rPr lang="en-US" altLang="zh-TW" b="1" dirty="0" err="1" smtClean="0"/>
              <a:t>Botton</a:t>
            </a:r>
            <a:endParaRPr lang="zh-TW" altLang="en-US" b="1" dirty="0"/>
          </a:p>
        </p:txBody>
      </p:sp>
      <p:sp>
        <p:nvSpPr>
          <p:cNvPr id="4" name="等腰三角形 3"/>
          <p:cNvSpPr/>
          <p:nvPr/>
        </p:nvSpPr>
        <p:spPr>
          <a:xfrm>
            <a:off x="4091390" y="3525075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等腰三角形 93"/>
          <p:cNvSpPr/>
          <p:nvPr/>
        </p:nvSpPr>
        <p:spPr>
          <a:xfrm flipV="1">
            <a:off x="4098018" y="3717231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等腰三角形 94"/>
          <p:cNvSpPr/>
          <p:nvPr/>
        </p:nvSpPr>
        <p:spPr>
          <a:xfrm>
            <a:off x="4098018" y="3028127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等腰三角形 95"/>
          <p:cNvSpPr/>
          <p:nvPr/>
        </p:nvSpPr>
        <p:spPr>
          <a:xfrm flipV="1">
            <a:off x="4104646" y="3220283"/>
            <a:ext cx="255346" cy="127874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直線圖說文字 2 96"/>
          <p:cNvSpPr/>
          <p:nvPr/>
        </p:nvSpPr>
        <p:spPr>
          <a:xfrm>
            <a:off x="5396926" y="3589012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350"/>
              <a:gd name="adj6" fmla="val -172048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Text View</a:t>
            </a:r>
            <a:endParaRPr lang="zh-TW" altLang="en-US" b="1" dirty="0"/>
          </a:p>
        </p:txBody>
      </p:sp>
      <p:sp>
        <p:nvSpPr>
          <p:cNvPr id="98" name="直線圖說文字 2 97"/>
          <p:cNvSpPr/>
          <p:nvPr/>
        </p:nvSpPr>
        <p:spPr>
          <a:xfrm>
            <a:off x="5396926" y="4824465"/>
            <a:ext cx="120556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7392"/>
              <a:gd name="adj6" fmla="val -56627"/>
            </a:avLst>
          </a:prstGeom>
          <a:solidFill>
            <a:srgbClr val="F784A5"/>
          </a:solidFill>
          <a:ln w="57150">
            <a:solidFill>
              <a:srgbClr val="31B5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/>
              <a:t>Bitmap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918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7" grpId="0" animBg="1"/>
      <p:bldP spid="98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489</Words>
  <Application>Microsoft Office PowerPoint</Application>
  <PresentationFormat>自訂</PresentationFormat>
  <Paragraphs>189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31" baseType="lpstr">
      <vt:lpstr>Arial</vt:lpstr>
      <vt:lpstr>新細明體</vt:lpstr>
      <vt:lpstr>Times New Roman</vt:lpstr>
      <vt:lpstr>Wingdings</vt:lpstr>
      <vt:lpstr>华文细黑</vt:lpstr>
      <vt:lpstr>Calibri</vt:lpstr>
      <vt:lpstr>方正大黑简体</vt:lpstr>
      <vt:lpstr>方正粗宋简体</vt:lpstr>
      <vt:lpstr>宋体</vt:lpstr>
      <vt:lpstr>標楷體</vt:lpstr>
      <vt:lpstr>华康俪金黑W8(P)</vt:lpstr>
      <vt:lpstr>华文黑体</vt:lpstr>
      <vt:lpstr>Calibri Light</vt:lpstr>
      <vt:lpstr>微软雅黑</vt:lpstr>
      <vt:lpstr>默认设计模板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zhao</dc:creator>
  <cp:lastModifiedBy>Jiang</cp:lastModifiedBy>
  <cp:revision>226</cp:revision>
  <dcterms:created xsi:type="dcterms:W3CDTF">2014-04-19T11:56:09Z</dcterms:created>
  <dcterms:modified xsi:type="dcterms:W3CDTF">2015-12-08T16:14:02Z</dcterms:modified>
</cp:coreProperties>
</file>