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5" y="1700808"/>
            <a:ext cx="30963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/>
              <a:t>GW1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95637" y="2060848"/>
            <a:ext cx="288032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task_q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95637" y="4221088"/>
            <a:ext cx="2880320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5637" y="2492896"/>
            <a:ext cx="288032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</a:t>
            </a:r>
            <a:r>
              <a:rPr lang="en-US" altLang="zh-TW" dirty="0" err="1" smtClean="0"/>
              <a:t>ocal_q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5637" y="2924944"/>
            <a:ext cx="288032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</a:t>
            </a:r>
            <a:r>
              <a:rPr lang="en-US" altLang="zh-TW" dirty="0" err="1" smtClean="0"/>
              <a:t>emote_q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95637" y="3358845"/>
            <a:ext cx="2880320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cloud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95637" y="3789040"/>
            <a:ext cx="288032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TBS</a:t>
            </a:r>
            <a:endParaRPr lang="zh-TW" altLang="en-US" dirty="0"/>
          </a:p>
        </p:txBody>
      </p:sp>
      <p:sp>
        <p:nvSpPr>
          <p:cNvPr id="12" name="直線圖說文字 2 11"/>
          <p:cNvSpPr/>
          <p:nvPr/>
        </p:nvSpPr>
        <p:spPr>
          <a:xfrm>
            <a:off x="5259451" y="1878329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 task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直線圖說文字 2 12"/>
          <p:cNvSpPr/>
          <p:nvPr/>
        </p:nvSpPr>
        <p:spPr>
          <a:xfrm>
            <a:off x="5259451" y="2354765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Local queue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直線圖說文字 2 13"/>
          <p:cNvSpPr/>
          <p:nvPr/>
        </p:nvSpPr>
        <p:spPr>
          <a:xfrm>
            <a:off x="5261656" y="2780928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Remote queue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直線圖說文字 2 14"/>
          <p:cNvSpPr/>
          <p:nvPr/>
        </p:nvSpPr>
        <p:spPr>
          <a:xfrm>
            <a:off x="5259451" y="3214829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*Cloud queue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直線圖說文字 2 15"/>
          <p:cNvSpPr/>
          <p:nvPr/>
        </p:nvSpPr>
        <p:spPr>
          <a:xfrm>
            <a:off x="5270229" y="3645024"/>
            <a:ext cx="3694259" cy="576064"/>
          </a:xfrm>
          <a:prstGeom prst="borderCallout2">
            <a:avLst>
              <a:gd name="adj1" fmla="val 18750"/>
              <a:gd name="adj2" fmla="val -5976"/>
              <a:gd name="adj3" fmla="val 18750"/>
              <a:gd name="adj4" fmla="val -16667"/>
              <a:gd name="adj5" fmla="val 58078"/>
              <a:gd name="adj6" fmla="val -282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，存放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offload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回來或是別人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migration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給你的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直線圖說文字 2 17"/>
          <p:cNvSpPr/>
          <p:nvPr/>
        </p:nvSpPr>
        <p:spPr>
          <a:xfrm>
            <a:off x="5270229" y="4311098"/>
            <a:ext cx="2974180" cy="3240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875"/>
              <a:gd name="adj6" fmla="val -346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meet ratio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energy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299829" y="486916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curTask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1295637" y="5260803"/>
            <a:ext cx="11881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</a:t>
            </a:r>
            <a:r>
              <a:rPr lang="en-US" altLang="zh-TW" dirty="0" err="1" smtClean="0"/>
              <a:t>urrent_U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2235933" y="4869160"/>
            <a:ext cx="19358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</a:t>
            </a:r>
            <a:r>
              <a:rPr lang="en-US" altLang="zh-TW" dirty="0" err="1" smtClean="0"/>
              <a:t>igration_factor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2483769" y="5260803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speed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3288987" y="5260803"/>
            <a:ext cx="88277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batt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>
            <a:off x="3487689" y="5631027"/>
            <a:ext cx="1368152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NextNode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flipH="1">
            <a:off x="683568" y="5631027"/>
            <a:ext cx="1368152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PreNode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270229" y="4797152"/>
            <a:ext cx="3694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Cloud queue</a:t>
            </a:r>
            <a:r>
              <a:rPr lang="zh-TW" altLang="en-US" dirty="0" smtClean="0"/>
              <a:t>的存在是因為將</a:t>
            </a:r>
            <a:r>
              <a:rPr lang="en-US" altLang="zh-TW" dirty="0" smtClean="0"/>
              <a:t>cloud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寫在</a:t>
            </a:r>
            <a:r>
              <a:rPr lang="en-US" altLang="zh-TW" dirty="0" smtClean="0"/>
              <a:t>GW</a:t>
            </a:r>
            <a:r>
              <a:rPr lang="zh-TW" altLang="en-US" dirty="0" smtClean="0"/>
              <a:t>的結構內，對</a:t>
            </a:r>
            <a:r>
              <a:rPr lang="en-US" altLang="zh-TW" dirty="0" smtClean="0"/>
              <a:t>GW</a:t>
            </a:r>
            <a:r>
              <a:rPr lang="zh-TW" altLang="en-US" dirty="0" smtClean="0"/>
              <a:t>本身沒有影響，目前</a:t>
            </a:r>
            <a:r>
              <a:rPr lang="en-US" altLang="zh-TW" dirty="0" smtClean="0"/>
              <a:t>cloud queue</a:t>
            </a:r>
            <a:r>
              <a:rPr lang="zh-TW" altLang="en-US" dirty="0" smtClean="0"/>
              <a:t>只使用</a:t>
            </a:r>
            <a:r>
              <a:rPr lang="en-US" altLang="zh-TW" dirty="0" smtClean="0"/>
              <a:t>GW3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cloud</a:t>
            </a:r>
            <a:r>
              <a:rPr lang="zh-TW" altLang="en-US" dirty="0" smtClean="0"/>
              <a:t>，也可以將</a:t>
            </a:r>
            <a:r>
              <a:rPr lang="en-US" altLang="zh-TW" dirty="0" smtClean="0"/>
              <a:t>cloud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獨立出來，只需將</a:t>
            </a:r>
            <a:r>
              <a:rPr lang="en-US" altLang="zh-TW" dirty="0" smtClean="0"/>
              <a:t>cloud server </a:t>
            </a:r>
            <a:r>
              <a:rPr lang="zh-TW" altLang="en-US" dirty="0" smtClean="0"/>
              <a:t>以及</a:t>
            </a:r>
            <a:r>
              <a:rPr lang="en-US" altLang="zh-TW" dirty="0" err="1" smtClean="0"/>
              <a:t>to_cloud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裡的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改寫即可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7963" y="332656"/>
            <a:ext cx="2183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GW</a:t>
            </a:r>
            <a:r>
              <a:rPr lang="zh-TW" altLang="en-US" sz="3200" dirty="0" smtClean="0"/>
              <a:t> 結構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953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527963" y="332656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模擬實驗類別</a:t>
            </a:r>
            <a:endParaRPr lang="zh-TW" altLang="en-US" sz="3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17342" y="1124744"/>
            <a:ext cx="85689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Default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NodeNum</a:t>
            </a:r>
            <a:r>
              <a:rPr lang="en-US" altLang="zh-TW" dirty="0" smtClean="0"/>
              <a:t> =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TaskNum</a:t>
            </a:r>
            <a:r>
              <a:rPr lang="en-US" altLang="zh-TW" dirty="0" smtClean="0"/>
              <a:t> = 3, 4, 5, 6, 8, 10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(config.py</a:t>
            </a:r>
            <a:r>
              <a:rPr lang="zh-TW" altLang="en-US" dirty="0" smtClean="0"/>
              <a:t>中設定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TatalUti</a:t>
            </a:r>
            <a:r>
              <a:rPr lang="en-US" altLang="zh-TW" dirty="0" smtClean="0"/>
              <a:t> = 0.5, 1.0, 1.5, 2.0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對應資料夾已寫好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BW = 1.0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</a:t>
            </a:r>
            <a:r>
              <a:rPr lang="en-US" altLang="zh-TW" dirty="0" smtClean="0"/>
              <a:t> = 0.5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Policy = Local, OFLD, Cloud, </a:t>
            </a:r>
            <a:r>
              <a:rPr lang="en-US" altLang="zh-TW" dirty="0" err="1" smtClean="0"/>
              <a:t>SeGW</a:t>
            </a:r>
            <a:r>
              <a:rPr lang="en-US" altLang="zh-TW" dirty="0" smtClean="0"/>
              <a:t> (</a:t>
            </a:r>
            <a:r>
              <a:rPr lang="zh-TW" altLang="en-US" dirty="0"/>
              <a:t>對應資料夾已寫好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=========================================================================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Default (</a:t>
            </a:r>
            <a:r>
              <a:rPr lang="zh-TW" altLang="en-US" dirty="0" smtClean="0"/>
              <a:t>依照</a:t>
            </a:r>
            <a:r>
              <a:rPr lang="en-US" altLang="zh-TW" dirty="0" smtClean="0"/>
              <a:t>default</a:t>
            </a:r>
            <a:r>
              <a:rPr lang="zh-TW" altLang="en-US" dirty="0" smtClean="0"/>
              <a:t>設定好編譯程執行檔，照著跑模擬步驟即可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BW</a:t>
            </a:r>
            <a:r>
              <a:rPr lang="zh-TW" altLang="en-US" dirty="0" smtClean="0"/>
              <a:t>實驗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修改程式</a:t>
            </a:r>
            <a:r>
              <a:rPr lang="en-US" altLang="zh-TW" dirty="0" smtClean="0"/>
              <a:t>traffic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BW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1.0,  0.75, 0.5  (traffic = 1/1.0, 1/0.75, 1/0.5)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m</a:t>
            </a:r>
            <a:r>
              <a:rPr lang="zh-TW" altLang="en-US" dirty="0" smtClean="0"/>
              <a:t>實驗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修改程式</a:t>
            </a:r>
            <a:r>
              <a:rPr lang="en-US" altLang="zh-TW" dirty="0" smtClean="0"/>
              <a:t>m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</a:t>
            </a:r>
            <a:r>
              <a:rPr lang="en-US" altLang="zh-TW" dirty="0" smtClean="0"/>
              <a:t> = 0.5, 0.2, 0.8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跑</a:t>
            </a:r>
            <a:r>
              <a:rPr lang="en-US" altLang="zh-TW" dirty="0" smtClean="0"/>
              <a:t>GW431</a:t>
            </a:r>
            <a:r>
              <a:rPr lang="zh-TW" altLang="en-US" dirty="0" smtClean="0"/>
              <a:t>時，將</a:t>
            </a:r>
            <a:r>
              <a:rPr lang="en-US" altLang="zh-TW" dirty="0" smtClean="0"/>
              <a:t>GW431 flag</a:t>
            </a:r>
            <a:r>
              <a:rPr lang="zh-TW" altLang="en-US" dirty="0" smtClean="0"/>
              <a:t>打開，產生</a:t>
            </a:r>
            <a:r>
              <a:rPr lang="en-US" altLang="zh-TW" dirty="0" smtClean="0"/>
              <a:t>input</a:t>
            </a:r>
            <a:r>
              <a:rPr lang="zh-TW" altLang="en-US" dirty="0"/>
              <a:t>或是到</a:t>
            </a:r>
            <a:r>
              <a:rPr lang="en-US" altLang="zh-TW" dirty="0" smtClean="0"/>
              <a:t>GW431</a:t>
            </a:r>
            <a:r>
              <a:rPr lang="zh-TW" altLang="en-US" dirty="0" smtClean="0"/>
              <a:t>跑模擬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194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527963" y="332656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模擬參數設定</a:t>
            </a:r>
            <a:endParaRPr lang="zh-TW" altLang="en-US" sz="3200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45918"/>
            <a:ext cx="8543750" cy="361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直線圖說文字 1 30"/>
          <p:cNvSpPr/>
          <p:nvPr/>
        </p:nvSpPr>
        <p:spPr>
          <a:xfrm>
            <a:off x="3923928" y="1628800"/>
            <a:ext cx="4353770" cy="328042"/>
          </a:xfrm>
          <a:prstGeom prst="borderCallout1">
            <a:avLst>
              <a:gd name="adj1" fmla="val 51934"/>
              <a:gd name="adj2" fmla="val -1932"/>
              <a:gd name="adj3" fmla="val 472773"/>
              <a:gd name="adj4" fmla="val -4326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直線圖說文字 1 31"/>
          <p:cNvSpPr/>
          <p:nvPr/>
        </p:nvSpPr>
        <p:spPr>
          <a:xfrm>
            <a:off x="3930449" y="2060848"/>
            <a:ext cx="4353770" cy="328042"/>
          </a:xfrm>
          <a:prstGeom prst="borderCallout1">
            <a:avLst>
              <a:gd name="adj1" fmla="val 51934"/>
              <a:gd name="adj2" fmla="val -1932"/>
              <a:gd name="adj3" fmla="val 411190"/>
              <a:gd name="adj4" fmla="val -4375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直線圖說文字 1 32"/>
          <p:cNvSpPr/>
          <p:nvPr/>
        </p:nvSpPr>
        <p:spPr>
          <a:xfrm>
            <a:off x="3927665" y="2588732"/>
            <a:ext cx="4353770" cy="328042"/>
          </a:xfrm>
          <a:prstGeom prst="borderCallout1">
            <a:avLst>
              <a:gd name="adj1" fmla="val 51934"/>
              <a:gd name="adj2" fmla="val -1932"/>
              <a:gd name="adj3" fmla="val 333401"/>
              <a:gd name="adj4" fmla="val -352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workload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直線圖說文字 1 33"/>
          <p:cNvSpPr/>
          <p:nvPr/>
        </p:nvSpPr>
        <p:spPr>
          <a:xfrm>
            <a:off x="3923928" y="3068960"/>
            <a:ext cx="4353770" cy="328042"/>
          </a:xfrm>
          <a:prstGeom prst="borderCallout1">
            <a:avLst>
              <a:gd name="adj1" fmla="val 51934"/>
              <a:gd name="adj2" fmla="val -1932"/>
              <a:gd name="adj3" fmla="val 249129"/>
              <a:gd name="adj4" fmla="val -3105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單一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task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的最小利用率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直線圖說文字 1 34"/>
          <p:cNvSpPr/>
          <p:nvPr/>
        </p:nvSpPr>
        <p:spPr>
          <a:xfrm>
            <a:off x="3923928" y="3549402"/>
            <a:ext cx="4353770" cy="599678"/>
          </a:xfrm>
          <a:prstGeom prst="borderCallout1">
            <a:avLst>
              <a:gd name="adj1" fmla="val 51934"/>
              <a:gd name="adj2" fmla="val -1932"/>
              <a:gd name="adj3" fmla="val 94794"/>
              <a:gd name="adj4" fmla="val -4741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 (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預設就是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，若要跑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的實驗，這邊改完後編譯成新的執行檔即可，記得之前的實驗結果要先存起來，因為輸出結果的檔名相同會被覆蓋掉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直線圖說文字 1 35"/>
          <p:cNvSpPr/>
          <p:nvPr/>
        </p:nvSpPr>
        <p:spPr>
          <a:xfrm>
            <a:off x="3923928" y="4231546"/>
            <a:ext cx="4353770" cy="637614"/>
          </a:xfrm>
          <a:prstGeom prst="borderCallout1">
            <a:avLst>
              <a:gd name="adj1" fmla="val 51934"/>
              <a:gd name="adj2" fmla="val -1932"/>
              <a:gd name="adj3" fmla="val 38450"/>
              <a:gd name="adj4" fmla="val -1420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Normalized BW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traffic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的倒數，所以要做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實驗只要修改成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1/(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要跑的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BW)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即可，一樣記得先前的結果要存起來避免被新的實驗覆蓋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70334" y="508518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跑新的設定時，這邊設定改完，編譯成新的執行檔，然後按照跑模擬的步驟</a:t>
            </a:r>
            <a:r>
              <a:rPr lang="en-US" altLang="zh-TW" dirty="0" smtClean="0"/>
              <a:t>patch &gt;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&gt; run</a:t>
            </a:r>
            <a:r>
              <a:rPr lang="zh-TW" altLang="en-US" dirty="0" smtClean="0"/>
              <a:t>，記得先前的模擬結果要存起來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跑</a:t>
            </a:r>
            <a:r>
              <a:rPr lang="en-US" altLang="zh-TW" dirty="0" smtClean="0"/>
              <a:t>m=0.5, 0.2, 0.8</a:t>
            </a:r>
            <a:r>
              <a:rPr lang="zh-TW" altLang="en-US" dirty="0" smtClean="0"/>
              <a:t>三組實驗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，若不需要跑完所有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數量時，只需用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設定你要的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數量，然後直接進去相對應的資料夾個別</a:t>
            </a:r>
            <a:r>
              <a:rPr lang="en-US" altLang="zh-TW" dirty="0" smtClean="0"/>
              <a:t>run</a:t>
            </a:r>
            <a:r>
              <a:rPr lang="zh-TW" altLang="en-US" dirty="0" smtClean="0"/>
              <a:t>，再個別檢視結果即可。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27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55577" y="2194338"/>
            <a:ext cx="978559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55576" y="3274458"/>
            <a:ext cx="978559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OFLD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745545" y="2194338"/>
            <a:ext cx="97855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Cloud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2745544" y="3274458"/>
            <a:ext cx="978559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Fog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767838" y="4262714"/>
            <a:ext cx="978559" cy="5040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</a:t>
            </a:r>
          </a:p>
        </p:txBody>
      </p:sp>
      <p:sp>
        <p:nvSpPr>
          <p:cNvPr id="12" name="菱形 11"/>
          <p:cNvSpPr/>
          <p:nvPr/>
        </p:nvSpPr>
        <p:spPr>
          <a:xfrm>
            <a:off x="4058999" y="2194338"/>
            <a:ext cx="1296144" cy="504056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ADM</a:t>
            </a:r>
            <a:endParaRPr lang="zh-TW" altLang="en-US" sz="1600" dirty="0"/>
          </a:p>
        </p:txBody>
      </p:sp>
      <p:sp>
        <p:nvSpPr>
          <p:cNvPr id="13" name="菱形 12"/>
          <p:cNvSpPr/>
          <p:nvPr/>
        </p:nvSpPr>
        <p:spPr>
          <a:xfrm>
            <a:off x="4058999" y="3202450"/>
            <a:ext cx="1296144" cy="648072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FMWADM</a:t>
            </a:r>
            <a:endParaRPr lang="zh-TW" altLang="en-US" sz="1600" dirty="0"/>
          </a:p>
        </p:txBody>
      </p:sp>
      <p:sp>
        <p:nvSpPr>
          <p:cNvPr id="14" name="菱形 13"/>
          <p:cNvSpPr/>
          <p:nvPr/>
        </p:nvSpPr>
        <p:spPr>
          <a:xfrm>
            <a:off x="4058999" y="4278149"/>
            <a:ext cx="1296144" cy="504056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ADM</a:t>
            </a:r>
            <a:endParaRPr lang="zh-TW" altLang="en-US" sz="1600" dirty="0"/>
          </a:p>
        </p:txBody>
      </p:sp>
      <p:cxnSp>
        <p:nvCxnSpPr>
          <p:cNvPr id="16" name="肘形接點 15"/>
          <p:cNvCxnSpPr>
            <a:stCxn id="5" idx="3"/>
            <a:endCxn id="6" idx="1"/>
          </p:cNvCxnSpPr>
          <p:nvPr/>
        </p:nvCxnSpPr>
        <p:spPr>
          <a:xfrm flipV="1">
            <a:off x="1734135" y="2446366"/>
            <a:ext cx="1011410" cy="108012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5" idx="3"/>
            <a:endCxn id="7" idx="1"/>
          </p:cNvCxnSpPr>
          <p:nvPr/>
        </p:nvCxnSpPr>
        <p:spPr>
          <a:xfrm>
            <a:off x="1734135" y="3526486"/>
            <a:ext cx="1011409" cy="127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5" idx="3"/>
            <a:endCxn id="8" idx="1"/>
          </p:cNvCxnSpPr>
          <p:nvPr/>
        </p:nvCxnSpPr>
        <p:spPr>
          <a:xfrm>
            <a:off x="1734135" y="3526486"/>
            <a:ext cx="1033703" cy="98825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6" idx="3"/>
            <a:endCxn id="12" idx="1"/>
          </p:cNvCxnSpPr>
          <p:nvPr/>
        </p:nvCxnSpPr>
        <p:spPr>
          <a:xfrm>
            <a:off x="3724104" y="2446366"/>
            <a:ext cx="334895" cy="127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7" idx="3"/>
            <a:endCxn id="13" idx="1"/>
          </p:cNvCxnSpPr>
          <p:nvPr/>
        </p:nvCxnSpPr>
        <p:spPr>
          <a:xfrm>
            <a:off x="3724103" y="3526486"/>
            <a:ext cx="334896" cy="127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8" idx="3"/>
            <a:endCxn id="14" idx="1"/>
          </p:cNvCxnSpPr>
          <p:nvPr/>
        </p:nvCxnSpPr>
        <p:spPr>
          <a:xfrm>
            <a:off x="3746397" y="4514742"/>
            <a:ext cx="312602" cy="1543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4" idx="2"/>
            <a:endCxn id="5" idx="0"/>
          </p:cNvCxnSpPr>
          <p:nvPr/>
        </p:nvCxnSpPr>
        <p:spPr>
          <a:xfrm rot="5400000">
            <a:off x="956825" y="2986426"/>
            <a:ext cx="576064" cy="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2" idx="2"/>
            <a:endCxn id="13" idx="0"/>
          </p:cNvCxnSpPr>
          <p:nvPr/>
        </p:nvCxnSpPr>
        <p:spPr>
          <a:xfrm>
            <a:off x="4707071" y="269839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13" idx="2"/>
            <a:endCxn id="14" idx="0"/>
          </p:cNvCxnSpPr>
          <p:nvPr/>
        </p:nvCxnSpPr>
        <p:spPr>
          <a:xfrm>
            <a:off x="4707071" y="3850522"/>
            <a:ext cx="0" cy="4276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14" idx="2"/>
            <a:endCxn id="90" idx="0"/>
          </p:cNvCxnSpPr>
          <p:nvPr/>
        </p:nvCxnSpPr>
        <p:spPr>
          <a:xfrm>
            <a:off x="4707071" y="4782205"/>
            <a:ext cx="0" cy="5190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4217791" y="5301208"/>
            <a:ext cx="978559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Miss</a:t>
            </a:r>
            <a:endParaRPr lang="zh-TW" altLang="en-US" dirty="0"/>
          </a:p>
        </p:txBody>
      </p:sp>
      <p:sp>
        <p:nvSpPr>
          <p:cNvPr id="97" name="菱形 96"/>
          <p:cNvSpPr/>
          <p:nvPr/>
        </p:nvSpPr>
        <p:spPr>
          <a:xfrm>
            <a:off x="5652121" y="3202450"/>
            <a:ext cx="1512168" cy="648072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FINISH</a:t>
            </a:r>
            <a:endParaRPr lang="zh-TW" altLang="en-US" sz="1600" dirty="0"/>
          </a:p>
        </p:txBody>
      </p:sp>
      <p:sp>
        <p:nvSpPr>
          <p:cNvPr id="98" name="圓角矩形 97"/>
          <p:cNvSpPr/>
          <p:nvPr/>
        </p:nvSpPr>
        <p:spPr>
          <a:xfrm>
            <a:off x="7596337" y="3274458"/>
            <a:ext cx="978559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Meet</a:t>
            </a:r>
            <a:endParaRPr lang="zh-TW" altLang="en-US" dirty="0"/>
          </a:p>
        </p:txBody>
      </p:sp>
      <p:cxnSp>
        <p:nvCxnSpPr>
          <p:cNvPr id="99" name="直線單箭頭接點 98"/>
          <p:cNvCxnSpPr>
            <a:stCxn id="13" idx="3"/>
            <a:endCxn id="97" idx="1"/>
          </p:cNvCxnSpPr>
          <p:nvPr/>
        </p:nvCxnSpPr>
        <p:spPr>
          <a:xfrm>
            <a:off x="5355143" y="3526486"/>
            <a:ext cx="2969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97" idx="3"/>
            <a:endCxn id="98" idx="1"/>
          </p:cNvCxnSpPr>
          <p:nvPr/>
        </p:nvCxnSpPr>
        <p:spPr>
          <a:xfrm>
            <a:off x="7164289" y="352648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肘形接點 106"/>
          <p:cNvCxnSpPr>
            <a:stCxn id="97" idx="2"/>
            <a:endCxn id="90" idx="3"/>
          </p:cNvCxnSpPr>
          <p:nvPr/>
        </p:nvCxnSpPr>
        <p:spPr>
          <a:xfrm rot="5400000">
            <a:off x="4950921" y="4095952"/>
            <a:ext cx="1702714" cy="121185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527963" y="332656"/>
            <a:ext cx="220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Task Path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401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440</Words>
  <Application>Microsoft Office PowerPoint</Application>
  <PresentationFormat>如螢幕大小 (4:3)</PresentationFormat>
  <Paragraphs>62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Jiang</dc:creator>
  <cp:lastModifiedBy>Jiang</cp:lastModifiedBy>
  <cp:revision>32</cp:revision>
  <dcterms:created xsi:type="dcterms:W3CDTF">2017-01-18T07:00:43Z</dcterms:created>
  <dcterms:modified xsi:type="dcterms:W3CDTF">2017-02-08T09:02:33Z</dcterms:modified>
</cp:coreProperties>
</file>