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95536" y="476672"/>
            <a:ext cx="561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 set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inputLoad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設為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產生對應設定的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 set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55490"/>
            <a:ext cx="4968552" cy="2101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67544" y="1628800"/>
            <a:ext cx="41764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50493"/>
            <a:ext cx="441007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1259632" y="4414589"/>
            <a:ext cx="3617987" cy="2326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67544" y="2326618"/>
            <a:ext cx="3312368" cy="742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23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95536" y="476672"/>
            <a:ext cx="872065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放置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 set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把剛剛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出來的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 set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複製到執行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個不同設定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的資料夾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方法*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config.txt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每個資料夾都要有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3507578" cy="2257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206178"/>
            <a:ext cx="3145160" cy="2858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509120"/>
            <a:ext cx="18097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線圖說文字 1 1"/>
          <p:cNvSpPr/>
          <p:nvPr/>
        </p:nvSpPr>
        <p:spPr>
          <a:xfrm>
            <a:off x="2881357" y="5373216"/>
            <a:ext cx="1224136" cy="361195"/>
          </a:xfrm>
          <a:prstGeom prst="borderCallout1">
            <a:avLst>
              <a:gd name="adj1" fmla="val 18750"/>
              <a:gd name="adj2" fmla="val -8333"/>
              <a:gd name="adj3" fmla="val 93211"/>
              <a:gd name="adj4" fmla="val -4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</a:p>
        </p:txBody>
      </p:sp>
      <p:sp>
        <p:nvSpPr>
          <p:cNvPr id="11" name="直線圖說文字 1 10"/>
          <p:cNvSpPr/>
          <p:nvPr/>
        </p:nvSpPr>
        <p:spPr>
          <a:xfrm>
            <a:off x="2902412" y="5840228"/>
            <a:ext cx="1224136" cy="361195"/>
          </a:xfrm>
          <a:prstGeom prst="borderCallout1">
            <a:avLst>
              <a:gd name="adj1" fmla="val 18750"/>
              <a:gd name="adj2" fmla="val -8333"/>
              <a:gd name="adj3" fmla="val 11236"/>
              <a:gd name="adj4" fmla="val -511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對應的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scheduler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直線圖說文字 1 11"/>
          <p:cNvSpPr/>
          <p:nvPr/>
        </p:nvSpPr>
        <p:spPr>
          <a:xfrm>
            <a:off x="3707904" y="4513063"/>
            <a:ext cx="4353770" cy="656084"/>
          </a:xfrm>
          <a:prstGeom prst="borderCallout1">
            <a:avLst>
              <a:gd name="adj1" fmla="val 51934"/>
              <a:gd name="adj2" fmla="val -1932"/>
              <a:gd name="adj3" fmla="val 135686"/>
              <a:gd name="adj4" fmla="val -4302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TaskNum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先預設為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，之後會調整他，其餘都是根據該資料夾做設定，所以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個資料夾會有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組設定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方法*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組利用率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178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95536" y="476672"/>
            <a:ext cx="655012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產生執行檔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inputLoad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從外部讀取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config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task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根據實驗需求做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Migration factor &gt;&gt;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Bandwidth &gt;&gt;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traffic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Compile &gt;&gt;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產生執行檔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61" y="2000994"/>
            <a:ext cx="623887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51161" y="2492896"/>
            <a:ext cx="517296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51161" y="4221088"/>
            <a:ext cx="6109071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95536" y="476672"/>
            <a:ext cx="6903749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放置執行檔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需先做好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環境，並且對應的模組都有安裝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直接點擊 </a:t>
            </a:r>
            <a:r>
              <a:rPr lang="en-US" altLang="zh-TW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AutoPatch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自動將執行檔覆蓋至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個資料夾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TaskNum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直接點擊 </a:t>
            </a:r>
            <a:r>
              <a:rPr lang="en-US" altLang="zh-TW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Config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輸入所需跑的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TaskNum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(3,4,5,6,8,10)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輸入的數值會直接改至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個資料夾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config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TaskNum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支設定跑完之後，再改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TaskNum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跑下一組模擬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07" y="1268761"/>
            <a:ext cx="4217181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68761"/>
            <a:ext cx="3943722" cy="363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004048" y="4653136"/>
            <a:ext cx="3799706" cy="245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517231"/>
            <a:ext cx="10953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95536" y="476672"/>
            <a:ext cx="850194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執行模擬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需先做好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環境，並且對應的模組都有安裝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AutoRun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按右鍵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config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輸入要跑的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TaskNum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IDLE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上按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F5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一次同時執行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個資料夾的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組設定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完，在用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config.py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輸入下一組需要跑的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TaskNum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，然後一樣按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15336"/>
            <a:ext cx="454342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215337"/>
            <a:ext cx="2593314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49"/>
          <a:stretch/>
        </p:blipFill>
        <p:spPr bwMode="auto">
          <a:xfrm>
            <a:off x="611559" y="3933056"/>
            <a:ext cx="6713637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293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95537" y="476672"/>
            <a:ext cx="8280919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資料整理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需先做好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環境，並且對應的模組都有安裝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所有結果都會在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WBAN_GenResult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個資料夾*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TaskNum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設定跑完才可以用以下的方法收資料，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不然請自行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更改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Parse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的程式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直接點擊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Parse.py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自動整理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組實驗的資料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Average_Result.txt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會用到的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Meet_R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// Meet Ratio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Energy	// Energy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CloudEng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// Cloud Energy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FogEng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// Fog Energy (GW3)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GW_Eng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//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GW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Energy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複製矩陣，貼至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對應的位置完成作圖及分析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47244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70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354</Words>
  <Application>Microsoft Office PowerPoint</Application>
  <PresentationFormat>如螢幕大小 (4:3)</PresentationFormat>
  <Paragraphs>93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Jiang</dc:creator>
  <cp:lastModifiedBy>Jiang</cp:lastModifiedBy>
  <cp:revision>17</cp:revision>
  <dcterms:created xsi:type="dcterms:W3CDTF">2017-01-18T03:28:38Z</dcterms:created>
  <dcterms:modified xsi:type="dcterms:W3CDTF">2017-01-18T04:19:36Z</dcterms:modified>
</cp:coreProperties>
</file>