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5" y="1700808"/>
            <a:ext cx="30963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/>
              <a:t>GW1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5637" y="2060848"/>
            <a:ext cx="288032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task_q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5637" y="4221088"/>
            <a:ext cx="288032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5637" y="2492896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</a:t>
            </a:r>
            <a:r>
              <a:rPr lang="en-US" altLang="zh-TW" dirty="0" err="1" smtClean="0"/>
              <a:t>ocal_q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5637" y="2924944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emote_q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637" y="3358845"/>
            <a:ext cx="2880320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5637" y="3789040"/>
            <a:ext cx="288032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TBS</a:t>
            </a:r>
            <a:endParaRPr lang="zh-TW" altLang="en-US" dirty="0"/>
          </a:p>
        </p:txBody>
      </p:sp>
      <p:sp>
        <p:nvSpPr>
          <p:cNvPr id="12" name="直線圖說文字 2 11"/>
          <p:cNvSpPr/>
          <p:nvPr/>
        </p:nvSpPr>
        <p:spPr>
          <a:xfrm>
            <a:off x="5259451" y="18783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 task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直線圖說文字 2 12"/>
          <p:cNvSpPr/>
          <p:nvPr/>
        </p:nvSpPr>
        <p:spPr>
          <a:xfrm>
            <a:off x="5259451" y="2354765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直線圖說文字 2 13"/>
          <p:cNvSpPr/>
          <p:nvPr/>
        </p:nvSpPr>
        <p:spPr>
          <a:xfrm>
            <a:off x="5261656" y="2780928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Remote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直線圖說文字 2 14"/>
          <p:cNvSpPr/>
          <p:nvPr/>
        </p:nvSpPr>
        <p:spPr>
          <a:xfrm>
            <a:off x="5259451" y="32148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*Cloud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2 15"/>
          <p:cNvSpPr/>
          <p:nvPr/>
        </p:nvSpPr>
        <p:spPr>
          <a:xfrm>
            <a:off x="5270229" y="3645024"/>
            <a:ext cx="3694259" cy="576064"/>
          </a:xfrm>
          <a:prstGeom prst="borderCallout2">
            <a:avLst>
              <a:gd name="adj1" fmla="val 18750"/>
              <a:gd name="adj2" fmla="val -5976"/>
              <a:gd name="adj3" fmla="val 18750"/>
              <a:gd name="adj4" fmla="val -16667"/>
              <a:gd name="adj5" fmla="val 58078"/>
              <a:gd name="adj6" fmla="val -282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，存放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offload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回來或是別人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migration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給你的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直線圖說文字 2 17"/>
          <p:cNvSpPr/>
          <p:nvPr/>
        </p:nvSpPr>
        <p:spPr>
          <a:xfrm>
            <a:off x="5270229" y="4311098"/>
            <a:ext cx="2974180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875"/>
              <a:gd name="adj6" fmla="val -346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meet ratio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energy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299829" y="486916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curTask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295637" y="5260803"/>
            <a:ext cx="11881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</a:t>
            </a:r>
            <a:r>
              <a:rPr lang="en-US" altLang="zh-TW" dirty="0" err="1" smtClean="0"/>
              <a:t>urrent_U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2235933" y="4869160"/>
            <a:ext cx="19358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</a:t>
            </a:r>
            <a:r>
              <a:rPr lang="en-US" altLang="zh-TW" dirty="0" err="1" smtClean="0"/>
              <a:t>igration_factor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2483769" y="5260803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speed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3288987" y="5260803"/>
            <a:ext cx="88277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batt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>
            <a:off x="3487689" y="5631027"/>
            <a:ext cx="136815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NextNode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flipH="1">
            <a:off x="683568" y="5631027"/>
            <a:ext cx="136815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PreNode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70229" y="4797152"/>
            <a:ext cx="3694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Cloud queue</a:t>
            </a:r>
            <a:r>
              <a:rPr lang="zh-TW" altLang="en-US" dirty="0" smtClean="0"/>
              <a:t>的存在是因為將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寫在</a:t>
            </a:r>
            <a:r>
              <a:rPr lang="en-US" altLang="zh-TW" dirty="0" smtClean="0"/>
              <a:t>GW</a:t>
            </a:r>
            <a:r>
              <a:rPr lang="zh-TW" altLang="en-US" dirty="0" smtClean="0"/>
              <a:t>的結構內，對</a:t>
            </a:r>
            <a:r>
              <a:rPr lang="en-US" altLang="zh-TW" dirty="0" smtClean="0"/>
              <a:t>GW</a:t>
            </a:r>
            <a:r>
              <a:rPr lang="zh-TW" altLang="en-US" dirty="0" smtClean="0"/>
              <a:t>本身沒有影響，目前</a:t>
            </a:r>
            <a:r>
              <a:rPr lang="en-US" altLang="zh-TW" dirty="0" smtClean="0"/>
              <a:t>cloud queue</a:t>
            </a:r>
            <a:r>
              <a:rPr lang="zh-TW" altLang="en-US" dirty="0" smtClean="0"/>
              <a:t>只使用</a:t>
            </a:r>
            <a:r>
              <a:rPr lang="en-US" altLang="zh-TW" dirty="0" smtClean="0"/>
              <a:t>GW3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，也可以將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獨立出來，只需將</a:t>
            </a:r>
            <a:r>
              <a:rPr lang="en-US" altLang="zh-TW" dirty="0" smtClean="0"/>
              <a:t>cloud server </a:t>
            </a:r>
            <a:r>
              <a:rPr lang="zh-TW" altLang="en-US" dirty="0" smtClean="0"/>
              <a:t>以及</a:t>
            </a:r>
            <a:r>
              <a:rPr lang="en-US" altLang="zh-TW" dirty="0" err="1" smtClean="0"/>
              <a:t>to_cloud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改寫即可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7963" y="332656"/>
            <a:ext cx="2183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GW</a:t>
            </a:r>
            <a:r>
              <a:rPr lang="zh-TW" altLang="en-US" sz="3200" dirty="0" smtClean="0"/>
              <a:t> 結構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953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5" y="1700808"/>
            <a:ext cx="30963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/>
              <a:t>GW1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5637" y="2060848"/>
            <a:ext cx="288032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task_q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5637" y="4221088"/>
            <a:ext cx="2880320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5637" y="2492896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</a:t>
            </a:r>
            <a:r>
              <a:rPr lang="en-US" altLang="zh-TW" dirty="0" err="1" smtClean="0"/>
              <a:t>ocal_q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5637" y="2924944"/>
            <a:ext cx="28803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emote_q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637" y="3358845"/>
            <a:ext cx="2880320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5637" y="3789040"/>
            <a:ext cx="288032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TBS</a:t>
            </a:r>
            <a:endParaRPr lang="zh-TW" altLang="en-US" dirty="0"/>
          </a:p>
        </p:txBody>
      </p:sp>
      <p:sp>
        <p:nvSpPr>
          <p:cNvPr id="12" name="直線圖說文字 2 11"/>
          <p:cNvSpPr/>
          <p:nvPr/>
        </p:nvSpPr>
        <p:spPr>
          <a:xfrm>
            <a:off x="5259451" y="18783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 task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直線圖說文字 2 12"/>
          <p:cNvSpPr/>
          <p:nvPr/>
        </p:nvSpPr>
        <p:spPr>
          <a:xfrm>
            <a:off x="5259451" y="2354765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Local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直線圖說文字 2 13"/>
          <p:cNvSpPr/>
          <p:nvPr/>
        </p:nvSpPr>
        <p:spPr>
          <a:xfrm>
            <a:off x="5261656" y="2780928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Remote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直線圖說文字 2 14"/>
          <p:cNvSpPr/>
          <p:nvPr/>
        </p:nvSpPr>
        <p:spPr>
          <a:xfrm>
            <a:off x="5259451" y="3214829"/>
            <a:ext cx="2232248" cy="324036"/>
          </a:xfrm>
          <a:prstGeom prst="borderCallout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*Cloud queue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直線圖說文字 2 15"/>
          <p:cNvSpPr/>
          <p:nvPr/>
        </p:nvSpPr>
        <p:spPr>
          <a:xfrm>
            <a:off x="5270229" y="3645024"/>
            <a:ext cx="3694259" cy="576064"/>
          </a:xfrm>
          <a:prstGeom prst="borderCallout2">
            <a:avLst>
              <a:gd name="adj1" fmla="val 18750"/>
              <a:gd name="adj2" fmla="val -5976"/>
              <a:gd name="adj3" fmla="val 18750"/>
              <a:gd name="adj4" fmla="val -16667"/>
              <a:gd name="adj5" fmla="val 58078"/>
              <a:gd name="adj6" fmla="val -282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，存放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offload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回來或是別人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migration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給你的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直線圖說文字 2 17"/>
          <p:cNvSpPr/>
          <p:nvPr/>
        </p:nvSpPr>
        <p:spPr>
          <a:xfrm>
            <a:off x="5270229" y="4311098"/>
            <a:ext cx="2974180" cy="3240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875"/>
              <a:gd name="adj6" fmla="val -346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meet ratio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energy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299829" y="486916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curTask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295637" y="5260803"/>
            <a:ext cx="11881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</a:t>
            </a:r>
            <a:r>
              <a:rPr lang="en-US" altLang="zh-TW" dirty="0" err="1" smtClean="0"/>
              <a:t>urrent_U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2235933" y="4869160"/>
            <a:ext cx="19358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</a:t>
            </a:r>
            <a:r>
              <a:rPr lang="en-US" altLang="zh-TW" dirty="0" err="1" smtClean="0"/>
              <a:t>igration_factor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2483769" y="5260803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speed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3288987" y="5260803"/>
            <a:ext cx="88277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batt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>
            <a:off x="3487689" y="5631027"/>
            <a:ext cx="136815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NextNode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flipH="1">
            <a:off x="683568" y="5631027"/>
            <a:ext cx="1368152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PreNode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70229" y="4797152"/>
            <a:ext cx="3694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Cloud queue</a:t>
            </a:r>
            <a:r>
              <a:rPr lang="zh-TW" altLang="en-US" dirty="0" smtClean="0"/>
              <a:t>的存在是因為將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寫在</a:t>
            </a:r>
            <a:r>
              <a:rPr lang="en-US" altLang="zh-TW" dirty="0" smtClean="0"/>
              <a:t>GW</a:t>
            </a:r>
            <a:r>
              <a:rPr lang="zh-TW" altLang="en-US" dirty="0" smtClean="0"/>
              <a:t>的結構內，對</a:t>
            </a:r>
            <a:r>
              <a:rPr lang="en-US" altLang="zh-TW" dirty="0" smtClean="0"/>
              <a:t>GW</a:t>
            </a:r>
            <a:r>
              <a:rPr lang="zh-TW" altLang="en-US" dirty="0" smtClean="0"/>
              <a:t>本身沒有影響，目前</a:t>
            </a:r>
            <a:r>
              <a:rPr lang="en-US" altLang="zh-TW" dirty="0" smtClean="0"/>
              <a:t>cloud queue</a:t>
            </a:r>
            <a:r>
              <a:rPr lang="zh-TW" altLang="en-US" dirty="0" smtClean="0"/>
              <a:t>只使用</a:t>
            </a:r>
            <a:r>
              <a:rPr lang="en-US" altLang="zh-TW" dirty="0" smtClean="0"/>
              <a:t>GW3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，也可以將</a:t>
            </a:r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獨立出來，只需將</a:t>
            </a:r>
            <a:r>
              <a:rPr lang="en-US" altLang="zh-TW" dirty="0" smtClean="0"/>
              <a:t>cloud server </a:t>
            </a:r>
            <a:r>
              <a:rPr lang="zh-TW" altLang="en-US" dirty="0" smtClean="0"/>
              <a:t>以及</a:t>
            </a:r>
            <a:r>
              <a:rPr lang="en-US" altLang="zh-TW" dirty="0" err="1" smtClean="0"/>
              <a:t>to_cloud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queue</a:t>
            </a:r>
            <a:r>
              <a:rPr lang="zh-TW" altLang="en-US" dirty="0" smtClean="0"/>
              <a:t>改寫即可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7963" y="332656"/>
            <a:ext cx="2183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GW</a:t>
            </a:r>
            <a:r>
              <a:rPr lang="zh-TW" altLang="en-US" sz="3200" dirty="0" smtClean="0"/>
              <a:t> 結構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109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192</Words>
  <Application>Microsoft Office PowerPoint</Application>
  <PresentationFormat>如螢幕大小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Jiang</dc:creator>
  <cp:lastModifiedBy>Jiang</cp:lastModifiedBy>
  <cp:revision>11</cp:revision>
  <dcterms:created xsi:type="dcterms:W3CDTF">2017-01-18T07:00:43Z</dcterms:created>
  <dcterms:modified xsi:type="dcterms:W3CDTF">2017-01-18T15:51:43Z</dcterms:modified>
</cp:coreProperties>
</file>