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3508" autoAdjust="0"/>
  </p:normalViewPr>
  <p:slideViewPr>
    <p:cSldViewPr>
      <p:cViewPr varScale="1">
        <p:scale>
          <a:sx n="89" d="100"/>
          <a:sy n="89" d="100"/>
        </p:scale>
        <p:origin x="5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1B00-6FC2-41C5-8CC8-B9EEA04C504C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8FED-E309-4234-8533-7FE78C0777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3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F934-0B1F-4A2D-B327-660F7F58F120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92BD-A84E-44A3-8DF7-E6ED0C1DA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2267858"/>
            <a:ext cx="4191000" cy="4590144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 userDrawn="1"/>
        </p:nvSpPr>
        <p:spPr bwMode="auto">
          <a:xfrm>
            <a:off x="7543800" y="0"/>
            <a:ext cx="1600201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3733800" y="5715000"/>
            <a:ext cx="5029200" cy="7620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accent2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90600" y="1116449"/>
            <a:ext cx="6858000" cy="707886"/>
          </a:xfrm>
        </p:spPr>
        <p:txBody>
          <a:bodyPr wrap="square">
            <a:spAutoFit/>
          </a:bodyPr>
          <a:lstStyle>
            <a:lvl1pPr algn="r"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90600" y="19005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1548-A370-498C-A14B-E715C2319CD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43800" y="0"/>
              <a:ext cx="1600201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733800" y="5715000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F03A-58E1-4ECA-9024-348A9A81A5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2855091"/>
            <a:ext cx="3581400" cy="4002909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48880"/>
            <a:ext cx="2750472" cy="209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414536"/>
            <a:ext cx="7344816" cy="707886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FMRIB Software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Library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600" y="1286705"/>
            <a:ext cx="6858000" cy="461665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[</a:t>
            </a:r>
            <a:r>
              <a:rPr lang="zh-TW" altLang="en-US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林家任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]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012160" y="551723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Linux:</a:t>
            </a:r>
            <a:r>
              <a:rPr lang="zh-TW" altLang="en-US" dirty="0"/>
              <a:t>：</a:t>
            </a:r>
            <a:r>
              <a:rPr lang="en-US" altLang="zh-TW" dirty="0" smtClean="0"/>
              <a:t>Ubuntu 12.04 LTS</a:t>
            </a:r>
          </a:p>
          <a:p>
            <a:r>
              <a:rPr lang="en-US" altLang="zh-TW" dirty="0" smtClean="0"/>
              <a:t>FSL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FSL4.1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640"/>
            <a:ext cx="4479803" cy="28803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63688" y="3140968"/>
            <a:ext cx="320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要開啟檔案前必須要指定路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徑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014707"/>
            <a:ext cx="5071022" cy="19934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95343" y="60081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Layer Toolbar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14707"/>
            <a:ext cx="1851660" cy="4419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2" y="5181434"/>
            <a:ext cx="2293620" cy="4419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1753414" y="445604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 Toolbar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53414" y="5610117"/>
            <a:ext cx="170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Bricon</a:t>
            </a:r>
            <a:r>
              <a:rPr lang="en-US" altLang="zh-TW" dirty="0"/>
              <a:t> Toolbar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6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131840" y="33265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i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endParaRPr lang="zh-TW" altLang="en-US" sz="4000" b="1" i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688580" cy="4084320"/>
          </a:xfrm>
          <a:prstGeom prst="rect">
            <a:avLst/>
          </a:prstGeom>
        </p:spPr>
      </p:pic>
      <p:sp>
        <p:nvSpPr>
          <p:cNvPr id="10" name="上彎箭號 9"/>
          <p:cNvSpPr/>
          <p:nvPr/>
        </p:nvSpPr>
        <p:spPr>
          <a:xfrm>
            <a:off x="6444208" y="1632662"/>
            <a:ext cx="1080120" cy="716218"/>
          </a:xfrm>
          <a:prstGeom prst="bentUpArrow">
            <a:avLst>
              <a:gd name="adj1" fmla="val 10286"/>
              <a:gd name="adj2" fmla="val 1326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6372200" y="1175627"/>
            <a:ext cx="108012" cy="741205"/>
          </a:xfrm>
          <a:prstGeom prst="upArrow">
            <a:avLst>
              <a:gd name="adj1" fmla="val 50000"/>
              <a:gd name="adj2" fmla="val 819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484748" y="806295"/>
            <a:ext cx="207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選擇要轉換的圖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片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27807" y="133340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存放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左箭號 13"/>
          <p:cNvSpPr/>
          <p:nvPr/>
        </p:nvSpPr>
        <p:spPr>
          <a:xfrm>
            <a:off x="611559" y="3212976"/>
            <a:ext cx="342235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49894" y="2996952"/>
            <a:ext cx="461665" cy="1440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59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24744"/>
            <a:ext cx="6118860" cy="539496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91880" y="476672"/>
            <a:ext cx="284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提取前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56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1123200"/>
            <a:ext cx="6120000" cy="5396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98982" y="47667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BET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提取後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559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411760" y="332656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FSLView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- 3D Mode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814"/>
            <a:ext cx="9144000" cy="39663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68960"/>
            <a:ext cx="4408813" cy="3660774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6228272" y="4293096"/>
            <a:ext cx="28794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991867" y="4653136"/>
            <a:ext cx="288164" cy="144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588224" y="418043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選擇圖片格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588224" y="45460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選擇顯示顏色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21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36712"/>
            <a:ext cx="6151781" cy="43295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1" y="335277"/>
            <a:ext cx="6165046" cy="9361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19" y="5159613"/>
            <a:ext cx="3392119" cy="11413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757" y="5199666"/>
            <a:ext cx="3816424" cy="11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1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THE END~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design slid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406B6EB-8CCB-429C-9D3B-EA09378A3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商業設計投影片 (綠色波浪設計)</Template>
  <TotalTime>173</TotalTime>
  <Words>61</Words>
  <Application>Microsoft Office PowerPoint</Application>
  <PresentationFormat>如螢幕大小 (4:3)</PresentationFormat>
  <Paragraphs>19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</vt:lpstr>
      <vt:lpstr>新細明體</vt:lpstr>
      <vt:lpstr>標楷體</vt:lpstr>
      <vt:lpstr>Arial</vt:lpstr>
      <vt:lpstr>Calibri</vt:lpstr>
      <vt:lpstr>Business design slide</vt:lpstr>
      <vt:lpstr>[FMRIB Software Library]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END~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[FMRIB Software Library]</dc:title>
  <dc:creator>andytosam</dc:creator>
  <cp:keywords/>
  <cp:lastModifiedBy>andytosam</cp:lastModifiedBy>
  <cp:revision>17</cp:revision>
  <dcterms:created xsi:type="dcterms:W3CDTF">2015-10-26T11:50:01Z</dcterms:created>
  <dcterms:modified xsi:type="dcterms:W3CDTF">2015-10-26T14:43:07Z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