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5" r:id="rId4"/>
  </p:sldMasterIdLst>
  <p:notesMasterIdLst>
    <p:notesMasterId r:id="rId20"/>
  </p:notesMasterIdLst>
  <p:handoutMasterIdLst>
    <p:handoutMasterId r:id="rId21"/>
  </p:handoutMasterIdLst>
  <p:sldIdLst>
    <p:sldId id="287" r:id="rId5"/>
    <p:sldId id="298" r:id="rId6"/>
    <p:sldId id="280" r:id="rId7"/>
    <p:sldId id="288" r:id="rId8"/>
    <p:sldId id="286" r:id="rId9"/>
    <p:sldId id="289" r:id="rId10"/>
    <p:sldId id="295" r:id="rId11"/>
    <p:sldId id="296" r:id="rId12"/>
    <p:sldId id="294" r:id="rId13"/>
    <p:sldId id="293" r:id="rId14"/>
    <p:sldId id="297" r:id="rId15"/>
    <p:sldId id="291" r:id="rId16"/>
    <p:sldId id="299" r:id="rId17"/>
    <p:sldId id="300" r:id="rId18"/>
    <p:sldId id="292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urglass 30 seconds" id="{4B676263-40F7-42F5-80D7-DFD15D3801F5}">
          <p14:sldIdLst>
            <p14:sldId id="287"/>
            <p14:sldId id="298"/>
            <p14:sldId id="280"/>
            <p14:sldId id="288"/>
            <p14:sldId id="286"/>
            <p14:sldId id="289"/>
            <p14:sldId id="295"/>
            <p14:sldId id="296"/>
            <p14:sldId id="294"/>
            <p14:sldId id="293"/>
            <p14:sldId id="297"/>
            <p14:sldId id="291"/>
            <p14:sldId id="299"/>
            <p14:sldId id="300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0A4"/>
    <a:srgbClr val="FDCA9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0" y="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20CA46-A572-4745-AC40-8287827DD1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FA37F-2F56-4E29-B963-DED9788F5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DF39A-4946-45FD-94FB-8FDEEB2A1DCC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5F35A-2196-4BAC-874D-AF175B8519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457ED-8CEB-4432-BA92-B9D1EE15AF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2E695-F8F2-4AC4-99E4-05F4F0454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39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D16D4-4203-4269-BC7A-0930E85A7BE3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689E5-7F3D-48C0-860B-266C9787A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3/18/2020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17227"/>
            <a:ext cx="12221028" cy="7054380"/>
            <a:chOff x="-29028" y="0"/>
            <a:chExt cx="12221028" cy="705438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9721"/>
            <a:stretch/>
          </p:blipFill>
          <p:spPr>
            <a:xfrm>
              <a:off x="-29028" y="0"/>
              <a:ext cx="12221028" cy="705438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7045160" y="3839994"/>
              <a:ext cx="3270049" cy="647652"/>
              <a:chOff x="7045160" y="3839994"/>
              <a:chExt cx="3270049" cy="647652"/>
            </a:xfrm>
          </p:grpSpPr>
          <p:sp>
            <p:nvSpPr>
              <p:cNvPr id="10" name="Rounded Rectangle 9"/>
              <p:cNvSpPr/>
              <p:nvPr/>
            </p:nvSpPr>
            <p:spPr>
              <a:xfrm rot="21089594">
                <a:off x="7045160" y="3851771"/>
                <a:ext cx="137982" cy="52984"/>
              </a:xfrm>
              <a:prstGeom prst="roundRect">
                <a:avLst>
                  <a:gd name="adj" fmla="val 50000"/>
                </a:avLst>
              </a:prstGeom>
              <a:solidFill>
                <a:srgbClr val="FDD0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 rot="1079854">
                <a:off x="8681648" y="3924583"/>
                <a:ext cx="137982" cy="52984"/>
              </a:xfrm>
              <a:prstGeom prst="roundRect">
                <a:avLst>
                  <a:gd name="adj" fmla="val 50000"/>
                </a:avLst>
              </a:prstGeom>
              <a:solidFill>
                <a:srgbClr val="FDD0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 rot="20999673">
                <a:off x="10177227" y="3839994"/>
                <a:ext cx="137982" cy="52984"/>
              </a:xfrm>
              <a:prstGeom prst="roundRect">
                <a:avLst>
                  <a:gd name="adj" fmla="val 50000"/>
                </a:avLst>
              </a:prstGeom>
              <a:solidFill>
                <a:srgbClr val="FDD0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 rot="1030604">
                <a:off x="10162266" y="4434662"/>
                <a:ext cx="137982" cy="52984"/>
              </a:xfrm>
              <a:prstGeom prst="roundRect">
                <a:avLst>
                  <a:gd name="adj" fmla="val 50000"/>
                </a:avLst>
              </a:prstGeom>
              <a:solidFill>
                <a:srgbClr val="FDD0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14" name="Oval 13"/>
          <p:cNvSpPr/>
          <p:nvPr userDrawn="1"/>
        </p:nvSpPr>
        <p:spPr>
          <a:xfrm>
            <a:off x="8959117" y="2854089"/>
            <a:ext cx="673101" cy="6731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760291" y="2351626"/>
            <a:ext cx="673101" cy="6731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Isosceles Triangle 15"/>
          <p:cNvSpPr/>
          <p:nvPr userDrawn="1"/>
        </p:nvSpPr>
        <p:spPr>
          <a:xfrm>
            <a:off x="8414089" y="2180988"/>
            <a:ext cx="673101" cy="67310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7542769" y="2200691"/>
            <a:ext cx="673101" cy="673101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Heart 17"/>
          <p:cNvSpPr/>
          <p:nvPr userDrawn="1"/>
        </p:nvSpPr>
        <p:spPr>
          <a:xfrm>
            <a:off x="10561465" y="2133345"/>
            <a:ext cx="673101" cy="673101"/>
          </a:xfrm>
          <a:prstGeom prst="hear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244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3/18/2020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573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3/18/2020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548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r="36869"/>
          <a:stretch/>
        </p:blipFill>
        <p:spPr>
          <a:xfrm>
            <a:off x="5323658" y="1624993"/>
            <a:ext cx="6868342" cy="5092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78311B-5B6E-4A15-A918-BC333AA6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009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3/18/2020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683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3/18/2020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888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3/18/2020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399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3/18/2020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17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3/18/2020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866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3/18/2020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096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3/18/2020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036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3/18/2020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75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69321-35DD-4BC7-953A-DC16A57A483D}" type="datetimeFigureOut">
              <a:rPr lang="en-US" noProof="0" smtClean="0"/>
              <a:t>3/18/2020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018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79152" cy="3265043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WELCOME TO IMPOSSIBLE</a:t>
            </a:r>
            <a:endParaRPr lang="en-US" sz="8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10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Answer:	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It </a:t>
            </a:r>
            <a:r>
              <a:rPr lang="en-US" sz="3600" dirty="0"/>
              <a:t>gives back the IP address of particular domain.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" y="1322705"/>
            <a:ext cx="10515600" cy="4351338"/>
          </a:xfrm>
        </p:spPr>
        <p:txBody>
          <a:bodyPr/>
          <a:lstStyle/>
          <a:p>
            <a:r>
              <a:rPr lang="en-US" dirty="0" smtClean="0"/>
              <a:t>Description: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" y="1828228"/>
            <a:ext cx="10643616" cy="550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6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85D503-18B7-4E3F-9EA7-B526601A86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35839" y="359595"/>
            <a:ext cx="3021013" cy="6221291"/>
            <a:chOff x="1323975" y="185859"/>
            <a:chExt cx="3021013" cy="622129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23975" y="1447800"/>
              <a:ext cx="3019425" cy="495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1520825" y="1735138"/>
              <a:ext cx="2628900" cy="4381500"/>
            </a:xfrm>
            <a:custGeom>
              <a:avLst/>
              <a:gdLst>
                <a:gd name="T0" fmla="*/ 1131 w 1131"/>
                <a:gd name="T1" fmla="*/ 0 h 1887"/>
                <a:gd name="T2" fmla="*/ 0 w 1131"/>
                <a:gd name="T3" fmla="*/ 0 h 1887"/>
                <a:gd name="T4" fmla="*/ 0 w 1131"/>
                <a:gd name="T5" fmla="*/ 194 h 1887"/>
                <a:gd name="T6" fmla="*/ 460 w 1131"/>
                <a:gd name="T7" fmla="*/ 934 h 1887"/>
                <a:gd name="T8" fmla="*/ 460 w 1131"/>
                <a:gd name="T9" fmla="*/ 954 h 1887"/>
                <a:gd name="T10" fmla="*/ 0 w 1131"/>
                <a:gd name="T11" fmla="*/ 1694 h 1887"/>
                <a:gd name="T12" fmla="*/ 0 w 1131"/>
                <a:gd name="T13" fmla="*/ 1887 h 1887"/>
                <a:gd name="T14" fmla="*/ 1131 w 1131"/>
                <a:gd name="T15" fmla="*/ 1887 h 1887"/>
                <a:gd name="T16" fmla="*/ 1131 w 1131"/>
                <a:gd name="T17" fmla="*/ 1694 h 1887"/>
                <a:gd name="T18" fmla="*/ 671 w 1131"/>
                <a:gd name="T19" fmla="*/ 954 h 1887"/>
                <a:gd name="T20" fmla="*/ 671 w 1131"/>
                <a:gd name="T21" fmla="*/ 934 h 1887"/>
                <a:gd name="T22" fmla="*/ 1131 w 1131"/>
                <a:gd name="T23" fmla="*/ 194 h 1887"/>
                <a:gd name="T24" fmla="*/ 1131 w 1131"/>
                <a:gd name="T25" fmla="*/ 0 h 1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1" h="1887">
                  <a:moveTo>
                    <a:pt x="11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675"/>
                    <a:pt x="297" y="865"/>
                    <a:pt x="460" y="934"/>
                  </a:cubicBezTo>
                  <a:cubicBezTo>
                    <a:pt x="469" y="937"/>
                    <a:pt x="469" y="950"/>
                    <a:pt x="460" y="954"/>
                  </a:cubicBezTo>
                  <a:cubicBezTo>
                    <a:pt x="297" y="1022"/>
                    <a:pt x="0" y="1212"/>
                    <a:pt x="0" y="1694"/>
                  </a:cubicBezTo>
                  <a:cubicBezTo>
                    <a:pt x="0" y="1887"/>
                    <a:pt x="0" y="1887"/>
                    <a:pt x="0" y="1887"/>
                  </a:cubicBezTo>
                  <a:cubicBezTo>
                    <a:pt x="1131" y="1887"/>
                    <a:pt x="1131" y="1887"/>
                    <a:pt x="1131" y="1887"/>
                  </a:cubicBezTo>
                  <a:cubicBezTo>
                    <a:pt x="1131" y="1694"/>
                    <a:pt x="1131" y="1694"/>
                    <a:pt x="1131" y="1694"/>
                  </a:cubicBezTo>
                  <a:cubicBezTo>
                    <a:pt x="1131" y="1212"/>
                    <a:pt x="834" y="1022"/>
                    <a:pt x="671" y="954"/>
                  </a:cubicBezTo>
                  <a:cubicBezTo>
                    <a:pt x="661" y="950"/>
                    <a:pt x="661" y="937"/>
                    <a:pt x="671" y="934"/>
                  </a:cubicBezTo>
                  <a:cubicBezTo>
                    <a:pt x="834" y="865"/>
                    <a:pt x="1131" y="675"/>
                    <a:pt x="1131" y="194"/>
                  </a:cubicBezTo>
                  <a:cubicBezTo>
                    <a:pt x="1131" y="0"/>
                    <a:pt x="1131" y="0"/>
                    <a:pt x="1131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325563" y="1449388"/>
              <a:ext cx="3019425" cy="285750"/>
            </a:xfrm>
            <a:custGeom>
              <a:avLst/>
              <a:gdLst>
                <a:gd name="T0" fmla="*/ 1262 w 1299"/>
                <a:gd name="T1" fmla="*/ 0 h 123"/>
                <a:gd name="T2" fmla="*/ 36 w 1299"/>
                <a:gd name="T3" fmla="*/ 0 h 123"/>
                <a:gd name="T4" fmla="*/ 0 w 1299"/>
                <a:gd name="T5" fmla="*/ 36 h 123"/>
                <a:gd name="T6" fmla="*/ 0 w 1299"/>
                <a:gd name="T7" fmla="*/ 86 h 123"/>
                <a:gd name="T8" fmla="*/ 36 w 1299"/>
                <a:gd name="T9" fmla="*/ 123 h 123"/>
                <a:gd name="T10" fmla="*/ 1262 w 1299"/>
                <a:gd name="T11" fmla="*/ 123 h 123"/>
                <a:gd name="T12" fmla="*/ 1299 w 1299"/>
                <a:gd name="T13" fmla="*/ 86 h 123"/>
                <a:gd name="T14" fmla="*/ 1299 w 1299"/>
                <a:gd name="T15" fmla="*/ 36 h 123"/>
                <a:gd name="T16" fmla="*/ 1262 w 1299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3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07"/>
                    <a:pt x="16" y="123"/>
                    <a:pt x="36" y="123"/>
                  </a:cubicBezTo>
                  <a:cubicBezTo>
                    <a:pt x="1262" y="123"/>
                    <a:pt x="1262" y="123"/>
                    <a:pt x="1262" y="123"/>
                  </a:cubicBezTo>
                  <a:cubicBezTo>
                    <a:pt x="1283" y="123"/>
                    <a:pt x="1299" y="107"/>
                    <a:pt x="1299" y="86"/>
                  </a:cubicBezTo>
                  <a:cubicBezTo>
                    <a:pt x="1299" y="36"/>
                    <a:pt x="1299" y="36"/>
                    <a:pt x="1299" y="36"/>
                  </a:cubicBezTo>
                  <a:cubicBezTo>
                    <a:pt x="1299" y="16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25563" y="6116638"/>
              <a:ext cx="3019425" cy="288925"/>
            </a:xfrm>
            <a:custGeom>
              <a:avLst/>
              <a:gdLst>
                <a:gd name="T0" fmla="*/ 1262 w 1299"/>
                <a:gd name="T1" fmla="*/ 0 h 124"/>
                <a:gd name="T2" fmla="*/ 36 w 1299"/>
                <a:gd name="T3" fmla="*/ 0 h 124"/>
                <a:gd name="T4" fmla="*/ 0 w 1299"/>
                <a:gd name="T5" fmla="*/ 37 h 124"/>
                <a:gd name="T6" fmla="*/ 0 w 1299"/>
                <a:gd name="T7" fmla="*/ 87 h 124"/>
                <a:gd name="T8" fmla="*/ 36 w 1299"/>
                <a:gd name="T9" fmla="*/ 124 h 124"/>
                <a:gd name="T10" fmla="*/ 1262 w 1299"/>
                <a:gd name="T11" fmla="*/ 124 h 124"/>
                <a:gd name="T12" fmla="*/ 1299 w 1299"/>
                <a:gd name="T13" fmla="*/ 87 h 124"/>
                <a:gd name="T14" fmla="*/ 1299 w 1299"/>
                <a:gd name="T15" fmla="*/ 37 h 124"/>
                <a:gd name="T16" fmla="*/ 1262 w 1299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4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07"/>
                    <a:pt x="16" y="124"/>
                    <a:pt x="36" y="124"/>
                  </a:cubicBezTo>
                  <a:cubicBezTo>
                    <a:pt x="1262" y="124"/>
                    <a:pt x="1262" y="124"/>
                    <a:pt x="1262" y="124"/>
                  </a:cubicBezTo>
                  <a:cubicBezTo>
                    <a:pt x="1283" y="124"/>
                    <a:pt x="1299" y="107"/>
                    <a:pt x="1299" y="87"/>
                  </a:cubicBezTo>
                  <a:cubicBezTo>
                    <a:pt x="1299" y="37"/>
                    <a:pt x="1299" y="37"/>
                    <a:pt x="1299" y="37"/>
                  </a:cubicBezTo>
                  <a:cubicBezTo>
                    <a:pt x="1299" y="17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25563" y="6232525"/>
              <a:ext cx="3019425" cy="173038"/>
            </a:xfrm>
            <a:custGeom>
              <a:avLst/>
              <a:gdLst>
                <a:gd name="T0" fmla="*/ 1262 w 1299"/>
                <a:gd name="T1" fmla="*/ 36 h 74"/>
                <a:gd name="T2" fmla="*/ 36 w 1299"/>
                <a:gd name="T3" fmla="*/ 36 h 74"/>
                <a:gd name="T4" fmla="*/ 0 w 1299"/>
                <a:gd name="T5" fmla="*/ 0 h 74"/>
                <a:gd name="T6" fmla="*/ 0 w 1299"/>
                <a:gd name="T7" fmla="*/ 37 h 74"/>
                <a:gd name="T8" fmla="*/ 36 w 1299"/>
                <a:gd name="T9" fmla="*/ 74 h 74"/>
                <a:gd name="T10" fmla="*/ 1262 w 1299"/>
                <a:gd name="T11" fmla="*/ 74 h 74"/>
                <a:gd name="T12" fmla="*/ 1299 w 1299"/>
                <a:gd name="T13" fmla="*/ 37 h 74"/>
                <a:gd name="T14" fmla="*/ 1299 w 1299"/>
                <a:gd name="T15" fmla="*/ 0 h 74"/>
                <a:gd name="T16" fmla="*/ 1262 w 1299"/>
                <a:gd name="T17" fmla="*/ 3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74">
                  <a:moveTo>
                    <a:pt x="1262" y="36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16" y="36"/>
                    <a:pt x="0" y="20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6" y="74"/>
                    <a:pt x="36" y="74"/>
                  </a:cubicBezTo>
                  <a:cubicBezTo>
                    <a:pt x="1262" y="74"/>
                    <a:pt x="1262" y="74"/>
                    <a:pt x="1262" y="74"/>
                  </a:cubicBezTo>
                  <a:cubicBezTo>
                    <a:pt x="1283" y="74"/>
                    <a:pt x="1299" y="57"/>
                    <a:pt x="1299" y="37"/>
                  </a:cubicBezTo>
                  <a:cubicBezTo>
                    <a:pt x="1299" y="0"/>
                    <a:pt x="1299" y="0"/>
                    <a:pt x="1299" y="0"/>
                  </a:cubicBezTo>
                  <a:cubicBezTo>
                    <a:pt x="1299" y="20"/>
                    <a:pt x="1283" y="36"/>
                    <a:pt x="1262" y="36"/>
                  </a:cubicBezTo>
                  <a:close/>
                </a:path>
              </a:pathLst>
            </a:custGeom>
            <a:solidFill>
              <a:srgbClr val="855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top sand"/>
            <p:cNvSpPr>
              <a:spLocks/>
            </p:cNvSpPr>
            <p:nvPr/>
          </p:nvSpPr>
          <p:spPr bwMode="auto">
            <a:xfrm>
              <a:off x="1638300" y="2382838"/>
              <a:ext cx="2395538" cy="1495425"/>
            </a:xfrm>
            <a:custGeom>
              <a:avLst/>
              <a:gdLst>
                <a:gd name="T0" fmla="*/ 22 w 1031"/>
                <a:gd name="T1" fmla="*/ 4 h 644"/>
                <a:gd name="T2" fmla="*/ 1 w 1031"/>
                <a:gd name="T3" fmla="*/ 21 h 644"/>
                <a:gd name="T4" fmla="*/ 78 w 1031"/>
                <a:gd name="T5" fmla="*/ 295 h 644"/>
                <a:gd name="T6" fmla="*/ 259 w 1031"/>
                <a:gd name="T7" fmla="*/ 515 h 644"/>
                <a:gd name="T8" fmla="*/ 516 w 1031"/>
                <a:gd name="T9" fmla="*/ 644 h 644"/>
                <a:gd name="T10" fmla="*/ 769 w 1031"/>
                <a:gd name="T11" fmla="*/ 518 h 644"/>
                <a:gd name="T12" fmla="*/ 952 w 1031"/>
                <a:gd name="T13" fmla="*/ 297 h 644"/>
                <a:gd name="T14" fmla="*/ 1030 w 1031"/>
                <a:gd name="T15" fmla="*/ 21 h 644"/>
                <a:gd name="T16" fmla="*/ 1009 w 1031"/>
                <a:gd name="T17" fmla="*/ 4 h 644"/>
                <a:gd name="T18" fmla="*/ 661 w 1031"/>
                <a:gd name="T19" fmla="*/ 118 h 644"/>
                <a:gd name="T20" fmla="*/ 370 w 1031"/>
                <a:gd name="T21" fmla="*/ 118 h 644"/>
                <a:gd name="T22" fmla="*/ 22 w 1031"/>
                <a:gd name="T23" fmla="*/ 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1" h="644">
                  <a:moveTo>
                    <a:pt x="22" y="4"/>
                  </a:moveTo>
                  <a:cubicBezTo>
                    <a:pt x="11" y="0"/>
                    <a:pt x="0" y="10"/>
                    <a:pt x="1" y="21"/>
                  </a:cubicBezTo>
                  <a:cubicBezTo>
                    <a:pt x="11" y="122"/>
                    <a:pt x="37" y="214"/>
                    <a:pt x="78" y="295"/>
                  </a:cubicBezTo>
                  <a:cubicBezTo>
                    <a:pt x="122" y="381"/>
                    <a:pt x="182" y="455"/>
                    <a:pt x="259" y="515"/>
                  </a:cubicBezTo>
                  <a:cubicBezTo>
                    <a:pt x="370" y="603"/>
                    <a:pt x="483" y="636"/>
                    <a:pt x="516" y="644"/>
                  </a:cubicBezTo>
                  <a:cubicBezTo>
                    <a:pt x="548" y="636"/>
                    <a:pt x="658" y="604"/>
                    <a:pt x="769" y="518"/>
                  </a:cubicBezTo>
                  <a:cubicBezTo>
                    <a:pt x="846" y="458"/>
                    <a:pt x="908" y="384"/>
                    <a:pt x="952" y="297"/>
                  </a:cubicBezTo>
                  <a:cubicBezTo>
                    <a:pt x="993" y="216"/>
                    <a:pt x="1019" y="123"/>
                    <a:pt x="1030" y="21"/>
                  </a:cubicBezTo>
                  <a:cubicBezTo>
                    <a:pt x="1031" y="10"/>
                    <a:pt x="1020" y="0"/>
                    <a:pt x="1009" y="4"/>
                  </a:cubicBezTo>
                  <a:cubicBezTo>
                    <a:pt x="661" y="118"/>
                    <a:pt x="661" y="118"/>
                    <a:pt x="661" y="118"/>
                  </a:cubicBezTo>
                  <a:cubicBezTo>
                    <a:pt x="566" y="149"/>
                    <a:pt x="465" y="149"/>
                    <a:pt x="370" y="118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bottom sand"/>
            <p:cNvSpPr>
              <a:spLocks/>
            </p:cNvSpPr>
            <p:nvPr/>
          </p:nvSpPr>
          <p:spPr bwMode="auto">
            <a:xfrm>
              <a:off x="1625600" y="5057775"/>
              <a:ext cx="2417763" cy="1058863"/>
            </a:xfrm>
            <a:custGeom>
              <a:avLst/>
              <a:gdLst>
                <a:gd name="T0" fmla="*/ 0 w 1523"/>
                <a:gd name="T1" fmla="*/ 667 h 667"/>
                <a:gd name="T2" fmla="*/ 763 w 1523"/>
                <a:gd name="T3" fmla="*/ 0 h 667"/>
                <a:gd name="T4" fmla="*/ 1523 w 1523"/>
                <a:gd name="T5" fmla="*/ 667 h 667"/>
                <a:gd name="T6" fmla="*/ 0 w 1523"/>
                <a:gd name="T7" fmla="*/ 66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3" h="667">
                  <a:moveTo>
                    <a:pt x="0" y="667"/>
                  </a:moveTo>
                  <a:lnTo>
                    <a:pt x="763" y="0"/>
                  </a:lnTo>
                  <a:lnTo>
                    <a:pt x="1523" y="667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straight connector"/>
            <p:cNvSpPr>
              <a:spLocks noChangeArrowheads="1"/>
            </p:cNvSpPr>
            <p:nvPr/>
          </p:nvSpPr>
          <p:spPr bwMode="auto">
            <a:xfrm>
              <a:off x="2792413" y="3855244"/>
              <a:ext cx="87313" cy="2259807"/>
            </a:xfrm>
            <a:prstGeom prst="rect">
              <a:avLst/>
            </a:pr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" name="button: start timer"/>
            <p:cNvGrpSpPr/>
            <p:nvPr/>
          </p:nvGrpSpPr>
          <p:grpSpPr>
            <a:xfrm>
              <a:off x="1512000" y="185859"/>
              <a:ext cx="2636838" cy="799962"/>
              <a:chOff x="1332706" y="185859"/>
              <a:chExt cx="2636838" cy="79996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33270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33270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 TIMER</a:t>
                </a:r>
              </a:p>
            </p:txBody>
          </p:sp>
        </p:grpSp>
        <p:grpSp>
          <p:nvGrpSpPr>
            <p:cNvPr id="15" name="times up"/>
            <p:cNvGrpSpPr/>
            <p:nvPr/>
          </p:nvGrpSpPr>
          <p:grpSpPr>
            <a:xfrm>
              <a:off x="1512000" y="185859"/>
              <a:ext cx="2636838" cy="799962"/>
              <a:chOff x="4321176" y="185859"/>
              <a:chExt cx="2636838" cy="799962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32117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32117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TIME’S UP!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1F7623-547B-4F1C-9848-0AFBE55E686D}"/>
              </a:ext>
            </a:extLst>
          </p:cNvPr>
          <p:cNvSpPr txBox="1"/>
          <p:nvPr/>
        </p:nvSpPr>
        <p:spPr>
          <a:xfrm>
            <a:off x="7694190" y="185859"/>
            <a:ext cx="333777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LIMIT: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seconds</a:t>
            </a:r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361FE34F-0603-4263-9E87-21C311F4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75888" y="1621536"/>
            <a:ext cx="6025896" cy="4247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Question  : Which of the commands uses sonar type of approach :</a:t>
            </a:r>
          </a:p>
          <a:p>
            <a:endParaRPr lang="en-US" dirty="0" smtClean="0"/>
          </a:p>
          <a:p>
            <a:r>
              <a:rPr lang="en-US" dirty="0" smtClean="0"/>
              <a:t>1)nslookup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2) Sonarconfig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3)ping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4) certutil</a:t>
            </a:r>
          </a:p>
          <a:p>
            <a:endParaRPr lang="en-US" dirty="0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9002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Answer:</a:t>
            </a:r>
            <a:br>
              <a:rPr lang="en-US" dirty="0" smtClean="0"/>
            </a:br>
            <a:r>
              <a:rPr lang="en-US" dirty="0" smtClean="0"/>
              <a:t>1)Send </a:t>
            </a:r>
            <a:r>
              <a:rPr lang="en-US" dirty="0"/>
              <a:t>a series of test packets to the specified address.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75" y="4791393"/>
            <a:ext cx="7386320" cy="182276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Sometimes, you need to know whether or not packets are making it to a specific networked device. That’s where ping comes in handy.</a:t>
            </a:r>
          </a:p>
          <a:p>
            <a:r>
              <a:rPr lang="en-US" dirty="0"/>
              <a:t>Typing “ping” followed by an IP address or web domain will send a series of test packets to the specified address. If they arrive and are returned, you know the device is capable of communicating with your PC; if it fails, you know that there’s something blocking communication between the device and your computer. This can help you decide if the root of the issue is an improper configuration or a failure of network hardware.</a:t>
            </a:r>
          </a:p>
          <a:p>
            <a:endParaRPr lang="en-US" dirty="0"/>
          </a:p>
        </p:txBody>
      </p:sp>
      <p:pic>
        <p:nvPicPr>
          <p:cNvPr id="1026" name="Picture 2" descr="Ping command prompt window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090" y="1027906"/>
            <a:ext cx="6381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159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85D503-18B7-4E3F-9EA7-B526601A86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35839" y="359595"/>
            <a:ext cx="3021013" cy="6221291"/>
            <a:chOff x="1323975" y="185859"/>
            <a:chExt cx="3021013" cy="622129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23975" y="1447800"/>
              <a:ext cx="3019425" cy="495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1520825" y="1735138"/>
              <a:ext cx="2628900" cy="4381500"/>
            </a:xfrm>
            <a:custGeom>
              <a:avLst/>
              <a:gdLst>
                <a:gd name="T0" fmla="*/ 1131 w 1131"/>
                <a:gd name="T1" fmla="*/ 0 h 1887"/>
                <a:gd name="T2" fmla="*/ 0 w 1131"/>
                <a:gd name="T3" fmla="*/ 0 h 1887"/>
                <a:gd name="T4" fmla="*/ 0 w 1131"/>
                <a:gd name="T5" fmla="*/ 194 h 1887"/>
                <a:gd name="T6" fmla="*/ 460 w 1131"/>
                <a:gd name="T7" fmla="*/ 934 h 1887"/>
                <a:gd name="T8" fmla="*/ 460 w 1131"/>
                <a:gd name="T9" fmla="*/ 954 h 1887"/>
                <a:gd name="T10" fmla="*/ 0 w 1131"/>
                <a:gd name="T11" fmla="*/ 1694 h 1887"/>
                <a:gd name="T12" fmla="*/ 0 w 1131"/>
                <a:gd name="T13" fmla="*/ 1887 h 1887"/>
                <a:gd name="T14" fmla="*/ 1131 w 1131"/>
                <a:gd name="T15" fmla="*/ 1887 h 1887"/>
                <a:gd name="T16" fmla="*/ 1131 w 1131"/>
                <a:gd name="T17" fmla="*/ 1694 h 1887"/>
                <a:gd name="T18" fmla="*/ 671 w 1131"/>
                <a:gd name="T19" fmla="*/ 954 h 1887"/>
                <a:gd name="T20" fmla="*/ 671 w 1131"/>
                <a:gd name="T21" fmla="*/ 934 h 1887"/>
                <a:gd name="T22" fmla="*/ 1131 w 1131"/>
                <a:gd name="T23" fmla="*/ 194 h 1887"/>
                <a:gd name="T24" fmla="*/ 1131 w 1131"/>
                <a:gd name="T25" fmla="*/ 0 h 1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1" h="1887">
                  <a:moveTo>
                    <a:pt x="11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675"/>
                    <a:pt x="297" y="865"/>
                    <a:pt x="460" y="934"/>
                  </a:cubicBezTo>
                  <a:cubicBezTo>
                    <a:pt x="469" y="937"/>
                    <a:pt x="469" y="950"/>
                    <a:pt x="460" y="954"/>
                  </a:cubicBezTo>
                  <a:cubicBezTo>
                    <a:pt x="297" y="1022"/>
                    <a:pt x="0" y="1212"/>
                    <a:pt x="0" y="1694"/>
                  </a:cubicBezTo>
                  <a:cubicBezTo>
                    <a:pt x="0" y="1887"/>
                    <a:pt x="0" y="1887"/>
                    <a:pt x="0" y="1887"/>
                  </a:cubicBezTo>
                  <a:cubicBezTo>
                    <a:pt x="1131" y="1887"/>
                    <a:pt x="1131" y="1887"/>
                    <a:pt x="1131" y="1887"/>
                  </a:cubicBezTo>
                  <a:cubicBezTo>
                    <a:pt x="1131" y="1694"/>
                    <a:pt x="1131" y="1694"/>
                    <a:pt x="1131" y="1694"/>
                  </a:cubicBezTo>
                  <a:cubicBezTo>
                    <a:pt x="1131" y="1212"/>
                    <a:pt x="834" y="1022"/>
                    <a:pt x="671" y="954"/>
                  </a:cubicBezTo>
                  <a:cubicBezTo>
                    <a:pt x="661" y="950"/>
                    <a:pt x="661" y="937"/>
                    <a:pt x="671" y="934"/>
                  </a:cubicBezTo>
                  <a:cubicBezTo>
                    <a:pt x="834" y="865"/>
                    <a:pt x="1131" y="675"/>
                    <a:pt x="1131" y="194"/>
                  </a:cubicBezTo>
                  <a:cubicBezTo>
                    <a:pt x="1131" y="0"/>
                    <a:pt x="1131" y="0"/>
                    <a:pt x="1131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325563" y="1449388"/>
              <a:ext cx="3019425" cy="285750"/>
            </a:xfrm>
            <a:custGeom>
              <a:avLst/>
              <a:gdLst>
                <a:gd name="T0" fmla="*/ 1262 w 1299"/>
                <a:gd name="T1" fmla="*/ 0 h 123"/>
                <a:gd name="T2" fmla="*/ 36 w 1299"/>
                <a:gd name="T3" fmla="*/ 0 h 123"/>
                <a:gd name="T4" fmla="*/ 0 w 1299"/>
                <a:gd name="T5" fmla="*/ 36 h 123"/>
                <a:gd name="T6" fmla="*/ 0 w 1299"/>
                <a:gd name="T7" fmla="*/ 86 h 123"/>
                <a:gd name="T8" fmla="*/ 36 w 1299"/>
                <a:gd name="T9" fmla="*/ 123 h 123"/>
                <a:gd name="T10" fmla="*/ 1262 w 1299"/>
                <a:gd name="T11" fmla="*/ 123 h 123"/>
                <a:gd name="T12" fmla="*/ 1299 w 1299"/>
                <a:gd name="T13" fmla="*/ 86 h 123"/>
                <a:gd name="T14" fmla="*/ 1299 w 1299"/>
                <a:gd name="T15" fmla="*/ 36 h 123"/>
                <a:gd name="T16" fmla="*/ 1262 w 1299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3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07"/>
                    <a:pt x="16" y="123"/>
                    <a:pt x="36" y="123"/>
                  </a:cubicBezTo>
                  <a:cubicBezTo>
                    <a:pt x="1262" y="123"/>
                    <a:pt x="1262" y="123"/>
                    <a:pt x="1262" y="123"/>
                  </a:cubicBezTo>
                  <a:cubicBezTo>
                    <a:pt x="1283" y="123"/>
                    <a:pt x="1299" y="107"/>
                    <a:pt x="1299" y="86"/>
                  </a:cubicBezTo>
                  <a:cubicBezTo>
                    <a:pt x="1299" y="36"/>
                    <a:pt x="1299" y="36"/>
                    <a:pt x="1299" y="36"/>
                  </a:cubicBezTo>
                  <a:cubicBezTo>
                    <a:pt x="1299" y="16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25563" y="6116638"/>
              <a:ext cx="3019425" cy="288925"/>
            </a:xfrm>
            <a:custGeom>
              <a:avLst/>
              <a:gdLst>
                <a:gd name="T0" fmla="*/ 1262 w 1299"/>
                <a:gd name="T1" fmla="*/ 0 h 124"/>
                <a:gd name="T2" fmla="*/ 36 w 1299"/>
                <a:gd name="T3" fmla="*/ 0 h 124"/>
                <a:gd name="T4" fmla="*/ 0 w 1299"/>
                <a:gd name="T5" fmla="*/ 37 h 124"/>
                <a:gd name="T6" fmla="*/ 0 w 1299"/>
                <a:gd name="T7" fmla="*/ 87 h 124"/>
                <a:gd name="T8" fmla="*/ 36 w 1299"/>
                <a:gd name="T9" fmla="*/ 124 h 124"/>
                <a:gd name="T10" fmla="*/ 1262 w 1299"/>
                <a:gd name="T11" fmla="*/ 124 h 124"/>
                <a:gd name="T12" fmla="*/ 1299 w 1299"/>
                <a:gd name="T13" fmla="*/ 87 h 124"/>
                <a:gd name="T14" fmla="*/ 1299 w 1299"/>
                <a:gd name="T15" fmla="*/ 37 h 124"/>
                <a:gd name="T16" fmla="*/ 1262 w 1299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4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07"/>
                    <a:pt x="16" y="124"/>
                    <a:pt x="36" y="124"/>
                  </a:cubicBezTo>
                  <a:cubicBezTo>
                    <a:pt x="1262" y="124"/>
                    <a:pt x="1262" y="124"/>
                    <a:pt x="1262" y="124"/>
                  </a:cubicBezTo>
                  <a:cubicBezTo>
                    <a:pt x="1283" y="124"/>
                    <a:pt x="1299" y="107"/>
                    <a:pt x="1299" y="87"/>
                  </a:cubicBezTo>
                  <a:cubicBezTo>
                    <a:pt x="1299" y="37"/>
                    <a:pt x="1299" y="37"/>
                    <a:pt x="1299" y="37"/>
                  </a:cubicBezTo>
                  <a:cubicBezTo>
                    <a:pt x="1299" y="17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25563" y="6232525"/>
              <a:ext cx="3019425" cy="173038"/>
            </a:xfrm>
            <a:custGeom>
              <a:avLst/>
              <a:gdLst>
                <a:gd name="T0" fmla="*/ 1262 w 1299"/>
                <a:gd name="T1" fmla="*/ 36 h 74"/>
                <a:gd name="T2" fmla="*/ 36 w 1299"/>
                <a:gd name="T3" fmla="*/ 36 h 74"/>
                <a:gd name="T4" fmla="*/ 0 w 1299"/>
                <a:gd name="T5" fmla="*/ 0 h 74"/>
                <a:gd name="T6" fmla="*/ 0 w 1299"/>
                <a:gd name="T7" fmla="*/ 37 h 74"/>
                <a:gd name="T8" fmla="*/ 36 w 1299"/>
                <a:gd name="T9" fmla="*/ 74 h 74"/>
                <a:gd name="T10" fmla="*/ 1262 w 1299"/>
                <a:gd name="T11" fmla="*/ 74 h 74"/>
                <a:gd name="T12" fmla="*/ 1299 w 1299"/>
                <a:gd name="T13" fmla="*/ 37 h 74"/>
                <a:gd name="T14" fmla="*/ 1299 w 1299"/>
                <a:gd name="T15" fmla="*/ 0 h 74"/>
                <a:gd name="T16" fmla="*/ 1262 w 1299"/>
                <a:gd name="T17" fmla="*/ 3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74">
                  <a:moveTo>
                    <a:pt x="1262" y="36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16" y="36"/>
                    <a:pt x="0" y="20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6" y="74"/>
                    <a:pt x="36" y="74"/>
                  </a:cubicBezTo>
                  <a:cubicBezTo>
                    <a:pt x="1262" y="74"/>
                    <a:pt x="1262" y="74"/>
                    <a:pt x="1262" y="74"/>
                  </a:cubicBezTo>
                  <a:cubicBezTo>
                    <a:pt x="1283" y="74"/>
                    <a:pt x="1299" y="57"/>
                    <a:pt x="1299" y="37"/>
                  </a:cubicBezTo>
                  <a:cubicBezTo>
                    <a:pt x="1299" y="0"/>
                    <a:pt x="1299" y="0"/>
                    <a:pt x="1299" y="0"/>
                  </a:cubicBezTo>
                  <a:cubicBezTo>
                    <a:pt x="1299" y="20"/>
                    <a:pt x="1283" y="36"/>
                    <a:pt x="1262" y="36"/>
                  </a:cubicBezTo>
                  <a:close/>
                </a:path>
              </a:pathLst>
            </a:custGeom>
            <a:solidFill>
              <a:srgbClr val="855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top sand"/>
            <p:cNvSpPr>
              <a:spLocks/>
            </p:cNvSpPr>
            <p:nvPr/>
          </p:nvSpPr>
          <p:spPr bwMode="auto">
            <a:xfrm>
              <a:off x="1638300" y="2382838"/>
              <a:ext cx="2395538" cy="1495425"/>
            </a:xfrm>
            <a:custGeom>
              <a:avLst/>
              <a:gdLst>
                <a:gd name="T0" fmla="*/ 22 w 1031"/>
                <a:gd name="T1" fmla="*/ 4 h 644"/>
                <a:gd name="T2" fmla="*/ 1 w 1031"/>
                <a:gd name="T3" fmla="*/ 21 h 644"/>
                <a:gd name="T4" fmla="*/ 78 w 1031"/>
                <a:gd name="T5" fmla="*/ 295 h 644"/>
                <a:gd name="T6" fmla="*/ 259 w 1031"/>
                <a:gd name="T7" fmla="*/ 515 h 644"/>
                <a:gd name="T8" fmla="*/ 516 w 1031"/>
                <a:gd name="T9" fmla="*/ 644 h 644"/>
                <a:gd name="T10" fmla="*/ 769 w 1031"/>
                <a:gd name="T11" fmla="*/ 518 h 644"/>
                <a:gd name="T12" fmla="*/ 952 w 1031"/>
                <a:gd name="T13" fmla="*/ 297 h 644"/>
                <a:gd name="T14" fmla="*/ 1030 w 1031"/>
                <a:gd name="T15" fmla="*/ 21 h 644"/>
                <a:gd name="T16" fmla="*/ 1009 w 1031"/>
                <a:gd name="T17" fmla="*/ 4 h 644"/>
                <a:gd name="T18" fmla="*/ 661 w 1031"/>
                <a:gd name="T19" fmla="*/ 118 h 644"/>
                <a:gd name="T20" fmla="*/ 370 w 1031"/>
                <a:gd name="T21" fmla="*/ 118 h 644"/>
                <a:gd name="T22" fmla="*/ 22 w 1031"/>
                <a:gd name="T23" fmla="*/ 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1" h="644">
                  <a:moveTo>
                    <a:pt x="22" y="4"/>
                  </a:moveTo>
                  <a:cubicBezTo>
                    <a:pt x="11" y="0"/>
                    <a:pt x="0" y="10"/>
                    <a:pt x="1" y="21"/>
                  </a:cubicBezTo>
                  <a:cubicBezTo>
                    <a:pt x="11" y="122"/>
                    <a:pt x="37" y="214"/>
                    <a:pt x="78" y="295"/>
                  </a:cubicBezTo>
                  <a:cubicBezTo>
                    <a:pt x="122" y="381"/>
                    <a:pt x="182" y="455"/>
                    <a:pt x="259" y="515"/>
                  </a:cubicBezTo>
                  <a:cubicBezTo>
                    <a:pt x="370" y="603"/>
                    <a:pt x="483" y="636"/>
                    <a:pt x="516" y="644"/>
                  </a:cubicBezTo>
                  <a:cubicBezTo>
                    <a:pt x="548" y="636"/>
                    <a:pt x="658" y="604"/>
                    <a:pt x="769" y="518"/>
                  </a:cubicBezTo>
                  <a:cubicBezTo>
                    <a:pt x="846" y="458"/>
                    <a:pt x="908" y="384"/>
                    <a:pt x="952" y="297"/>
                  </a:cubicBezTo>
                  <a:cubicBezTo>
                    <a:pt x="993" y="216"/>
                    <a:pt x="1019" y="123"/>
                    <a:pt x="1030" y="21"/>
                  </a:cubicBezTo>
                  <a:cubicBezTo>
                    <a:pt x="1031" y="10"/>
                    <a:pt x="1020" y="0"/>
                    <a:pt x="1009" y="4"/>
                  </a:cubicBezTo>
                  <a:cubicBezTo>
                    <a:pt x="661" y="118"/>
                    <a:pt x="661" y="118"/>
                    <a:pt x="661" y="118"/>
                  </a:cubicBezTo>
                  <a:cubicBezTo>
                    <a:pt x="566" y="149"/>
                    <a:pt x="465" y="149"/>
                    <a:pt x="370" y="118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bottom sand"/>
            <p:cNvSpPr>
              <a:spLocks/>
            </p:cNvSpPr>
            <p:nvPr/>
          </p:nvSpPr>
          <p:spPr bwMode="auto">
            <a:xfrm>
              <a:off x="1625600" y="5057775"/>
              <a:ext cx="2417763" cy="1058863"/>
            </a:xfrm>
            <a:custGeom>
              <a:avLst/>
              <a:gdLst>
                <a:gd name="T0" fmla="*/ 0 w 1523"/>
                <a:gd name="T1" fmla="*/ 667 h 667"/>
                <a:gd name="T2" fmla="*/ 763 w 1523"/>
                <a:gd name="T3" fmla="*/ 0 h 667"/>
                <a:gd name="T4" fmla="*/ 1523 w 1523"/>
                <a:gd name="T5" fmla="*/ 667 h 667"/>
                <a:gd name="T6" fmla="*/ 0 w 1523"/>
                <a:gd name="T7" fmla="*/ 66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3" h="667">
                  <a:moveTo>
                    <a:pt x="0" y="667"/>
                  </a:moveTo>
                  <a:lnTo>
                    <a:pt x="763" y="0"/>
                  </a:lnTo>
                  <a:lnTo>
                    <a:pt x="1523" y="667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straight connector"/>
            <p:cNvSpPr>
              <a:spLocks noChangeArrowheads="1"/>
            </p:cNvSpPr>
            <p:nvPr/>
          </p:nvSpPr>
          <p:spPr bwMode="auto">
            <a:xfrm>
              <a:off x="2792413" y="3855244"/>
              <a:ext cx="87313" cy="2259807"/>
            </a:xfrm>
            <a:prstGeom prst="rect">
              <a:avLst/>
            </a:pr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" name="button: start timer"/>
            <p:cNvGrpSpPr/>
            <p:nvPr/>
          </p:nvGrpSpPr>
          <p:grpSpPr>
            <a:xfrm>
              <a:off x="1512000" y="185859"/>
              <a:ext cx="2636838" cy="799962"/>
              <a:chOff x="1332706" y="185859"/>
              <a:chExt cx="2636838" cy="79996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33270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33270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 TIMER</a:t>
                </a:r>
              </a:p>
            </p:txBody>
          </p:sp>
        </p:grpSp>
        <p:grpSp>
          <p:nvGrpSpPr>
            <p:cNvPr id="15" name="times up"/>
            <p:cNvGrpSpPr/>
            <p:nvPr/>
          </p:nvGrpSpPr>
          <p:grpSpPr>
            <a:xfrm>
              <a:off x="1512000" y="185859"/>
              <a:ext cx="2636838" cy="799962"/>
              <a:chOff x="4321176" y="185859"/>
              <a:chExt cx="2636838" cy="799962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32117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32117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TIME’S UP!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1F7623-547B-4F1C-9848-0AFBE55E686D}"/>
              </a:ext>
            </a:extLst>
          </p:cNvPr>
          <p:cNvSpPr txBox="1"/>
          <p:nvPr/>
        </p:nvSpPr>
        <p:spPr>
          <a:xfrm>
            <a:off x="7694190" y="185859"/>
            <a:ext cx="333777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LIMIT: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seconds</a:t>
            </a:r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361FE34F-0603-4263-9E87-21C311F4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75888" y="1621536"/>
            <a:ext cx="6025896" cy="3139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Question  :</a:t>
            </a:r>
            <a:r>
              <a:rPr lang="en-US" b="1" dirty="0" smtClean="0"/>
              <a:t>NETSTAT</a:t>
            </a:r>
            <a:r>
              <a:rPr lang="en-US" dirty="0"/>
              <a:t> 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1)Will end the QUIZ.</a:t>
            </a:r>
          </a:p>
          <a:p>
            <a:endParaRPr lang="en-US" dirty="0" smtClean="0"/>
          </a:p>
          <a:p>
            <a:r>
              <a:rPr lang="en-US" dirty="0" smtClean="0"/>
              <a:t>2)Will get you a list of network settings.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3)Will get you a </a:t>
            </a:r>
            <a:r>
              <a:rPr lang="en-US" dirty="0"/>
              <a:t>list of all active TCP connections from your computer.</a:t>
            </a:r>
          </a:p>
          <a:p>
            <a:endParaRPr lang="en-US" dirty="0" smtClean="0"/>
          </a:p>
          <a:p>
            <a:r>
              <a:rPr lang="en-US" dirty="0" smtClean="0"/>
              <a:t>4) Will get you a list of Net Settings</a:t>
            </a:r>
            <a:endParaRPr lang="en-US" dirty="0" smtClean="0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4168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73325"/>
          </a:xfrm>
        </p:spPr>
        <p:txBody>
          <a:bodyPr>
            <a:noAutofit/>
          </a:bodyPr>
          <a:lstStyle/>
          <a:p>
            <a:r>
              <a:rPr lang="en-US" sz="3600" dirty="0" smtClean="0"/>
              <a:t>Answer:3)Will </a:t>
            </a:r>
            <a:r>
              <a:rPr lang="en-US" sz="3600" dirty="0"/>
              <a:t>get you a list of all active TCP connections from your computer.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18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Concerned that you could have malware running on your computer that’s connecting to internet locations without you knowing about it?</a:t>
            </a:r>
          </a:p>
          <a:p>
            <a:r>
              <a:rPr lang="en-US" dirty="0"/>
              <a:t>If you run a </a:t>
            </a:r>
            <a:r>
              <a:rPr lang="en-US" b="1" dirty="0"/>
              <a:t>NETSTAT</a:t>
            </a:r>
            <a:r>
              <a:rPr lang="en-US" dirty="0"/>
              <a:t> command in the command prompt, you can get a list of all active TCP connections from your computer.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9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2952" y="639445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  <a:r>
              <a:rPr lang="en-US" sz="9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.</a:t>
            </a:r>
            <a:br>
              <a:rPr lang="en-US" sz="9600" dirty="0" smtClean="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lang="en-US" sz="9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026" name="Picture 2" descr="Image result for Gif with gu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9576"/>
            <a:ext cx="12192000" cy="567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8954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480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Kaun Banega CommandPati</a:t>
            </a:r>
            <a:r>
              <a:rPr lang="en-US" sz="5400" b="1" dirty="0">
                <a:solidFill>
                  <a:schemeClr val="bg1"/>
                </a:solidFill>
                <a:latin typeface="Algerian" panose="04020705040A02060702" pitchFamily="82" charset="0"/>
              </a:rPr>
              <a:t>?</a:t>
            </a:r>
            <a:endParaRPr lang="en-US" sz="5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3026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85D503-18B7-4E3F-9EA7-B526601A86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35839" y="359595"/>
            <a:ext cx="3021013" cy="6221291"/>
            <a:chOff x="1323975" y="185859"/>
            <a:chExt cx="3021013" cy="622129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23975" y="1447800"/>
              <a:ext cx="3019425" cy="495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1520825" y="1735138"/>
              <a:ext cx="2628900" cy="4381500"/>
            </a:xfrm>
            <a:custGeom>
              <a:avLst/>
              <a:gdLst>
                <a:gd name="T0" fmla="*/ 1131 w 1131"/>
                <a:gd name="T1" fmla="*/ 0 h 1887"/>
                <a:gd name="T2" fmla="*/ 0 w 1131"/>
                <a:gd name="T3" fmla="*/ 0 h 1887"/>
                <a:gd name="T4" fmla="*/ 0 w 1131"/>
                <a:gd name="T5" fmla="*/ 194 h 1887"/>
                <a:gd name="T6" fmla="*/ 460 w 1131"/>
                <a:gd name="T7" fmla="*/ 934 h 1887"/>
                <a:gd name="T8" fmla="*/ 460 w 1131"/>
                <a:gd name="T9" fmla="*/ 954 h 1887"/>
                <a:gd name="T10" fmla="*/ 0 w 1131"/>
                <a:gd name="T11" fmla="*/ 1694 h 1887"/>
                <a:gd name="T12" fmla="*/ 0 w 1131"/>
                <a:gd name="T13" fmla="*/ 1887 h 1887"/>
                <a:gd name="T14" fmla="*/ 1131 w 1131"/>
                <a:gd name="T15" fmla="*/ 1887 h 1887"/>
                <a:gd name="T16" fmla="*/ 1131 w 1131"/>
                <a:gd name="T17" fmla="*/ 1694 h 1887"/>
                <a:gd name="T18" fmla="*/ 671 w 1131"/>
                <a:gd name="T19" fmla="*/ 954 h 1887"/>
                <a:gd name="T20" fmla="*/ 671 w 1131"/>
                <a:gd name="T21" fmla="*/ 934 h 1887"/>
                <a:gd name="T22" fmla="*/ 1131 w 1131"/>
                <a:gd name="T23" fmla="*/ 194 h 1887"/>
                <a:gd name="T24" fmla="*/ 1131 w 1131"/>
                <a:gd name="T25" fmla="*/ 0 h 1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1" h="1887">
                  <a:moveTo>
                    <a:pt x="11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675"/>
                    <a:pt x="297" y="865"/>
                    <a:pt x="460" y="934"/>
                  </a:cubicBezTo>
                  <a:cubicBezTo>
                    <a:pt x="469" y="937"/>
                    <a:pt x="469" y="950"/>
                    <a:pt x="460" y="954"/>
                  </a:cubicBezTo>
                  <a:cubicBezTo>
                    <a:pt x="297" y="1022"/>
                    <a:pt x="0" y="1212"/>
                    <a:pt x="0" y="1694"/>
                  </a:cubicBezTo>
                  <a:cubicBezTo>
                    <a:pt x="0" y="1887"/>
                    <a:pt x="0" y="1887"/>
                    <a:pt x="0" y="1887"/>
                  </a:cubicBezTo>
                  <a:cubicBezTo>
                    <a:pt x="1131" y="1887"/>
                    <a:pt x="1131" y="1887"/>
                    <a:pt x="1131" y="1887"/>
                  </a:cubicBezTo>
                  <a:cubicBezTo>
                    <a:pt x="1131" y="1694"/>
                    <a:pt x="1131" y="1694"/>
                    <a:pt x="1131" y="1694"/>
                  </a:cubicBezTo>
                  <a:cubicBezTo>
                    <a:pt x="1131" y="1212"/>
                    <a:pt x="834" y="1022"/>
                    <a:pt x="671" y="954"/>
                  </a:cubicBezTo>
                  <a:cubicBezTo>
                    <a:pt x="661" y="950"/>
                    <a:pt x="661" y="937"/>
                    <a:pt x="671" y="934"/>
                  </a:cubicBezTo>
                  <a:cubicBezTo>
                    <a:pt x="834" y="865"/>
                    <a:pt x="1131" y="675"/>
                    <a:pt x="1131" y="194"/>
                  </a:cubicBezTo>
                  <a:cubicBezTo>
                    <a:pt x="1131" y="0"/>
                    <a:pt x="1131" y="0"/>
                    <a:pt x="1131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325563" y="1449388"/>
              <a:ext cx="3019425" cy="285750"/>
            </a:xfrm>
            <a:custGeom>
              <a:avLst/>
              <a:gdLst>
                <a:gd name="T0" fmla="*/ 1262 w 1299"/>
                <a:gd name="T1" fmla="*/ 0 h 123"/>
                <a:gd name="T2" fmla="*/ 36 w 1299"/>
                <a:gd name="T3" fmla="*/ 0 h 123"/>
                <a:gd name="T4" fmla="*/ 0 w 1299"/>
                <a:gd name="T5" fmla="*/ 36 h 123"/>
                <a:gd name="T6" fmla="*/ 0 w 1299"/>
                <a:gd name="T7" fmla="*/ 86 h 123"/>
                <a:gd name="T8" fmla="*/ 36 w 1299"/>
                <a:gd name="T9" fmla="*/ 123 h 123"/>
                <a:gd name="T10" fmla="*/ 1262 w 1299"/>
                <a:gd name="T11" fmla="*/ 123 h 123"/>
                <a:gd name="T12" fmla="*/ 1299 w 1299"/>
                <a:gd name="T13" fmla="*/ 86 h 123"/>
                <a:gd name="T14" fmla="*/ 1299 w 1299"/>
                <a:gd name="T15" fmla="*/ 36 h 123"/>
                <a:gd name="T16" fmla="*/ 1262 w 1299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3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07"/>
                    <a:pt x="16" y="123"/>
                    <a:pt x="36" y="123"/>
                  </a:cubicBezTo>
                  <a:cubicBezTo>
                    <a:pt x="1262" y="123"/>
                    <a:pt x="1262" y="123"/>
                    <a:pt x="1262" y="123"/>
                  </a:cubicBezTo>
                  <a:cubicBezTo>
                    <a:pt x="1283" y="123"/>
                    <a:pt x="1299" y="107"/>
                    <a:pt x="1299" y="86"/>
                  </a:cubicBezTo>
                  <a:cubicBezTo>
                    <a:pt x="1299" y="36"/>
                    <a:pt x="1299" y="36"/>
                    <a:pt x="1299" y="36"/>
                  </a:cubicBezTo>
                  <a:cubicBezTo>
                    <a:pt x="1299" y="16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25563" y="6116638"/>
              <a:ext cx="3019425" cy="288925"/>
            </a:xfrm>
            <a:custGeom>
              <a:avLst/>
              <a:gdLst>
                <a:gd name="T0" fmla="*/ 1262 w 1299"/>
                <a:gd name="T1" fmla="*/ 0 h 124"/>
                <a:gd name="T2" fmla="*/ 36 w 1299"/>
                <a:gd name="T3" fmla="*/ 0 h 124"/>
                <a:gd name="T4" fmla="*/ 0 w 1299"/>
                <a:gd name="T5" fmla="*/ 37 h 124"/>
                <a:gd name="T6" fmla="*/ 0 w 1299"/>
                <a:gd name="T7" fmla="*/ 87 h 124"/>
                <a:gd name="T8" fmla="*/ 36 w 1299"/>
                <a:gd name="T9" fmla="*/ 124 h 124"/>
                <a:gd name="T10" fmla="*/ 1262 w 1299"/>
                <a:gd name="T11" fmla="*/ 124 h 124"/>
                <a:gd name="T12" fmla="*/ 1299 w 1299"/>
                <a:gd name="T13" fmla="*/ 87 h 124"/>
                <a:gd name="T14" fmla="*/ 1299 w 1299"/>
                <a:gd name="T15" fmla="*/ 37 h 124"/>
                <a:gd name="T16" fmla="*/ 1262 w 1299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4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07"/>
                    <a:pt x="16" y="124"/>
                    <a:pt x="36" y="124"/>
                  </a:cubicBezTo>
                  <a:cubicBezTo>
                    <a:pt x="1262" y="124"/>
                    <a:pt x="1262" y="124"/>
                    <a:pt x="1262" y="124"/>
                  </a:cubicBezTo>
                  <a:cubicBezTo>
                    <a:pt x="1283" y="124"/>
                    <a:pt x="1299" y="107"/>
                    <a:pt x="1299" y="87"/>
                  </a:cubicBezTo>
                  <a:cubicBezTo>
                    <a:pt x="1299" y="37"/>
                    <a:pt x="1299" y="37"/>
                    <a:pt x="1299" y="37"/>
                  </a:cubicBezTo>
                  <a:cubicBezTo>
                    <a:pt x="1299" y="17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25563" y="6232525"/>
              <a:ext cx="3019425" cy="173038"/>
            </a:xfrm>
            <a:custGeom>
              <a:avLst/>
              <a:gdLst>
                <a:gd name="T0" fmla="*/ 1262 w 1299"/>
                <a:gd name="T1" fmla="*/ 36 h 74"/>
                <a:gd name="T2" fmla="*/ 36 w 1299"/>
                <a:gd name="T3" fmla="*/ 36 h 74"/>
                <a:gd name="T4" fmla="*/ 0 w 1299"/>
                <a:gd name="T5" fmla="*/ 0 h 74"/>
                <a:gd name="T6" fmla="*/ 0 w 1299"/>
                <a:gd name="T7" fmla="*/ 37 h 74"/>
                <a:gd name="T8" fmla="*/ 36 w 1299"/>
                <a:gd name="T9" fmla="*/ 74 h 74"/>
                <a:gd name="T10" fmla="*/ 1262 w 1299"/>
                <a:gd name="T11" fmla="*/ 74 h 74"/>
                <a:gd name="T12" fmla="*/ 1299 w 1299"/>
                <a:gd name="T13" fmla="*/ 37 h 74"/>
                <a:gd name="T14" fmla="*/ 1299 w 1299"/>
                <a:gd name="T15" fmla="*/ 0 h 74"/>
                <a:gd name="T16" fmla="*/ 1262 w 1299"/>
                <a:gd name="T17" fmla="*/ 3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74">
                  <a:moveTo>
                    <a:pt x="1262" y="36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16" y="36"/>
                    <a:pt x="0" y="20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6" y="74"/>
                    <a:pt x="36" y="74"/>
                  </a:cubicBezTo>
                  <a:cubicBezTo>
                    <a:pt x="1262" y="74"/>
                    <a:pt x="1262" y="74"/>
                    <a:pt x="1262" y="74"/>
                  </a:cubicBezTo>
                  <a:cubicBezTo>
                    <a:pt x="1283" y="74"/>
                    <a:pt x="1299" y="57"/>
                    <a:pt x="1299" y="37"/>
                  </a:cubicBezTo>
                  <a:cubicBezTo>
                    <a:pt x="1299" y="0"/>
                    <a:pt x="1299" y="0"/>
                    <a:pt x="1299" y="0"/>
                  </a:cubicBezTo>
                  <a:cubicBezTo>
                    <a:pt x="1299" y="20"/>
                    <a:pt x="1283" y="36"/>
                    <a:pt x="1262" y="36"/>
                  </a:cubicBezTo>
                  <a:close/>
                </a:path>
              </a:pathLst>
            </a:custGeom>
            <a:solidFill>
              <a:srgbClr val="855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top sand"/>
            <p:cNvSpPr>
              <a:spLocks/>
            </p:cNvSpPr>
            <p:nvPr/>
          </p:nvSpPr>
          <p:spPr bwMode="auto">
            <a:xfrm>
              <a:off x="1638300" y="2382838"/>
              <a:ext cx="2395538" cy="1495425"/>
            </a:xfrm>
            <a:custGeom>
              <a:avLst/>
              <a:gdLst>
                <a:gd name="T0" fmla="*/ 22 w 1031"/>
                <a:gd name="T1" fmla="*/ 4 h 644"/>
                <a:gd name="T2" fmla="*/ 1 w 1031"/>
                <a:gd name="T3" fmla="*/ 21 h 644"/>
                <a:gd name="T4" fmla="*/ 78 w 1031"/>
                <a:gd name="T5" fmla="*/ 295 h 644"/>
                <a:gd name="T6" fmla="*/ 259 w 1031"/>
                <a:gd name="T7" fmla="*/ 515 h 644"/>
                <a:gd name="T8" fmla="*/ 516 w 1031"/>
                <a:gd name="T9" fmla="*/ 644 h 644"/>
                <a:gd name="T10" fmla="*/ 769 w 1031"/>
                <a:gd name="T11" fmla="*/ 518 h 644"/>
                <a:gd name="T12" fmla="*/ 952 w 1031"/>
                <a:gd name="T13" fmla="*/ 297 h 644"/>
                <a:gd name="T14" fmla="*/ 1030 w 1031"/>
                <a:gd name="T15" fmla="*/ 21 h 644"/>
                <a:gd name="T16" fmla="*/ 1009 w 1031"/>
                <a:gd name="T17" fmla="*/ 4 h 644"/>
                <a:gd name="T18" fmla="*/ 661 w 1031"/>
                <a:gd name="T19" fmla="*/ 118 h 644"/>
                <a:gd name="T20" fmla="*/ 370 w 1031"/>
                <a:gd name="T21" fmla="*/ 118 h 644"/>
                <a:gd name="T22" fmla="*/ 22 w 1031"/>
                <a:gd name="T23" fmla="*/ 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1" h="644">
                  <a:moveTo>
                    <a:pt x="22" y="4"/>
                  </a:moveTo>
                  <a:cubicBezTo>
                    <a:pt x="11" y="0"/>
                    <a:pt x="0" y="10"/>
                    <a:pt x="1" y="21"/>
                  </a:cubicBezTo>
                  <a:cubicBezTo>
                    <a:pt x="11" y="122"/>
                    <a:pt x="37" y="214"/>
                    <a:pt x="78" y="295"/>
                  </a:cubicBezTo>
                  <a:cubicBezTo>
                    <a:pt x="122" y="381"/>
                    <a:pt x="182" y="455"/>
                    <a:pt x="259" y="515"/>
                  </a:cubicBezTo>
                  <a:cubicBezTo>
                    <a:pt x="370" y="603"/>
                    <a:pt x="483" y="636"/>
                    <a:pt x="516" y="644"/>
                  </a:cubicBezTo>
                  <a:cubicBezTo>
                    <a:pt x="548" y="636"/>
                    <a:pt x="658" y="604"/>
                    <a:pt x="769" y="518"/>
                  </a:cubicBezTo>
                  <a:cubicBezTo>
                    <a:pt x="846" y="458"/>
                    <a:pt x="908" y="384"/>
                    <a:pt x="952" y="297"/>
                  </a:cubicBezTo>
                  <a:cubicBezTo>
                    <a:pt x="993" y="216"/>
                    <a:pt x="1019" y="123"/>
                    <a:pt x="1030" y="21"/>
                  </a:cubicBezTo>
                  <a:cubicBezTo>
                    <a:pt x="1031" y="10"/>
                    <a:pt x="1020" y="0"/>
                    <a:pt x="1009" y="4"/>
                  </a:cubicBezTo>
                  <a:cubicBezTo>
                    <a:pt x="661" y="118"/>
                    <a:pt x="661" y="118"/>
                    <a:pt x="661" y="118"/>
                  </a:cubicBezTo>
                  <a:cubicBezTo>
                    <a:pt x="566" y="149"/>
                    <a:pt x="465" y="149"/>
                    <a:pt x="370" y="118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bottom sand"/>
            <p:cNvSpPr>
              <a:spLocks/>
            </p:cNvSpPr>
            <p:nvPr/>
          </p:nvSpPr>
          <p:spPr bwMode="auto">
            <a:xfrm>
              <a:off x="1625600" y="5057775"/>
              <a:ext cx="2417763" cy="1058863"/>
            </a:xfrm>
            <a:custGeom>
              <a:avLst/>
              <a:gdLst>
                <a:gd name="T0" fmla="*/ 0 w 1523"/>
                <a:gd name="T1" fmla="*/ 667 h 667"/>
                <a:gd name="T2" fmla="*/ 763 w 1523"/>
                <a:gd name="T3" fmla="*/ 0 h 667"/>
                <a:gd name="T4" fmla="*/ 1523 w 1523"/>
                <a:gd name="T5" fmla="*/ 667 h 667"/>
                <a:gd name="T6" fmla="*/ 0 w 1523"/>
                <a:gd name="T7" fmla="*/ 66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3" h="667">
                  <a:moveTo>
                    <a:pt x="0" y="667"/>
                  </a:moveTo>
                  <a:lnTo>
                    <a:pt x="763" y="0"/>
                  </a:lnTo>
                  <a:lnTo>
                    <a:pt x="1523" y="667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straight connector"/>
            <p:cNvSpPr>
              <a:spLocks noChangeArrowheads="1"/>
            </p:cNvSpPr>
            <p:nvPr/>
          </p:nvSpPr>
          <p:spPr bwMode="auto">
            <a:xfrm>
              <a:off x="2792413" y="3855244"/>
              <a:ext cx="87313" cy="2259807"/>
            </a:xfrm>
            <a:prstGeom prst="rect">
              <a:avLst/>
            </a:pr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" name="button: start timer"/>
            <p:cNvGrpSpPr/>
            <p:nvPr/>
          </p:nvGrpSpPr>
          <p:grpSpPr>
            <a:xfrm>
              <a:off x="1512000" y="185859"/>
              <a:ext cx="2636838" cy="799962"/>
              <a:chOff x="1332706" y="185859"/>
              <a:chExt cx="2636838" cy="79996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33270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33270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 TIMER</a:t>
                </a:r>
              </a:p>
            </p:txBody>
          </p:sp>
        </p:grpSp>
        <p:grpSp>
          <p:nvGrpSpPr>
            <p:cNvPr id="15" name="times up"/>
            <p:cNvGrpSpPr/>
            <p:nvPr/>
          </p:nvGrpSpPr>
          <p:grpSpPr>
            <a:xfrm>
              <a:off x="1512000" y="185859"/>
              <a:ext cx="2636838" cy="799962"/>
              <a:chOff x="4321176" y="185859"/>
              <a:chExt cx="2636838" cy="799962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32117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32117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TIME’S UP!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1F7623-547B-4F1C-9848-0AFBE55E686D}"/>
              </a:ext>
            </a:extLst>
          </p:cNvPr>
          <p:cNvSpPr txBox="1"/>
          <p:nvPr/>
        </p:nvSpPr>
        <p:spPr>
          <a:xfrm>
            <a:off x="7694190" y="185859"/>
            <a:ext cx="333777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LIMIT: 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seconds</a:t>
            </a:r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361FE34F-0603-4263-9E87-21C311F4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74924" y="1765999"/>
            <a:ext cx="6126860" cy="14773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Question 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What is </a:t>
            </a:r>
            <a:r>
              <a:rPr lang="en-US" dirty="0" smtClean="0"/>
              <a:t>the expansion of Sudo </a:t>
            </a:r>
            <a:r>
              <a:rPr lang="en-US" dirty="0"/>
              <a:t>in Linux command?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0158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Answer</a:t>
            </a:r>
            <a:r>
              <a:rPr lang="en-US" sz="2000" dirty="0" smtClean="0"/>
              <a:t>: </a:t>
            </a:r>
            <a:r>
              <a:rPr lang="en-US" sz="2000" dirty="0"/>
              <a:t>"</a:t>
            </a:r>
            <a:r>
              <a:rPr lang="en-US" sz="2000" dirty="0" smtClean="0"/>
              <a:t>super user </a:t>
            </a:r>
            <a:r>
              <a:rPr lang="en-US" sz="2000" dirty="0"/>
              <a:t>do"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2429129"/>
            <a:ext cx="11155680" cy="3349880"/>
          </a:xfrm>
        </p:spPr>
        <p:txBody>
          <a:bodyPr>
            <a:normAutofit/>
          </a:bodyPr>
          <a:lstStyle/>
          <a:p>
            <a:r>
              <a:rPr lang="en-US" sz="2000" dirty="0"/>
              <a:t>	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b="1" dirty="0" err="1"/>
              <a:t>sudo</a:t>
            </a:r>
            <a:r>
              <a:rPr lang="en-US" dirty="0"/>
              <a:t> (/ˈ</a:t>
            </a:r>
            <a:r>
              <a:rPr lang="en-US" dirty="0" err="1"/>
              <a:t>suːdu</a:t>
            </a:r>
            <a:r>
              <a:rPr lang="en-US" dirty="0"/>
              <a:t>ː/ or /ˈ</a:t>
            </a:r>
            <a:r>
              <a:rPr lang="en-US" dirty="0" err="1"/>
              <a:t>suːdoʊ</a:t>
            </a:r>
            <a:r>
              <a:rPr lang="en-US" dirty="0"/>
              <a:t>/) is a program for Unix-like computer operating systems that allows users to run programs with the security privileges of another user, by default the </a:t>
            </a:r>
            <a:r>
              <a:rPr lang="en-US" dirty="0" err="1"/>
              <a:t>superuser</a:t>
            </a:r>
            <a:r>
              <a:rPr lang="en-US" dirty="0"/>
              <a:t>. It originally stood for "</a:t>
            </a:r>
            <a:r>
              <a:rPr lang="en-US" dirty="0" err="1"/>
              <a:t>superuser</a:t>
            </a:r>
            <a:r>
              <a:rPr lang="en-US" dirty="0"/>
              <a:t> do" as the older versions of </a:t>
            </a:r>
            <a:r>
              <a:rPr lang="en-US" b="1" dirty="0" err="1"/>
              <a:t>sudo</a:t>
            </a:r>
            <a:r>
              <a:rPr lang="en-US" dirty="0"/>
              <a:t> were designed to run </a:t>
            </a:r>
            <a:r>
              <a:rPr lang="en-US" b="1" dirty="0"/>
              <a:t>commands</a:t>
            </a:r>
            <a:r>
              <a:rPr lang="en-US" dirty="0"/>
              <a:t> only as the </a:t>
            </a:r>
            <a:r>
              <a:rPr lang="en-US" dirty="0" err="1"/>
              <a:t>superuser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1277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85D503-18B7-4E3F-9EA7-B526601A86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35839" y="359595"/>
            <a:ext cx="3021013" cy="6221291"/>
            <a:chOff x="1323975" y="185859"/>
            <a:chExt cx="3021013" cy="622129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23975" y="1447800"/>
              <a:ext cx="3019425" cy="495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1520825" y="1735138"/>
              <a:ext cx="2628900" cy="4381500"/>
            </a:xfrm>
            <a:custGeom>
              <a:avLst/>
              <a:gdLst>
                <a:gd name="T0" fmla="*/ 1131 w 1131"/>
                <a:gd name="T1" fmla="*/ 0 h 1887"/>
                <a:gd name="T2" fmla="*/ 0 w 1131"/>
                <a:gd name="T3" fmla="*/ 0 h 1887"/>
                <a:gd name="T4" fmla="*/ 0 w 1131"/>
                <a:gd name="T5" fmla="*/ 194 h 1887"/>
                <a:gd name="T6" fmla="*/ 460 w 1131"/>
                <a:gd name="T7" fmla="*/ 934 h 1887"/>
                <a:gd name="T8" fmla="*/ 460 w 1131"/>
                <a:gd name="T9" fmla="*/ 954 h 1887"/>
                <a:gd name="T10" fmla="*/ 0 w 1131"/>
                <a:gd name="T11" fmla="*/ 1694 h 1887"/>
                <a:gd name="T12" fmla="*/ 0 w 1131"/>
                <a:gd name="T13" fmla="*/ 1887 h 1887"/>
                <a:gd name="T14" fmla="*/ 1131 w 1131"/>
                <a:gd name="T15" fmla="*/ 1887 h 1887"/>
                <a:gd name="T16" fmla="*/ 1131 w 1131"/>
                <a:gd name="T17" fmla="*/ 1694 h 1887"/>
                <a:gd name="T18" fmla="*/ 671 w 1131"/>
                <a:gd name="T19" fmla="*/ 954 h 1887"/>
                <a:gd name="T20" fmla="*/ 671 w 1131"/>
                <a:gd name="T21" fmla="*/ 934 h 1887"/>
                <a:gd name="T22" fmla="*/ 1131 w 1131"/>
                <a:gd name="T23" fmla="*/ 194 h 1887"/>
                <a:gd name="T24" fmla="*/ 1131 w 1131"/>
                <a:gd name="T25" fmla="*/ 0 h 1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1" h="1887">
                  <a:moveTo>
                    <a:pt x="11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675"/>
                    <a:pt x="297" y="865"/>
                    <a:pt x="460" y="934"/>
                  </a:cubicBezTo>
                  <a:cubicBezTo>
                    <a:pt x="469" y="937"/>
                    <a:pt x="469" y="950"/>
                    <a:pt x="460" y="954"/>
                  </a:cubicBezTo>
                  <a:cubicBezTo>
                    <a:pt x="297" y="1022"/>
                    <a:pt x="0" y="1212"/>
                    <a:pt x="0" y="1694"/>
                  </a:cubicBezTo>
                  <a:cubicBezTo>
                    <a:pt x="0" y="1887"/>
                    <a:pt x="0" y="1887"/>
                    <a:pt x="0" y="1887"/>
                  </a:cubicBezTo>
                  <a:cubicBezTo>
                    <a:pt x="1131" y="1887"/>
                    <a:pt x="1131" y="1887"/>
                    <a:pt x="1131" y="1887"/>
                  </a:cubicBezTo>
                  <a:cubicBezTo>
                    <a:pt x="1131" y="1694"/>
                    <a:pt x="1131" y="1694"/>
                    <a:pt x="1131" y="1694"/>
                  </a:cubicBezTo>
                  <a:cubicBezTo>
                    <a:pt x="1131" y="1212"/>
                    <a:pt x="834" y="1022"/>
                    <a:pt x="671" y="954"/>
                  </a:cubicBezTo>
                  <a:cubicBezTo>
                    <a:pt x="661" y="950"/>
                    <a:pt x="661" y="937"/>
                    <a:pt x="671" y="934"/>
                  </a:cubicBezTo>
                  <a:cubicBezTo>
                    <a:pt x="834" y="865"/>
                    <a:pt x="1131" y="675"/>
                    <a:pt x="1131" y="194"/>
                  </a:cubicBezTo>
                  <a:cubicBezTo>
                    <a:pt x="1131" y="0"/>
                    <a:pt x="1131" y="0"/>
                    <a:pt x="1131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325563" y="1449388"/>
              <a:ext cx="3019425" cy="285750"/>
            </a:xfrm>
            <a:custGeom>
              <a:avLst/>
              <a:gdLst>
                <a:gd name="T0" fmla="*/ 1262 w 1299"/>
                <a:gd name="T1" fmla="*/ 0 h 123"/>
                <a:gd name="T2" fmla="*/ 36 w 1299"/>
                <a:gd name="T3" fmla="*/ 0 h 123"/>
                <a:gd name="T4" fmla="*/ 0 w 1299"/>
                <a:gd name="T5" fmla="*/ 36 h 123"/>
                <a:gd name="T6" fmla="*/ 0 w 1299"/>
                <a:gd name="T7" fmla="*/ 86 h 123"/>
                <a:gd name="T8" fmla="*/ 36 w 1299"/>
                <a:gd name="T9" fmla="*/ 123 h 123"/>
                <a:gd name="T10" fmla="*/ 1262 w 1299"/>
                <a:gd name="T11" fmla="*/ 123 h 123"/>
                <a:gd name="T12" fmla="*/ 1299 w 1299"/>
                <a:gd name="T13" fmla="*/ 86 h 123"/>
                <a:gd name="T14" fmla="*/ 1299 w 1299"/>
                <a:gd name="T15" fmla="*/ 36 h 123"/>
                <a:gd name="T16" fmla="*/ 1262 w 1299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3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07"/>
                    <a:pt x="16" y="123"/>
                    <a:pt x="36" y="123"/>
                  </a:cubicBezTo>
                  <a:cubicBezTo>
                    <a:pt x="1262" y="123"/>
                    <a:pt x="1262" y="123"/>
                    <a:pt x="1262" y="123"/>
                  </a:cubicBezTo>
                  <a:cubicBezTo>
                    <a:pt x="1283" y="123"/>
                    <a:pt x="1299" y="107"/>
                    <a:pt x="1299" y="86"/>
                  </a:cubicBezTo>
                  <a:cubicBezTo>
                    <a:pt x="1299" y="36"/>
                    <a:pt x="1299" y="36"/>
                    <a:pt x="1299" y="36"/>
                  </a:cubicBezTo>
                  <a:cubicBezTo>
                    <a:pt x="1299" y="16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25563" y="6116638"/>
              <a:ext cx="3019425" cy="288925"/>
            </a:xfrm>
            <a:custGeom>
              <a:avLst/>
              <a:gdLst>
                <a:gd name="T0" fmla="*/ 1262 w 1299"/>
                <a:gd name="T1" fmla="*/ 0 h 124"/>
                <a:gd name="T2" fmla="*/ 36 w 1299"/>
                <a:gd name="T3" fmla="*/ 0 h 124"/>
                <a:gd name="T4" fmla="*/ 0 w 1299"/>
                <a:gd name="T5" fmla="*/ 37 h 124"/>
                <a:gd name="T6" fmla="*/ 0 w 1299"/>
                <a:gd name="T7" fmla="*/ 87 h 124"/>
                <a:gd name="T8" fmla="*/ 36 w 1299"/>
                <a:gd name="T9" fmla="*/ 124 h 124"/>
                <a:gd name="T10" fmla="*/ 1262 w 1299"/>
                <a:gd name="T11" fmla="*/ 124 h 124"/>
                <a:gd name="T12" fmla="*/ 1299 w 1299"/>
                <a:gd name="T13" fmla="*/ 87 h 124"/>
                <a:gd name="T14" fmla="*/ 1299 w 1299"/>
                <a:gd name="T15" fmla="*/ 37 h 124"/>
                <a:gd name="T16" fmla="*/ 1262 w 1299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4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07"/>
                    <a:pt x="16" y="124"/>
                    <a:pt x="36" y="124"/>
                  </a:cubicBezTo>
                  <a:cubicBezTo>
                    <a:pt x="1262" y="124"/>
                    <a:pt x="1262" y="124"/>
                    <a:pt x="1262" y="124"/>
                  </a:cubicBezTo>
                  <a:cubicBezTo>
                    <a:pt x="1283" y="124"/>
                    <a:pt x="1299" y="107"/>
                    <a:pt x="1299" y="87"/>
                  </a:cubicBezTo>
                  <a:cubicBezTo>
                    <a:pt x="1299" y="37"/>
                    <a:pt x="1299" y="37"/>
                    <a:pt x="1299" y="37"/>
                  </a:cubicBezTo>
                  <a:cubicBezTo>
                    <a:pt x="1299" y="17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25563" y="6232525"/>
              <a:ext cx="3019425" cy="173038"/>
            </a:xfrm>
            <a:custGeom>
              <a:avLst/>
              <a:gdLst>
                <a:gd name="T0" fmla="*/ 1262 w 1299"/>
                <a:gd name="T1" fmla="*/ 36 h 74"/>
                <a:gd name="T2" fmla="*/ 36 w 1299"/>
                <a:gd name="T3" fmla="*/ 36 h 74"/>
                <a:gd name="T4" fmla="*/ 0 w 1299"/>
                <a:gd name="T5" fmla="*/ 0 h 74"/>
                <a:gd name="T6" fmla="*/ 0 w 1299"/>
                <a:gd name="T7" fmla="*/ 37 h 74"/>
                <a:gd name="T8" fmla="*/ 36 w 1299"/>
                <a:gd name="T9" fmla="*/ 74 h 74"/>
                <a:gd name="T10" fmla="*/ 1262 w 1299"/>
                <a:gd name="T11" fmla="*/ 74 h 74"/>
                <a:gd name="T12" fmla="*/ 1299 w 1299"/>
                <a:gd name="T13" fmla="*/ 37 h 74"/>
                <a:gd name="T14" fmla="*/ 1299 w 1299"/>
                <a:gd name="T15" fmla="*/ 0 h 74"/>
                <a:gd name="T16" fmla="*/ 1262 w 1299"/>
                <a:gd name="T17" fmla="*/ 3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74">
                  <a:moveTo>
                    <a:pt x="1262" y="36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16" y="36"/>
                    <a:pt x="0" y="20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6" y="74"/>
                    <a:pt x="36" y="74"/>
                  </a:cubicBezTo>
                  <a:cubicBezTo>
                    <a:pt x="1262" y="74"/>
                    <a:pt x="1262" y="74"/>
                    <a:pt x="1262" y="74"/>
                  </a:cubicBezTo>
                  <a:cubicBezTo>
                    <a:pt x="1283" y="74"/>
                    <a:pt x="1299" y="57"/>
                    <a:pt x="1299" y="37"/>
                  </a:cubicBezTo>
                  <a:cubicBezTo>
                    <a:pt x="1299" y="0"/>
                    <a:pt x="1299" y="0"/>
                    <a:pt x="1299" y="0"/>
                  </a:cubicBezTo>
                  <a:cubicBezTo>
                    <a:pt x="1299" y="20"/>
                    <a:pt x="1283" y="36"/>
                    <a:pt x="1262" y="36"/>
                  </a:cubicBezTo>
                  <a:close/>
                </a:path>
              </a:pathLst>
            </a:custGeom>
            <a:solidFill>
              <a:srgbClr val="855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top sand"/>
            <p:cNvSpPr>
              <a:spLocks/>
            </p:cNvSpPr>
            <p:nvPr/>
          </p:nvSpPr>
          <p:spPr bwMode="auto">
            <a:xfrm>
              <a:off x="1638300" y="2382838"/>
              <a:ext cx="2395538" cy="1495425"/>
            </a:xfrm>
            <a:custGeom>
              <a:avLst/>
              <a:gdLst>
                <a:gd name="T0" fmla="*/ 22 w 1031"/>
                <a:gd name="T1" fmla="*/ 4 h 644"/>
                <a:gd name="T2" fmla="*/ 1 w 1031"/>
                <a:gd name="T3" fmla="*/ 21 h 644"/>
                <a:gd name="T4" fmla="*/ 78 w 1031"/>
                <a:gd name="T5" fmla="*/ 295 h 644"/>
                <a:gd name="T6" fmla="*/ 259 w 1031"/>
                <a:gd name="T7" fmla="*/ 515 h 644"/>
                <a:gd name="T8" fmla="*/ 516 w 1031"/>
                <a:gd name="T9" fmla="*/ 644 h 644"/>
                <a:gd name="T10" fmla="*/ 769 w 1031"/>
                <a:gd name="T11" fmla="*/ 518 h 644"/>
                <a:gd name="T12" fmla="*/ 952 w 1031"/>
                <a:gd name="T13" fmla="*/ 297 h 644"/>
                <a:gd name="T14" fmla="*/ 1030 w 1031"/>
                <a:gd name="T15" fmla="*/ 21 h 644"/>
                <a:gd name="T16" fmla="*/ 1009 w 1031"/>
                <a:gd name="T17" fmla="*/ 4 h 644"/>
                <a:gd name="T18" fmla="*/ 661 w 1031"/>
                <a:gd name="T19" fmla="*/ 118 h 644"/>
                <a:gd name="T20" fmla="*/ 370 w 1031"/>
                <a:gd name="T21" fmla="*/ 118 h 644"/>
                <a:gd name="T22" fmla="*/ 22 w 1031"/>
                <a:gd name="T23" fmla="*/ 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1" h="644">
                  <a:moveTo>
                    <a:pt x="22" y="4"/>
                  </a:moveTo>
                  <a:cubicBezTo>
                    <a:pt x="11" y="0"/>
                    <a:pt x="0" y="10"/>
                    <a:pt x="1" y="21"/>
                  </a:cubicBezTo>
                  <a:cubicBezTo>
                    <a:pt x="11" y="122"/>
                    <a:pt x="37" y="214"/>
                    <a:pt x="78" y="295"/>
                  </a:cubicBezTo>
                  <a:cubicBezTo>
                    <a:pt x="122" y="381"/>
                    <a:pt x="182" y="455"/>
                    <a:pt x="259" y="515"/>
                  </a:cubicBezTo>
                  <a:cubicBezTo>
                    <a:pt x="370" y="603"/>
                    <a:pt x="483" y="636"/>
                    <a:pt x="516" y="644"/>
                  </a:cubicBezTo>
                  <a:cubicBezTo>
                    <a:pt x="548" y="636"/>
                    <a:pt x="658" y="604"/>
                    <a:pt x="769" y="518"/>
                  </a:cubicBezTo>
                  <a:cubicBezTo>
                    <a:pt x="846" y="458"/>
                    <a:pt x="908" y="384"/>
                    <a:pt x="952" y="297"/>
                  </a:cubicBezTo>
                  <a:cubicBezTo>
                    <a:pt x="993" y="216"/>
                    <a:pt x="1019" y="123"/>
                    <a:pt x="1030" y="21"/>
                  </a:cubicBezTo>
                  <a:cubicBezTo>
                    <a:pt x="1031" y="10"/>
                    <a:pt x="1020" y="0"/>
                    <a:pt x="1009" y="4"/>
                  </a:cubicBezTo>
                  <a:cubicBezTo>
                    <a:pt x="661" y="118"/>
                    <a:pt x="661" y="118"/>
                    <a:pt x="661" y="118"/>
                  </a:cubicBezTo>
                  <a:cubicBezTo>
                    <a:pt x="566" y="149"/>
                    <a:pt x="465" y="149"/>
                    <a:pt x="370" y="118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bottom sand"/>
            <p:cNvSpPr>
              <a:spLocks/>
            </p:cNvSpPr>
            <p:nvPr/>
          </p:nvSpPr>
          <p:spPr bwMode="auto">
            <a:xfrm>
              <a:off x="1625600" y="5057775"/>
              <a:ext cx="2417763" cy="1058863"/>
            </a:xfrm>
            <a:custGeom>
              <a:avLst/>
              <a:gdLst>
                <a:gd name="T0" fmla="*/ 0 w 1523"/>
                <a:gd name="T1" fmla="*/ 667 h 667"/>
                <a:gd name="T2" fmla="*/ 763 w 1523"/>
                <a:gd name="T3" fmla="*/ 0 h 667"/>
                <a:gd name="T4" fmla="*/ 1523 w 1523"/>
                <a:gd name="T5" fmla="*/ 667 h 667"/>
                <a:gd name="T6" fmla="*/ 0 w 1523"/>
                <a:gd name="T7" fmla="*/ 66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3" h="667">
                  <a:moveTo>
                    <a:pt x="0" y="667"/>
                  </a:moveTo>
                  <a:lnTo>
                    <a:pt x="763" y="0"/>
                  </a:lnTo>
                  <a:lnTo>
                    <a:pt x="1523" y="667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straight connector"/>
            <p:cNvSpPr>
              <a:spLocks noChangeArrowheads="1"/>
            </p:cNvSpPr>
            <p:nvPr/>
          </p:nvSpPr>
          <p:spPr bwMode="auto">
            <a:xfrm>
              <a:off x="2792413" y="3855244"/>
              <a:ext cx="87313" cy="2259807"/>
            </a:xfrm>
            <a:prstGeom prst="rect">
              <a:avLst/>
            </a:pr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" name="button: start timer"/>
            <p:cNvGrpSpPr/>
            <p:nvPr/>
          </p:nvGrpSpPr>
          <p:grpSpPr>
            <a:xfrm>
              <a:off x="1512000" y="185859"/>
              <a:ext cx="2636838" cy="799962"/>
              <a:chOff x="1332706" y="185859"/>
              <a:chExt cx="2636838" cy="79996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33270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33270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 TIMER</a:t>
                </a:r>
              </a:p>
            </p:txBody>
          </p:sp>
        </p:grpSp>
        <p:grpSp>
          <p:nvGrpSpPr>
            <p:cNvPr id="15" name="times up"/>
            <p:cNvGrpSpPr/>
            <p:nvPr/>
          </p:nvGrpSpPr>
          <p:grpSpPr>
            <a:xfrm>
              <a:off x="1512000" y="185859"/>
              <a:ext cx="2636838" cy="799962"/>
              <a:chOff x="4321176" y="185859"/>
              <a:chExt cx="2636838" cy="799962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32117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32117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TIME’S UP!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1F7623-547B-4F1C-9848-0AFBE55E686D}"/>
              </a:ext>
            </a:extLst>
          </p:cNvPr>
          <p:cNvSpPr txBox="1"/>
          <p:nvPr/>
        </p:nvSpPr>
        <p:spPr>
          <a:xfrm>
            <a:off x="7694190" y="185859"/>
            <a:ext cx="333777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LIMIT: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seconds</a:t>
            </a:r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361FE34F-0603-4263-9E87-21C311F4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30752" y="1765998"/>
            <a:ext cx="5788152" cy="28623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Question: </a:t>
            </a:r>
            <a:r>
              <a:rPr lang="en-US" dirty="0" smtClean="0"/>
              <a:t>Match the following</a:t>
            </a:r>
          </a:p>
          <a:p>
            <a:endParaRPr lang="en-US" dirty="0" smtClean="0"/>
          </a:p>
          <a:p>
            <a:r>
              <a:rPr lang="en-US" b="1" dirty="0"/>
              <a:t>0:</a:t>
            </a:r>
            <a:r>
              <a:rPr lang="en-US" dirty="0"/>
              <a:t> </a:t>
            </a:r>
            <a:r>
              <a:rPr lang="en-US" dirty="0" smtClean="0"/>
              <a:t>				a) No </a:t>
            </a:r>
            <a:r>
              <a:rPr lang="en-US" dirty="0"/>
              <a:t>permission</a:t>
            </a:r>
          </a:p>
          <a:p>
            <a:r>
              <a:rPr lang="en-US" b="1" dirty="0"/>
              <a:t>1</a:t>
            </a:r>
            <a:r>
              <a:rPr lang="en-US" b="1" dirty="0" smtClean="0"/>
              <a:t>:				</a:t>
            </a:r>
            <a:r>
              <a:rPr lang="en-US" dirty="0"/>
              <a:t> </a:t>
            </a:r>
            <a:r>
              <a:rPr lang="en-US" dirty="0" smtClean="0"/>
              <a:t>b)Execute </a:t>
            </a:r>
            <a:r>
              <a:rPr lang="en-US" dirty="0"/>
              <a:t>permission</a:t>
            </a:r>
          </a:p>
          <a:p>
            <a:r>
              <a:rPr lang="en-US" b="1" dirty="0"/>
              <a:t>2</a:t>
            </a:r>
            <a:r>
              <a:rPr lang="en-US" b="1" dirty="0" smtClean="0"/>
              <a:t>:				</a:t>
            </a:r>
            <a:r>
              <a:rPr lang="en-US" dirty="0"/>
              <a:t> </a:t>
            </a:r>
            <a:r>
              <a:rPr lang="en-US" dirty="0" smtClean="0"/>
              <a:t>c)Read </a:t>
            </a:r>
            <a:r>
              <a:rPr lang="en-US" dirty="0"/>
              <a:t>permission</a:t>
            </a:r>
          </a:p>
          <a:p>
            <a:r>
              <a:rPr lang="en-US" b="1" dirty="0" smtClean="0"/>
              <a:t>3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smtClean="0"/>
              <a:t>				 d)Write </a:t>
            </a:r>
            <a:r>
              <a:rPr lang="en-US" dirty="0"/>
              <a:t>and execute permissions</a:t>
            </a:r>
          </a:p>
          <a:p>
            <a:r>
              <a:rPr lang="en-US" b="1" dirty="0" smtClean="0"/>
              <a:t>4:</a:t>
            </a:r>
            <a:r>
              <a:rPr lang="en-US" dirty="0" smtClean="0"/>
              <a:t> 				 e)Write permission</a:t>
            </a:r>
          </a:p>
          <a:p>
            <a:r>
              <a:rPr lang="en-US" b="1" dirty="0" smtClean="0"/>
              <a:t>5:</a:t>
            </a:r>
            <a:r>
              <a:rPr lang="en-US" dirty="0" smtClean="0"/>
              <a:t> 				 f)Read and write permissions.</a:t>
            </a:r>
          </a:p>
          <a:p>
            <a:r>
              <a:rPr lang="en-US" b="1" dirty="0" smtClean="0"/>
              <a:t>6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smtClean="0"/>
              <a:t>				 g)Read</a:t>
            </a:r>
            <a:r>
              <a:rPr lang="en-US" dirty="0"/>
              <a:t>, write and execute </a:t>
            </a:r>
            <a:r>
              <a:rPr lang="en-US" dirty="0" smtClean="0"/>
              <a:t>permissions.</a:t>
            </a:r>
            <a:endParaRPr lang="en-US" dirty="0"/>
          </a:p>
          <a:p>
            <a:r>
              <a:rPr lang="en-US" b="1" dirty="0"/>
              <a:t>7:</a:t>
            </a:r>
            <a:r>
              <a:rPr lang="en-US" dirty="0"/>
              <a:t> </a:t>
            </a:r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h)Read </a:t>
            </a:r>
            <a:r>
              <a:rPr lang="en-US" dirty="0"/>
              <a:t>and execute permissions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82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0:					a)</a:t>
            </a:r>
            <a:r>
              <a:rPr lang="en-US" dirty="0"/>
              <a:t> No permission</a:t>
            </a:r>
          </a:p>
          <a:p>
            <a:r>
              <a:rPr lang="en-US" b="1" dirty="0"/>
              <a:t>1:</a:t>
            </a:r>
            <a:r>
              <a:rPr lang="en-US" dirty="0"/>
              <a:t> </a:t>
            </a:r>
            <a:r>
              <a:rPr lang="en-US" dirty="0" smtClean="0"/>
              <a:t>					</a:t>
            </a:r>
            <a:r>
              <a:rPr lang="en-US" b="1" dirty="0" smtClean="0"/>
              <a:t>b)</a:t>
            </a:r>
            <a:r>
              <a:rPr lang="en-US" dirty="0" smtClean="0"/>
              <a:t> Execute </a:t>
            </a:r>
            <a:r>
              <a:rPr lang="en-US" dirty="0"/>
              <a:t>permission</a:t>
            </a:r>
          </a:p>
          <a:p>
            <a:r>
              <a:rPr lang="en-US" b="1" dirty="0"/>
              <a:t>2</a:t>
            </a:r>
            <a:r>
              <a:rPr lang="en-US" b="1" dirty="0" smtClean="0"/>
              <a:t>:					e)</a:t>
            </a:r>
            <a:r>
              <a:rPr lang="en-US" dirty="0"/>
              <a:t> Write permission</a:t>
            </a:r>
          </a:p>
          <a:p>
            <a:r>
              <a:rPr lang="en-US" b="1" dirty="0"/>
              <a:t>3</a:t>
            </a:r>
            <a:r>
              <a:rPr lang="en-US" b="1" dirty="0" smtClean="0"/>
              <a:t>:					d)</a:t>
            </a:r>
            <a:r>
              <a:rPr lang="en-US" dirty="0" smtClean="0"/>
              <a:t> Write </a:t>
            </a:r>
            <a:r>
              <a:rPr lang="en-US" dirty="0"/>
              <a:t>and execute permissions</a:t>
            </a:r>
          </a:p>
          <a:p>
            <a:r>
              <a:rPr lang="en-US" b="1" dirty="0"/>
              <a:t>4</a:t>
            </a:r>
            <a:r>
              <a:rPr lang="en-US" b="1" dirty="0" smtClean="0"/>
              <a:t>:					c)</a:t>
            </a:r>
            <a:r>
              <a:rPr lang="en-US" dirty="0" smtClean="0"/>
              <a:t> Read </a:t>
            </a:r>
            <a:r>
              <a:rPr lang="en-US" dirty="0"/>
              <a:t>permission</a:t>
            </a:r>
          </a:p>
          <a:p>
            <a:r>
              <a:rPr lang="en-US" b="1" dirty="0"/>
              <a:t>5</a:t>
            </a:r>
            <a:r>
              <a:rPr lang="en-US" b="1" dirty="0" smtClean="0"/>
              <a:t>:					h)</a:t>
            </a:r>
            <a:r>
              <a:rPr lang="en-US" dirty="0"/>
              <a:t> Read and execute permissions</a:t>
            </a:r>
          </a:p>
          <a:p>
            <a:r>
              <a:rPr lang="en-US" b="1" dirty="0"/>
              <a:t>6</a:t>
            </a:r>
            <a:r>
              <a:rPr lang="en-US" b="1" dirty="0" smtClean="0"/>
              <a:t>:					f)</a:t>
            </a:r>
            <a:r>
              <a:rPr lang="en-US" dirty="0"/>
              <a:t> Read and write permissions</a:t>
            </a:r>
          </a:p>
          <a:p>
            <a:r>
              <a:rPr lang="en-US" b="1" dirty="0"/>
              <a:t>7</a:t>
            </a:r>
            <a:r>
              <a:rPr lang="en-US" b="1" dirty="0" smtClean="0"/>
              <a:t>:					g)</a:t>
            </a:r>
            <a:r>
              <a:rPr lang="en-US" dirty="0"/>
              <a:t> Read, write and execute permissions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20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85D503-18B7-4E3F-9EA7-B526601A86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35839" y="359595"/>
            <a:ext cx="3021013" cy="6221291"/>
            <a:chOff x="1323975" y="185859"/>
            <a:chExt cx="3021013" cy="622129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23975" y="1447800"/>
              <a:ext cx="3019425" cy="495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1520825" y="1735138"/>
              <a:ext cx="2628900" cy="4381500"/>
            </a:xfrm>
            <a:custGeom>
              <a:avLst/>
              <a:gdLst>
                <a:gd name="T0" fmla="*/ 1131 w 1131"/>
                <a:gd name="T1" fmla="*/ 0 h 1887"/>
                <a:gd name="T2" fmla="*/ 0 w 1131"/>
                <a:gd name="T3" fmla="*/ 0 h 1887"/>
                <a:gd name="T4" fmla="*/ 0 w 1131"/>
                <a:gd name="T5" fmla="*/ 194 h 1887"/>
                <a:gd name="T6" fmla="*/ 460 w 1131"/>
                <a:gd name="T7" fmla="*/ 934 h 1887"/>
                <a:gd name="T8" fmla="*/ 460 w 1131"/>
                <a:gd name="T9" fmla="*/ 954 h 1887"/>
                <a:gd name="T10" fmla="*/ 0 w 1131"/>
                <a:gd name="T11" fmla="*/ 1694 h 1887"/>
                <a:gd name="T12" fmla="*/ 0 w 1131"/>
                <a:gd name="T13" fmla="*/ 1887 h 1887"/>
                <a:gd name="T14" fmla="*/ 1131 w 1131"/>
                <a:gd name="T15" fmla="*/ 1887 h 1887"/>
                <a:gd name="T16" fmla="*/ 1131 w 1131"/>
                <a:gd name="T17" fmla="*/ 1694 h 1887"/>
                <a:gd name="T18" fmla="*/ 671 w 1131"/>
                <a:gd name="T19" fmla="*/ 954 h 1887"/>
                <a:gd name="T20" fmla="*/ 671 w 1131"/>
                <a:gd name="T21" fmla="*/ 934 h 1887"/>
                <a:gd name="T22" fmla="*/ 1131 w 1131"/>
                <a:gd name="T23" fmla="*/ 194 h 1887"/>
                <a:gd name="T24" fmla="*/ 1131 w 1131"/>
                <a:gd name="T25" fmla="*/ 0 h 1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1" h="1887">
                  <a:moveTo>
                    <a:pt x="11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675"/>
                    <a:pt x="297" y="865"/>
                    <a:pt x="460" y="934"/>
                  </a:cubicBezTo>
                  <a:cubicBezTo>
                    <a:pt x="469" y="937"/>
                    <a:pt x="469" y="950"/>
                    <a:pt x="460" y="954"/>
                  </a:cubicBezTo>
                  <a:cubicBezTo>
                    <a:pt x="297" y="1022"/>
                    <a:pt x="0" y="1212"/>
                    <a:pt x="0" y="1694"/>
                  </a:cubicBezTo>
                  <a:cubicBezTo>
                    <a:pt x="0" y="1887"/>
                    <a:pt x="0" y="1887"/>
                    <a:pt x="0" y="1887"/>
                  </a:cubicBezTo>
                  <a:cubicBezTo>
                    <a:pt x="1131" y="1887"/>
                    <a:pt x="1131" y="1887"/>
                    <a:pt x="1131" y="1887"/>
                  </a:cubicBezTo>
                  <a:cubicBezTo>
                    <a:pt x="1131" y="1694"/>
                    <a:pt x="1131" y="1694"/>
                    <a:pt x="1131" y="1694"/>
                  </a:cubicBezTo>
                  <a:cubicBezTo>
                    <a:pt x="1131" y="1212"/>
                    <a:pt x="834" y="1022"/>
                    <a:pt x="671" y="954"/>
                  </a:cubicBezTo>
                  <a:cubicBezTo>
                    <a:pt x="661" y="950"/>
                    <a:pt x="661" y="937"/>
                    <a:pt x="671" y="934"/>
                  </a:cubicBezTo>
                  <a:cubicBezTo>
                    <a:pt x="834" y="865"/>
                    <a:pt x="1131" y="675"/>
                    <a:pt x="1131" y="194"/>
                  </a:cubicBezTo>
                  <a:cubicBezTo>
                    <a:pt x="1131" y="0"/>
                    <a:pt x="1131" y="0"/>
                    <a:pt x="1131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325563" y="1449388"/>
              <a:ext cx="3019425" cy="285750"/>
            </a:xfrm>
            <a:custGeom>
              <a:avLst/>
              <a:gdLst>
                <a:gd name="T0" fmla="*/ 1262 w 1299"/>
                <a:gd name="T1" fmla="*/ 0 h 123"/>
                <a:gd name="T2" fmla="*/ 36 w 1299"/>
                <a:gd name="T3" fmla="*/ 0 h 123"/>
                <a:gd name="T4" fmla="*/ 0 w 1299"/>
                <a:gd name="T5" fmla="*/ 36 h 123"/>
                <a:gd name="T6" fmla="*/ 0 w 1299"/>
                <a:gd name="T7" fmla="*/ 86 h 123"/>
                <a:gd name="T8" fmla="*/ 36 w 1299"/>
                <a:gd name="T9" fmla="*/ 123 h 123"/>
                <a:gd name="T10" fmla="*/ 1262 w 1299"/>
                <a:gd name="T11" fmla="*/ 123 h 123"/>
                <a:gd name="T12" fmla="*/ 1299 w 1299"/>
                <a:gd name="T13" fmla="*/ 86 h 123"/>
                <a:gd name="T14" fmla="*/ 1299 w 1299"/>
                <a:gd name="T15" fmla="*/ 36 h 123"/>
                <a:gd name="T16" fmla="*/ 1262 w 1299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3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07"/>
                    <a:pt x="16" y="123"/>
                    <a:pt x="36" y="123"/>
                  </a:cubicBezTo>
                  <a:cubicBezTo>
                    <a:pt x="1262" y="123"/>
                    <a:pt x="1262" y="123"/>
                    <a:pt x="1262" y="123"/>
                  </a:cubicBezTo>
                  <a:cubicBezTo>
                    <a:pt x="1283" y="123"/>
                    <a:pt x="1299" y="107"/>
                    <a:pt x="1299" y="86"/>
                  </a:cubicBezTo>
                  <a:cubicBezTo>
                    <a:pt x="1299" y="36"/>
                    <a:pt x="1299" y="36"/>
                    <a:pt x="1299" y="36"/>
                  </a:cubicBezTo>
                  <a:cubicBezTo>
                    <a:pt x="1299" y="16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25563" y="6116638"/>
              <a:ext cx="3019425" cy="288925"/>
            </a:xfrm>
            <a:custGeom>
              <a:avLst/>
              <a:gdLst>
                <a:gd name="T0" fmla="*/ 1262 w 1299"/>
                <a:gd name="T1" fmla="*/ 0 h 124"/>
                <a:gd name="T2" fmla="*/ 36 w 1299"/>
                <a:gd name="T3" fmla="*/ 0 h 124"/>
                <a:gd name="T4" fmla="*/ 0 w 1299"/>
                <a:gd name="T5" fmla="*/ 37 h 124"/>
                <a:gd name="T6" fmla="*/ 0 w 1299"/>
                <a:gd name="T7" fmla="*/ 87 h 124"/>
                <a:gd name="T8" fmla="*/ 36 w 1299"/>
                <a:gd name="T9" fmla="*/ 124 h 124"/>
                <a:gd name="T10" fmla="*/ 1262 w 1299"/>
                <a:gd name="T11" fmla="*/ 124 h 124"/>
                <a:gd name="T12" fmla="*/ 1299 w 1299"/>
                <a:gd name="T13" fmla="*/ 87 h 124"/>
                <a:gd name="T14" fmla="*/ 1299 w 1299"/>
                <a:gd name="T15" fmla="*/ 37 h 124"/>
                <a:gd name="T16" fmla="*/ 1262 w 1299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4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07"/>
                    <a:pt x="16" y="124"/>
                    <a:pt x="36" y="124"/>
                  </a:cubicBezTo>
                  <a:cubicBezTo>
                    <a:pt x="1262" y="124"/>
                    <a:pt x="1262" y="124"/>
                    <a:pt x="1262" y="124"/>
                  </a:cubicBezTo>
                  <a:cubicBezTo>
                    <a:pt x="1283" y="124"/>
                    <a:pt x="1299" y="107"/>
                    <a:pt x="1299" y="87"/>
                  </a:cubicBezTo>
                  <a:cubicBezTo>
                    <a:pt x="1299" y="37"/>
                    <a:pt x="1299" y="37"/>
                    <a:pt x="1299" y="37"/>
                  </a:cubicBezTo>
                  <a:cubicBezTo>
                    <a:pt x="1299" y="17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25563" y="6232525"/>
              <a:ext cx="3019425" cy="173038"/>
            </a:xfrm>
            <a:custGeom>
              <a:avLst/>
              <a:gdLst>
                <a:gd name="T0" fmla="*/ 1262 w 1299"/>
                <a:gd name="T1" fmla="*/ 36 h 74"/>
                <a:gd name="T2" fmla="*/ 36 w 1299"/>
                <a:gd name="T3" fmla="*/ 36 h 74"/>
                <a:gd name="T4" fmla="*/ 0 w 1299"/>
                <a:gd name="T5" fmla="*/ 0 h 74"/>
                <a:gd name="T6" fmla="*/ 0 w 1299"/>
                <a:gd name="T7" fmla="*/ 37 h 74"/>
                <a:gd name="T8" fmla="*/ 36 w 1299"/>
                <a:gd name="T9" fmla="*/ 74 h 74"/>
                <a:gd name="T10" fmla="*/ 1262 w 1299"/>
                <a:gd name="T11" fmla="*/ 74 h 74"/>
                <a:gd name="T12" fmla="*/ 1299 w 1299"/>
                <a:gd name="T13" fmla="*/ 37 h 74"/>
                <a:gd name="T14" fmla="*/ 1299 w 1299"/>
                <a:gd name="T15" fmla="*/ 0 h 74"/>
                <a:gd name="T16" fmla="*/ 1262 w 1299"/>
                <a:gd name="T17" fmla="*/ 3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74">
                  <a:moveTo>
                    <a:pt x="1262" y="36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16" y="36"/>
                    <a:pt x="0" y="20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6" y="74"/>
                    <a:pt x="36" y="74"/>
                  </a:cubicBezTo>
                  <a:cubicBezTo>
                    <a:pt x="1262" y="74"/>
                    <a:pt x="1262" y="74"/>
                    <a:pt x="1262" y="74"/>
                  </a:cubicBezTo>
                  <a:cubicBezTo>
                    <a:pt x="1283" y="74"/>
                    <a:pt x="1299" y="57"/>
                    <a:pt x="1299" y="37"/>
                  </a:cubicBezTo>
                  <a:cubicBezTo>
                    <a:pt x="1299" y="0"/>
                    <a:pt x="1299" y="0"/>
                    <a:pt x="1299" y="0"/>
                  </a:cubicBezTo>
                  <a:cubicBezTo>
                    <a:pt x="1299" y="20"/>
                    <a:pt x="1283" y="36"/>
                    <a:pt x="1262" y="36"/>
                  </a:cubicBezTo>
                  <a:close/>
                </a:path>
              </a:pathLst>
            </a:custGeom>
            <a:solidFill>
              <a:srgbClr val="855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top sand"/>
            <p:cNvSpPr>
              <a:spLocks/>
            </p:cNvSpPr>
            <p:nvPr/>
          </p:nvSpPr>
          <p:spPr bwMode="auto">
            <a:xfrm>
              <a:off x="1638300" y="2382838"/>
              <a:ext cx="2395538" cy="1495425"/>
            </a:xfrm>
            <a:custGeom>
              <a:avLst/>
              <a:gdLst>
                <a:gd name="T0" fmla="*/ 22 w 1031"/>
                <a:gd name="T1" fmla="*/ 4 h 644"/>
                <a:gd name="T2" fmla="*/ 1 w 1031"/>
                <a:gd name="T3" fmla="*/ 21 h 644"/>
                <a:gd name="T4" fmla="*/ 78 w 1031"/>
                <a:gd name="T5" fmla="*/ 295 h 644"/>
                <a:gd name="T6" fmla="*/ 259 w 1031"/>
                <a:gd name="T7" fmla="*/ 515 h 644"/>
                <a:gd name="T8" fmla="*/ 516 w 1031"/>
                <a:gd name="T9" fmla="*/ 644 h 644"/>
                <a:gd name="T10" fmla="*/ 769 w 1031"/>
                <a:gd name="T11" fmla="*/ 518 h 644"/>
                <a:gd name="T12" fmla="*/ 952 w 1031"/>
                <a:gd name="T13" fmla="*/ 297 h 644"/>
                <a:gd name="T14" fmla="*/ 1030 w 1031"/>
                <a:gd name="T15" fmla="*/ 21 h 644"/>
                <a:gd name="T16" fmla="*/ 1009 w 1031"/>
                <a:gd name="T17" fmla="*/ 4 h 644"/>
                <a:gd name="T18" fmla="*/ 661 w 1031"/>
                <a:gd name="T19" fmla="*/ 118 h 644"/>
                <a:gd name="T20" fmla="*/ 370 w 1031"/>
                <a:gd name="T21" fmla="*/ 118 h 644"/>
                <a:gd name="T22" fmla="*/ 22 w 1031"/>
                <a:gd name="T23" fmla="*/ 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1" h="644">
                  <a:moveTo>
                    <a:pt x="22" y="4"/>
                  </a:moveTo>
                  <a:cubicBezTo>
                    <a:pt x="11" y="0"/>
                    <a:pt x="0" y="10"/>
                    <a:pt x="1" y="21"/>
                  </a:cubicBezTo>
                  <a:cubicBezTo>
                    <a:pt x="11" y="122"/>
                    <a:pt x="37" y="214"/>
                    <a:pt x="78" y="295"/>
                  </a:cubicBezTo>
                  <a:cubicBezTo>
                    <a:pt x="122" y="381"/>
                    <a:pt x="182" y="455"/>
                    <a:pt x="259" y="515"/>
                  </a:cubicBezTo>
                  <a:cubicBezTo>
                    <a:pt x="370" y="603"/>
                    <a:pt x="483" y="636"/>
                    <a:pt x="516" y="644"/>
                  </a:cubicBezTo>
                  <a:cubicBezTo>
                    <a:pt x="548" y="636"/>
                    <a:pt x="658" y="604"/>
                    <a:pt x="769" y="518"/>
                  </a:cubicBezTo>
                  <a:cubicBezTo>
                    <a:pt x="846" y="458"/>
                    <a:pt x="908" y="384"/>
                    <a:pt x="952" y="297"/>
                  </a:cubicBezTo>
                  <a:cubicBezTo>
                    <a:pt x="993" y="216"/>
                    <a:pt x="1019" y="123"/>
                    <a:pt x="1030" y="21"/>
                  </a:cubicBezTo>
                  <a:cubicBezTo>
                    <a:pt x="1031" y="10"/>
                    <a:pt x="1020" y="0"/>
                    <a:pt x="1009" y="4"/>
                  </a:cubicBezTo>
                  <a:cubicBezTo>
                    <a:pt x="661" y="118"/>
                    <a:pt x="661" y="118"/>
                    <a:pt x="661" y="118"/>
                  </a:cubicBezTo>
                  <a:cubicBezTo>
                    <a:pt x="566" y="149"/>
                    <a:pt x="465" y="149"/>
                    <a:pt x="370" y="118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bottom sand"/>
            <p:cNvSpPr>
              <a:spLocks/>
            </p:cNvSpPr>
            <p:nvPr/>
          </p:nvSpPr>
          <p:spPr bwMode="auto">
            <a:xfrm>
              <a:off x="1625600" y="5057775"/>
              <a:ext cx="2417763" cy="1058863"/>
            </a:xfrm>
            <a:custGeom>
              <a:avLst/>
              <a:gdLst>
                <a:gd name="T0" fmla="*/ 0 w 1523"/>
                <a:gd name="T1" fmla="*/ 667 h 667"/>
                <a:gd name="T2" fmla="*/ 763 w 1523"/>
                <a:gd name="T3" fmla="*/ 0 h 667"/>
                <a:gd name="T4" fmla="*/ 1523 w 1523"/>
                <a:gd name="T5" fmla="*/ 667 h 667"/>
                <a:gd name="T6" fmla="*/ 0 w 1523"/>
                <a:gd name="T7" fmla="*/ 66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3" h="667">
                  <a:moveTo>
                    <a:pt x="0" y="667"/>
                  </a:moveTo>
                  <a:lnTo>
                    <a:pt x="763" y="0"/>
                  </a:lnTo>
                  <a:lnTo>
                    <a:pt x="1523" y="667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straight connector"/>
            <p:cNvSpPr>
              <a:spLocks noChangeArrowheads="1"/>
            </p:cNvSpPr>
            <p:nvPr/>
          </p:nvSpPr>
          <p:spPr bwMode="auto">
            <a:xfrm>
              <a:off x="2792413" y="3855244"/>
              <a:ext cx="87313" cy="2259807"/>
            </a:xfrm>
            <a:prstGeom prst="rect">
              <a:avLst/>
            </a:pr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" name="button: start timer"/>
            <p:cNvGrpSpPr/>
            <p:nvPr/>
          </p:nvGrpSpPr>
          <p:grpSpPr>
            <a:xfrm>
              <a:off x="1512000" y="185859"/>
              <a:ext cx="2636838" cy="799962"/>
              <a:chOff x="1332706" y="185859"/>
              <a:chExt cx="2636838" cy="79996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33270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33270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 TIMER</a:t>
                </a:r>
              </a:p>
            </p:txBody>
          </p:sp>
        </p:grpSp>
        <p:grpSp>
          <p:nvGrpSpPr>
            <p:cNvPr id="15" name="times up"/>
            <p:cNvGrpSpPr/>
            <p:nvPr/>
          </p:nvGrpSpPr>
          <p:grpSpPr>
            <a:xfrm>
              <a:off x="1512000" y="185859"/>
              <a:ext cx="2636838" cy="799962"/>
              <a:chOff x="4321176" y="185859"/>
              <a:chExt cx="2636838" cy="799962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32117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32117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TIME’S UP!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1F7623-547B-4F1C-9848-0AFBE55E686D}"/>
              </a:ext>
            </a:extLst>
          </p:cNvPr>
          <p:cNvSpPr txBox="1"/>
          <p:nvPr/>
        </p:nvSpPr>
        <p:spPr>
          <a:xfrm>
            <a:off x="7694190" y="185859"/>
            <a:ext cx="333777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LIMIT: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seconds</a:t>
            </a:r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361FE34F-0603-4263-9E87-21C311F4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30752" y="1765998"/>
            <a:ext cx="5788152" cy="45243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Question:</a:t>
            </a:r>
            <a:endParaRPr lang="en-US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finger command gives you </a:t>
            </a:r>
            <a:r>
              <a:rPr lang="en-US" b="1" dirty="0" smtClean="0"/>
              <a:t>: </a:t>
            </a:r>
          </a:p>
          <a:p>
            <a:pPr marL="342900" indent="-342900">
              <a:buAutoNum type="alphaUcParenR"/>
            </a:pPr>
            <a:r>
              <a:rPr lang="en-US" b="1" dirty="0" smtClean="0"/>
              <a:t>A short finger information about the user.</a:t>
            </a:r>
          </a:p>
          <a:p>
            <a:pPr marL="342900" indent="-342900">
              <a:buAutoNum type="alphaUcParenR"/>
            </a:pPr>
            <a:endParaRPr lang="en-US" b="1" dirty="0"/>
          </a:p>
          <a:p>
            <a:pPr marL="342900" indent="-342900">
              <a:buAutoNum type="alphaUcParenR"/>
            </a:pPr>
            <a:endParaRPr lang="en-US" b="1" dirty="0" smtClean="0"/>
          </a:p>
          <a:p>
            <a:pPr marL="342900" indent="-342900">
              <a:buAutoNum type="alphaUcParenR"/>
            </a:pPr>
            <a:r>
              <a:rPr lang="en-US" b="1" dirty="0" smtClean="0"/>
              <a:t>Suggest user that -”Hey!!! @user, your fingers are short”.</a:t>
            </a:r>
          </a:p>
          <a:p>
            <a:pPr marL="342900" indent="-342900">
              <a:buAutoNum type="alphaUcParenR"/>
            </a:pPr>
            <a:endParaRPr lang="en-US" b="1" dirty="0"/>
          </a:p>
          <a:p>
            <a:pPr marL="342900" indent="-342900">
              <a:buAutoNum type="alphaUcParenR"/>
            </a:pPr>
            <a:endParaRPr lang="en-US" b="1" dirty="0" smtClean="0"/>
          </a:p>
          <a:p>
            <a:r>
              <a:rPr lang="en-US" b="1" dirty="0" smtClean="0"/>
              <a:t>C) A </a:t>
            </a:r>
            <a:r>
              <a:rPr lang="en-US" b="1" dirty="0"/>
              <a:t>short dump of information about a user, including the time of the user’s last login, the user’s home directory, and the user account’s full name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D) Information on how to change the proxy settings of the network.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0001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472" y="43827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Answer : </a:t>
            </a:r>
            <a:br>
              <a:rPr lang="en-US" sz="2400" dirty="0" smtClean="0"/>
            </a:br>
            <a:r>
              <a:rPr lang="en-US" sz="2400" b="1" dirty="0" smtClean="0"/>
              <a:t>C</a:t>
            </a:r>
            <a:r>
              <a:rPr lang="en-US" sz="2400" b="1" dirty="0"/>
              <a:t>) A short dump of information about a user, including the time of the user’s last login, the user’s home directory, and the user account’s full name.</a:t>
            </a:r>
            <a:br>
              <a:rPr lang="en-US" sz="2400" b="1" dirty="0"/>
            </a:br>
            <a:endParaRPr lang="en-US" sz="2400" dirty="0"/>
          </a:p>
        </p:txBody>
      </p:sp>
      <p:pic>
        <p:nvPicPr>
          <p:cNvPr id="3074" name="Picture 2" descr="finger command in a terminal windo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84832"/>
            <a:ext cx="10568941" cy="448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574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85D503-18B7-4E3F-9EA7-B526601A86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35839" y="359595"/>
            <a:ext cx="3021013" cy="6221291"/>
            <a:chOff x="1323975" y="185859"/>
            <a:chExt cx="3021013" cy="622129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23975" y="1447800"/>
              <a:ext cx="3019425" cy="495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1520825" y="1735138"/>
              <a:ext cx="2628900" cy="4381500"/>
            </a:xfrm>
            <a:custGeom>
              <a:avLst/>
              <a:gdLst>
                <a:gd name="T0" fmla="*/ 1131 w 1131"/>
                <a:gd name="T1" fmla="*/ 0 h 1887"/>
                <a:gd name="T2" fmla="*/ 0 w 1131"/>
                <a:gd name="T3" fmla="*/ 0 h 1887"/>
                <a:gd name="T4" fmla="*/ 0 w 1131"/>
                <a:gd name="T5" fmla="*/ 194 h 1887"/>
                <a:gd name="T6" fmla="*/ 460 w 1131"/>
                <a:gd name="T7" fmla="*/ 934 h 1887"/>
                <a:gd name="T8" fmla="*/ 460 w 1131"/>
                <a:gd name="T9" fmla="*/ 954 h 1887"/>
                <a:gd name="T10" fmla="*/ 0 w 1131"/>
                <a:gd name="T11" fmla="*/ 1694 h 1887"/>
                <a:gd name="T12" fmla="*/ 0 w 1131"/>
                <a:gd name="T13" fmla="*/ 1887 h 1887"/>
                <a:gd name="T14" fmla="*/ 1131 w 1131"/>
                <a:gd name="T15" fmla="*/ 1887 h 1887"/>
                <a:gd name="T16" fmla="*/ 1131 w 1131"/>
                <a:gd name="T17" fmla="*/ 1694 h 1887"/>
                <a:gd name="T18" fmla="*/ 671 w 1131"/>
                <a:gd name="T19" fmla="*/ 954 h 1887"/>
                <a:gd name="T20" fmla="*/ 671 w 1131"/>
                <a:gd name="T21" fmla="*/ 934 h 1887"/>
                <a:gd name="T22" fmla="*/ 1131 w 1131"/>
                <a:gd name="T23" fmla="*/ 194 h 1887"/>
                <a:gd name="T24" fmla="*/ 1131 w 1131"/>
                <a:gd name="T25" fmla="*/ 0 h 1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1" h="1887">
                  <a:moveTo>
                    <a:pt x="11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675"/>
                    <a:pt x="297" y="865"/>
                    <a:pt x="460" y="934"/>
                  </a:cubicBezTo>
                  <a:cubicBezTo>
                    <a:pt x="469" y="937"/>
                    <a:pt x="469" y="950"/>
                    <a:pt x="460" y="954"/>
                  </a:cubicBezTo>
                  <a:cubicBezTo>
                    <a:pt x="297" y="1022"/>
                    <a:pt x="0" y="1212"/>
                    <a:pt x="0" y="1694"/>
                  </a:cubicBezTo>
                  <a:cubicBezTo>
                    <a:pt x="0" y="1887"/>
                    <a:pt x="0" y="1887"/>
                    <a:pt x="0" y="1887"/>
                  </a:cubicBezTo>
                  <a:cubicBezTo>
                    <a:pt x="1131" y="1887"/>
                    <a:pt x="1131" y="1887"/>
                    <a:pt x="1131" y="1887"/>
                  </a:cubicBezTo>
                  <a:cubicBezTo>
                    <a:pt x="1131" y="1694"/>
                    <a:pt x="1131" y="1694"/>
                    <a:pt x="1131" y="1694"/>
                  </a:cubicBezTo>
                  <a:cubicBezTo>
                    <a:pt x="1131" y="1212"/>
                    <a:pt x="834" y="1022"/>
                    <a:pt x="671" y="954"/>
                  </a:cubicBezTo>
                  <a:cubicBezTo>
                    <a:pt x="661" y="950"/>
                    <a:pt x="661" y="937"/>
                    <a:pt x="671" y="934"/>
                  </a:cubicBezTo>
                  <a:cubicBezTo>
                    <a:pt x="834" y="865"/>
                    <a:pt x="1131" y="675"/>
                    <a:pt x="1131" y="194"/>
                  </a:cubicBezTo>
                  <a:cubicBezTo>
                    <a:pt x="1131" y="0"/>
                    <a:pt x="1131" y="0"/>
                    <a:pt x="1131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325563" y="1449388"/>
              <a:ext cx="3019425" cy="285750"/>
            </a:xfrm>
            <a:custGeom>
              <a:avLst/>
              <a:gdLst>
                <a:gd name="T0" fmla="*/ 1262 w 1299"/>
                <a:gd name="T1" fmla="*/ 0 h 123"/>
                <a:gd name="T2" fmla="*/ 36 w 1299"/>
                <a:gd name="T3" fmla="*/ 0 h 123"/>
                <a:gd name="T4" fmla="*/ 0 w 1299"/>
                <a:gd name="T5" fmla="*/ 36 h 123"/>
                <a:gd name="T6" fmla="*/ 0 w 1299"/>
                <a:gd name="T7" fmla="*/ 86 h 123"/>
                <a:gd name="T8" fmla="*/ 36 w 1299"/>
                <a:gd name="T9" fmla="*/ 123 h 123"/>
                <a:gd name="T10" fmla="*/ 1262 w 1299"/>
                <a:gd name="T11" fmla="*/ 123 h 123"/>
                <a:gd name="T12" fmla="*/ 1299 w 1299"/>
                <a:gd name="T13" fmla="*/ 86 h 123"/>
                <a:gd name="T14" fmla="*/ 1299 w 1299"/>
                <a:gd name="T15" fmla="*/ 36 h 123"/>
                <a:gd name="T16" fmla="*/ 1262 w 1299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3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07"/>
                    <a:pt x="16" y="123"/>
                    <a:pt x="36" y="123"/>
                  </a:cubicBezTo>
                  <a:cubicBezTo>
                    <a:pt x="1262" y="123"/>
                    <a:pt x="1262" y="123"/>
                    <a:pt x="1262" y="123"/>
                  </a:cubicBezTo>
                  <a:cubicBezTo>
                    <a:pt x="1283" y="123"/>
                    <a:pt x="1299" y="107"/>
                    <a:pt x="1299" y="86"/>
                  </a:cubicBezTo>
                  <a:cubicBezTo>
                    <a:pt x="1299" y="36"/>
                    <a:pt x="1299" y="36"/>
                    <a:pt x="1299" y="36"/>
                  </a:cubicBezTo>
                  <a:cubicBezTo>
                    <a:pt x="1299" y="16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25563" y="6116638"/>
              <a:ext cx="3019425" cy="288925"/>
            </a:xfrm>
            <a:custGeom>
              <a:avLst/>
              <a:gdLst>
                <a:gd name="T0" fmla="*/ 1262 w 1299"/>
                <a:gd name="T1" fmla="*/ 0 h 124"/>
                <a:gd name="T2" fmla="*/ 36 w 1299"/>
                <a:gd name="T3" fmla="*/ 0 h 124"/>
                <a:gd name="T4" fmla="*/ 0 w 1299"/>
                <a:gd name="T5" fmla="*/ 37 h 124"/>
                <a:gd name="T6" fmla="*/ 0 w 1299"/>
                <a:gd name="T7" fmla="*/ 87 h 124"/>
                <a:gd name="T8" fmla="*/ 36 w 1299"/>
                <a:gd name="T9" fmla="*/ 124 h 124"/>
                <a:gd name="T10" fmla="*/ 1262 w 1299"/>
                <a:gd name="T11" fmla="*/ 124 h 124"/>
                <a:gd name="T12" fmla="*/ 1299 w 1299"/>
                <a:gd name="T13" fmla="*/ 87 h 124"/>
                <a:gd name="T14" fmla="*/ 1299 w 1299"/>
                <a:gd name="T15" fmla="*/ 37 h 124"/>
                <a:gd name="T16" fmla="*/ 1262 w 1299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4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07"/>
                    <a:pt x="16" y="124"/>
                    <a:pt x="36" y="124"/>
                  </a:cubicBezTo>
                  <a:cubicBezTo>
                    <a:pt x="1262" y="124"/>
                    <a:pt x="1262" y="124"/>
                    <a:pt x="1262" y="124"/>
                  </a:cubicBezTo>
                  <a:cubicBezTo>
                    <a:pt x="1283" y="124"/>
                    <a:pt x="1299" y="107"/>
                    <a:pt x="1299" y="87"/>
                  </a:cubicBezTo>
                  <a:cubicBezTo>
                    <a:pt x="1299" y="37"/>
                    <a:pt x="1299" y="37"/>
                    <a:pt x="1299" y="37"/>
                  </a:cubicBezTo>
                  <a:cubicBezTo>
                    <a:pt x="1299" y="17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25563" y="6232525"/>
              <a:ext cx="3019425" cy="173038"/>
            </a:xfrm>
            <a:custGeom>
              <a:avLst/>
              <a:gdLst>
                <a:gd name="T0" fmla="*/ 1262 w 1299"/>
                <a:gd name="T1" fmla="*/ 36 h 74"/>
                <a:gd name="T2" fmla="*/ 36 w 1299"/>
                <a:gd name="T3" fmla="*/ 36 h 74"/>
                <a:gd name="T4" fmla="*/ 0 w 1299"/>
                <a:gd name="T5" fmla="*/ 0 h 74"/>
                <a:gd name="T6" fmla="*/ 0 w 1299"/>
                <a:gd name="T7" fmla="*/ 37 h 74"/>
                <a:gd name="T8" fmla="*/ 36 w 1299"/>
                <a:gd name="T9" fmla="*/ 74 h 74"/>
                <a:gd name="T10" fmla="*/ 1262 w 1299"/>
                <a:gd name="T11" fmla="*/ 74 h 74"/>
                <a:gd name="T12" fmla="*/ 1299 w 1299"/>
                <a:gd name="T13" fmla="*/ 37 h 74"/>
                <a:gd name="T14" fmla="*/ 1299 w 1299"/>
                <a:gd name="T15" fmla="*/ 0 h 74"/>
                <a:gd name="T16" fmla="*/ 1262 w 1299"/>
                <a:gd name="T17" fmla="*/ 3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74">
                  <a:moveTo>
                    <a:pt x="1262" y="36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16" y="36"/>
                    <a:pt x="0" y="20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6" y="74"/>
                    <a:pt x="36" y="74"/>
                  </a:cubicBezTo>
                  <a:cubicBezTo>
                    <a:pt x="1262" y="74"/>
                    <a:pt x="1262" y="74"/>
                    <a:pt x="1262" y="74"/>
                  </a:cubicBezTo>
                  <a:cubicBezTo>
                    <a:pt x="1283" y="74"/>
                    <a:pt x="1299" y="57"/>
                    <a:pt x="1299" y="37"/>
                  </a:cubicBezTo>
                  <a:cubicBezTo>
                    <a:pt x="1299" y="0"/>
                    <a:pt x="1299" y="0"/>
                    <a:pt x="1299" y="0"/>
                  </a:cubicBezTo>
                  <a:cubicBezTo>
                    <a:pt x="1299" y="20"/>
                    <a:pt x="1283" y="36"/>
                    <a:pt x="1262" y="36"/>
                  </a:cubicBezTo>
                  <a:close/>
                </a:path>
              </a:pathLst>
            </a:custGeom>
            <a:solidFill>
              <a:srgbClr val="855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top sand"/>
            <p:cNvSpPr>
              <a:spLocks/>
            </p:cNvSpPr>
            <p:nvPr/>
          </p:nvSpPr>
          <p:spPr bwMode="auto">
            <a:xfrm>
              <a:off x="1638300" y="2382838"/>
              <a:ext cx="2395538" cy="1495425"/>
            </a:xfrm>
            <a:custGeom>
              <a:avLst/>
              <a:gdLst>
                <a:gd name="T0" fmla="*/ 22 w 1031"/>
                <a:gd name="T1" fmla="*/ 4 h 644"/>
                <a:gd name="T2" fmla="*/ 1 w 1031"/>
                <a:gd name="T3" fmla="*/ 21 h 644"/>
                <a:gd name="T4" fmla="*/ 78 w 1031"/>
                <a:gd name="T5" fmla="*/ 295 h 644"/>
                <a:gd name="T6" fmla="*/ 259 w 1031"/>
                <a:gd name="T7" fmla="*/ 515 h 644"/>
                <a:gd name="T8" fmla="*/ 516 w 1031"/>
                <a:gd name="T9" fmla="*/ 644 h 644"/>
                <a:gd name="T10" fmla="*/ 769 w 1031"/>
                <a:gd name="T11" fmla="*/ 518 h 644"/>
                <a:gd name="T12" fmla="*/ 952 w 1031"/>
                <a:gd name="T13" fmla="*/ 297 h 644"/>
                <a:gd name="T14" fmla="*/ 1030 w 1031"/>
                <a:gd name="T15" fmla="*/ 21 h 644"/>
                <a:gd name="T16" fmla="*/ 1009 w 1031"/>
                <a:gd name="T17" fmla="*/ 4 h 644"/>
                <a:gd name="T18" fmla="*/ 661 w 1031"/>
                <a:gd name="T19" fmla="*/ 118 h 644"/>
                <a:gd name="T20" fmla="*/ 370 w 1031"/>
                <a:gd name="T21" fmla="*/ 118 h 644"/>
                <a:gd name="T22" fmla="*/ 22 w 1031"/>
                <a:gd name="T23" fmla="*/ 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1" h="644">
                  <a:moveTo>
                    <a:pt x="22" y="4"/>
                  </a:moveTo>
                  <a:cubicBezTo>
                    <a:pt x="11" y="0"/>
                    <a:pt x="0" y="10"/>
                    <a:pt x="1" y="21"/>
                  </a:cubicBezTo>
                  <a:cubicBezTo>
                    <a:pt x="11" y="122"/>
                    <a:pt x="37" y="214"/>
                    <a:pt x="78" y="295"/>
                  </a:cubicBezTo>
                  <a:cubicBezTo>
                    <a:pt x="122" y="381"/>
                    <a:pt x="182" y="455"/>
                    <a:pt x="259" y="515"/>
                  </a:cubicBezTo>
                  <a:cubicBezTo>
                    <a:pt x="370" y="603"/>
                    <a:pt x="483" y="636"/>
                    <a:pt x="516" y="644"/>
                  </a:cubicBezTo>
                  <a:cubicBezTo>
                    <a:pt x="548" y="636"/>
                    <a:pt x="658" y="604"/>
                    <a:pt x="769" y="518"/>
                  </a:cubicBezTo>
                  <a:cubicBezTo>
                    <a:pt x="846" y="458"/>
                    <a:pt x="908" y="384"/>
                    <a:pt x="952" y="297"/>
                  </a:cubicBezTo>
                  <a:cubicBezTo>
                    <a:pt x="993" y="216"/>
                    <a:pt x="1019" y="123"/>
                    <a:pt x="1030" y="21"/>
                  </a:cubicBezTo>
                  <a:cubicBezTo>
                    <a:pt x="1031" y="10"/>
                    <a:pt x="1020" y="0"/>
                    <a:pt x="1009" y="4"/>
                  </a:cubicBezTo>
                  <a:cubicBezTo>
                    <a:pt x="661" y="118"/>
                    <a:pt x="661" y="118"/>
                    <a:pt x="661" y="118"/>
                  </a:cubicBezTo>
                  <a:cubicBezTo>
                    <a:pt x="566" y="149"/>
                    <a:pt x="465" y="149"/>
                    <a:pt x="370" y="118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bottom sand"/>
            <p:cNvSpPr>
              <a:spLocks/>
            </p:cNvSpPr>
            <p:nvPr/>
          </p:nvSpPr>
          <p:spPr bwMode="auto">
            <a:xfrm>
              <a:off x="1625600" y="5057775"/>
              <a:ext cx="2417763" cy="1058863"/>
            </a:xfrm>
            <a:custGeom>
              <a:avLst/>
              <a:gdLst>
                <a:gd name="T0" fmla="*/ 0 w 1523"/>
                <a:gd name="T1" fmla="*/ 667 h 667"/>
                <a:gd name="T2" fmla="*/ 763 w 1523"/>
                <a:gd name="T3" fmla="*/ 0 h 667"/>
                <a:gd name="T4" fmla="*/ 1523 w 1523"/>
                <a:gd name="T5" fmla="*/ 667 h 667"/>
                <a:gd name="T6" fmla="*/ 0 w 1523"/>
                <a:gd name="T7" fmla="*/ 66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3" h="667">
                  <a:moveTo>
                    <a:pt x="0" y="667"/>
                  </a:moveTo>
                  <a:lnTo>
                    <a:pt x="763" y="0"/>
                  </a:lnTo>
                  <a:lnTo>
                    <a:pt x="1523" y="667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straight connector"/>
            <p:cNvSpPr>
              <a:spLocks noChangeArrowheads="1"/>
            </p:cNvSpPr>
            <p:nvPr/>
          </p:nvSpPr>
          <p:spPr bwMode="auto">
            <a:xfrm>
              <a:off x="2792413" y="3855244"/>
              <a:ext cx="87313" cy="2259807"/>
            </a:xfrm>
            <a:prstGeom prst="rect">
              <a:avLst/>
            </a:pr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" name="button: start timer"/>
            <p:cNvGrpSpPr/>
            <p:nvPr/>
          </p:nvGrpSpPr>
          <p:grpSpPr>
            <a:xfrm>
              <a:off x="1512000" y="185859"/>
              <a:ext cx="2636838" cy="799962"/>
              <a:chOff x="1332706" y="185859"/>
              <a:chExt cx="2636838" cy="79996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33270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33270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 TIMER</a:t>
                </a:r>
              </a:p>
            </p:txBody>
          </p:sp>
        </p:grpSp>
        <p:grpSp>
          <p:nvGrpSpPr>
            <p:cNvPr id="15" name="times up"/>
            <p:cNvGrpSpPr/>
            <p:nvPr/>
          </p:nvGrpSpPr>
          <p:grpSpPr>
            <a:xfrm>
              <a:off x="1512000" y="185859"/>
              <a:ext cx="2636838" cy="799962"/>
              <a:chOff x="4321176" y="185859"/>
              <a:chExt cx="2636838" cy="799962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32117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32117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TIME’S UP!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1F7623-547B-4F1C-9848-0AFBE55E686D}"/>
              </a:ext>
            </a:extLst>
          </p:cNvPr>
          <p:cNvSpPr txBox="1"/>
          <p:nvPr/>
        </p:nvSpPr>
        <p:spPr>
          <a:xfrm>
            <a:off x="7694190" y="185859"/>
            <a:ext cx="333777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LIMIT: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seconds</a:t>
            </a:r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361FE34F-0603-4263-9E87-21C311F4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75888" y="1621536"/>
            <a:ext cx="6025896" cy="4247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Question  : What does nslookup do:</a:t>
            </a:r>
          </a:p>
          <a:p>
            <a:endParaRPr lang="en-US" dirty="0" smtClean="0"/>
          </a:p>
          <a:p>
            <a:r>
              <a:rPr lang="en-US" dirty="0" smtClean="0"/>
              <a:t>1)It search for the non-static packets in the network.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2)It gives back the IP address of particular domain.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3)It returns the static variable of the system variables.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4)It return the non-static  TLD.</a:t>
            </a:r>
          </a:p>
          <a:p>
            <a:endParaRPr lang="en-US" dirty="0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1262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hT4qWUsE"/>
  <p:tag name="ARTICULATE_SLIDE_COUNT" val="14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A0B7A2-4A20-4B10-AAE4-2037D2B8E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693E41-5CA2-46CB-98B4-1DC4B75CCBAB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1E8BEF6-A997-4AD7-A772-8D6F9D3811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796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Office Theme</vt:lpstr>
      <vt:lpstr>WELCOME TO IMPOSSIBLE</vt:lpstr>
      <vt:lpstr>Kaun Banega CommandPati?</vt:lpstr>
      <vt:lpstr>Slide 1</vt:lpstr>
      <vt:lpstr>Answer: "super user do"  </vt:lpstr>
      <vt:lpstr>Slide 1</vt:lpstr>
      <vt:lpstr>Answer:</vt:lpstr>
      <vt:lpstr>Slide 1</vt:lpstr>
      <vt:lpstr>Answer :  C) A short dump of information about a user, including the time of the user’s last login, the user’s home directory, and the user account’s full name. </vt:lpstr>
      <vt:lpstr>Slide 1</vt:lpstr>
      <vt:lpstr>Answer:  It gives back the IP address of particular domain. </vt:lpstr>
      <vt:lpstr>Slide 1</vt:lpstr>
      <vt:lpstr>Answer: 1)Send a series of test packets to the specified address. </vt:lpstr>
      <vt:lpstr>Slide 1</vt:lpstr>
      <vt:lpstr>Answer:3)Will get you a list of all active TCP connections from your computer. </vt:lpstr>
      <vt:lpstr>THANK YOU.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2020-03-17T10:47:23Z</dcterms:created>
  <dcterms:modified xsi:type="dcterms:W3CDTF">2020-03-19T01:18:22Z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