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96" r:id="rId6"/>
    <p:sldId id="261" r:id="rId7"/>
    <p:sldId id="300" r:id="rId8"/>
    <p:sldId id="344" r:id="rId9"/>
    <p:sldId id="325" r:id="rId10"/>
    <p:sldId id="297" r:id="rId11"/>
    <p:sldId id="329" r:id="rId12"/>
    <p:sldId id="330" r:id="rId13"/>
    <p:sldId id="331" r:id="rId14"/>
    <p:sldId id="308" r:id="rId15"/>
    <p:sldId id="309" r:id="rId16"/>
    <p:sldId id="323" r:id="rId17"/>
    <p:sldId id="332" r:id="rId18"/>
    <p:sldId id="320" r:id="rId19"/>
    <p:sldId id="337" r:id="rId20"/>
    <p:sldId id="334" r:id="rId21"/>
    <p:sldId id="336" r:id="rId22"/>
    <p:sldId id="340" r:id="rId23"/>
    <p:sldId id="342" r:id="rId24"/>
    <p:sldId id="306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FA0"/>
    <a:srgbClr val="9396A4"/>
    <a:srgbClr val="C3C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A687BA-6D47-4801-9D9A-519777E5C8B5}">
  <a:tblStyle styleId="{89A687BA-6D47-4801-9D9A-519777E5C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AC0D4-EEF4-45B2-BBF1-D42FC3E509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2568" autoAdjust="0"/>
  </p:normalViewPr>
  <p:slideViewPr>
    <p:cSldViewPr snapToGrid="0">
      <p:cViewPr varScale="1">
        <p:scale>
          <a:sx n="97" d="100"/>
          <a:sy n="97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8CC2B-8DE1-4FFC-9D00-529AE94D29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484295-DED9-43BD-9989-9CB8CC9B79A7}">
      <dgm:prSet custT="1"/>
      <dgm:spPr/>
      <dgm:t>
        <a:bodyPr/>
        <a:lstStyle/>
        <a:p>
          <a:r>
            <a:rPr lang="en-US" sz="2000" b="0" i="0" dirty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dirty="0">
              <a:solidFill>
                <a:schemeClr val="bg2">
                  <a:lumMod val="75000"/>
                </a:schemeClr>
              </a:solidFill>
            </a:rPr>
            <a:t>1. </a:t>
          </a:r>
          <a:r>
            <a:rPr lang="en-US" sz="2000" b="0" i="0" dirty="0" err="1">
              <a:solidFill>
                <a:schemeClr val="bg2">
                  <a:lumMod val="75000"/>
                </a:schemeClr>
              </a:solidFill>
            </a:rPr>
            <a:t>Giới</a:t>
          </a:r>
          <a:r>
            <a:rPr lang="en-US" sz="2000" b="0" i="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b="0" i="0" dirty="0" err="1">
              <a:solidFill>
                <a:schemeClr val="bg2">
                  <a:lumMod val="75000"/>
                </a:schemeClr>
              </a:solidFill>
            </a:rPr>
            <a:t>thiệu</a:t>
          </a:r>
          <a:endParaRPr lang="en-US" sz="2000" dirty="0">
            <a:solidFill>
              <a:schemeClr val="bg2">
                <a:lumMod val="75000"/>
              </a:schemeClr>
            </a:solidFill>
          </a:endParaRPr>
        </a:p>
      </dgm:t>
    </dgm:pt>
    <dgm:pt modelId="{8376F477-FC5B-417F-BEAB-C8BFDF25D9A5}" type="parTrans" cxnId="{362F6E8D-FC50-48F0-91A7-B0ABE2985863}">
      <dgm:prSet/>
      <dgm:spPr/>
      <dgm:t>
        <a:bodyPr/>
        <a:lstStyle/>
        <a:p>
          <a:endParaRPr lang="en-US"/>
        </a:p>
      </dgm:t>
    </dgm:pt>
    <dgm:pt modelId="{43EBB5A5-1194-4C15-85BA-5BDEA657C030}" type="sibTrans" cxnId="{362F6E8D-FC50-48F0-91A7-B0ABE2985863}">
      <dgm:prSet/>
      <dgm:spPr/>
      <dgm:t>
        <a:bodyPr/>
        <a:lstStyle/>
        <a:p>
          <a:endParaRPr lang="en-US"/>
        </a:p>
      </dgm:t>
    </dgm:pt>
    <dgm:pt modelId="{F27829B8-140D-405E-A498-80510D7AC25A}">
      <dgm:prSet custT="1"/>
      <dgm:spPr/>
      <dgm:t>
        <a:bodyPr/>
        <a:lstStyle/>
        <a:p>
          <a:r>
            <a:rPr lang="en-US" sz="2000" b="0" i="0" dirty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dirty="0">
              <a:solidFill>
                <a:schemeClr val="bg2">
                  <a:lumMod val="75000"/>
                </a:schemeClr>
              </a:solidFill>
            </a:rPr>
            <a:t>2. </a:t>
          </a:r>
          <a:r>
            <a:rPr lang="en-US" sz="2000" b="0" i="0" dirty="0" err="1" smtClean="0">
              <a:solidFill>
                <a:schemeClr val="bg2">
                  <a:lumMod val="75000"/>
                </a:schemeClr>
              </a:solidFill>
            </a:rPr>
            <a:t>Mục</a:t>
          </a:r>
          <a:r>
            <a:rPr lang="en-US" sz="2000" b="0" i="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b="0" i="0" dirty="0" err="1" smtClean="0">
              <a:solidFill>
                <a:schemeClr val="bg2">
                  <a:lumMod val="75000"/>
                </a:schemeClr>
              </a:solidFill>
            </a:rPr>
            <a:t>tiêu</a:t>
          </a:r>
          <a:endParaRPr lang="en-US" sz="2000" dirty="0">
            <a:solidFill>
              <a:schemeClr val="bg2">
                <a:lumMod val="75000"/>
              </a:schemeClr>
            </a:solidFill>
          </a:endParaRPr>
        </a:p>
      </dgm:t>
    </dgm:pt>
    <dgm:pt modelId="{A044BCA0-E665-4352-9102-B375EC80F6AC}" type="parTrans" cxnId="{18EEDFC8-0E1D-4A04-BC1C-D190E00D6F0D}">
      <dgm:prSet/>
      <dgm:spPr/>
      <dgm:t>
        <a:bodyPr/>
        <a:lstStyle/>
        <a:p>
          <a:endParaRPr lang="en-US"/>
        </a:p>
      </dgm:t>
    </dgm:pt>
    <dgm:pt modelId="{A85D7EBF-342B-407B-982D-D3F5B2B230B1}" type="sibTrans" cxnId="{18EEDFC8-0E1D-4A04-BC1C-D190E00D6F0D}">
      <dgm:prSet/>
      <dgm:spPr/>
      <dgm:t>
        <a:bodyPr/>
        <a:lstStyle/>
        <a:p>
          <a:endParaRPr lang="en-US"/>
        </a:p>
      </dgm:t>
    </dgm:pt>
    <dgm:pt modelId="{831FDB16-8F5F-4DE9-A7AB-FABAFFF2D539}">
      <dgm:prSet custT="1"/>
      <dgm:spPr/>
      <dgm:t>
        <a:bodyPr/>
        <a:lstStyle/>
        <a:p>
          <a:r>
            <a:rPr lang="en-US" sz="2000" b="0" i="0" dirty="0" smtClean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dirty="0" smtClean="0">
              <a:solidFill>
                <a:schemeClr val="bg2">
                  <a:lumMod val="75000"/>
                </a:schemeClr>
              </a:solidFill>
            </a:rPr>
            <a:t>3. </a:t>
          </a:r>
          <a:r>
            <a:rPr lang="en-US" sz="2000" b="0" i="0" dirty="0" err="1" smtClean="0">
              <a:solidFill>
                <a:schemeClr val="bg2">
                  <a:lumMod val="75000"/>
                </a:schemeClr>
              </a:solidFill>
            </a:rPr>
            <a:t>Mô</a:t>
          </a:r>
          <a:r>
            <a:rPr lang="en-US" sz="2000" b="0" i="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b="0" i="0" dirty="0" err="1" smtClean="0">
              <a:solidFill>
                <a:schemeClr val="bg2">
                  <a:lumMod val="75000"/>
                </a:schemeClr>
              </a:solidFill>
            </a:rPr>
            <a:t>hình</a:t>
          </a:r>
          <a:endParaRPr lang="en-US" sz="2000" dirty="0">
            <a:solidFill>
              <a:schemeClr val="bg2">
                <a:lumMod val="75000"/>
              </a:schemeClr>
            </a:solidFill>
            <a:latin typeface="Muli"/>
          </a:endParaRPr>
        </a:p>
      </dgm:t>
    </dgm:pt>
    <dgm:pt modelId="{42DD0523-6B6C-4E48-955F-432497AB1C2D}" type="parTrans" cxnId="{5F398E4A-8AAA-40C3-8A00-D40EA0946DFD}">
      <dgm:prSet/>
      <dgm:spPr/>
      <dgm:t>
        <a:bodyPr/>
        <a:lstStyle/>
        <a:p>
          <a:endParaRPr lang="en-US"/>
        </a:p>
      </dgm:t>
    </dgm:pt>
    <dgm:pt modelId="{DA7B549B-B46B-469F-9B66-8FEC31084DD2}" type="sibTrans" cxnId="{5F398E4A-8AAA-40C3-8A00-D40EA0946DFD}">
      <dgm:prSet/>
      <dgm:spPr/>
      <dgm:t>
        <a:bodyPr/>
        <a:lstStyle/>
        <a:p>
          <a:endParaRPr lang="en-US"/>
        </a:p>
      </dgm:t>
    </dgm:pt>
    <dgm:pt modelId="{183DDF5F-1F99-4F30-A9D7-95E043DCFF70}">
      <dgm:prSet custT="1"/>
      <dgm:spPr/>
      <dgm:t>
        <a:bodyPr/>
        <a:lstStyle/>
        <a:p>
          <a:r>
            <a:rPr lang="en-US" sz="2000" b="0" i="0" dirty="0">
              <a:solidFill>
                <a:schemeClr val="bg2">
                  <a:lumMod val="75000"/>
                </a:schemeClr>
              </a:solidFill>
            </a:rPr>
            <a:t>4. </a:t>
          </a:r>
          <a:r>
            <a:rPr lang="en-US" sz="2000" dirty="0" err="1" smtClean="0">
              <a:solidFill>
                <a:schemeClr val="bg2">
                  <a:lumMod val="75000"/>
                </a:schemeClr>
              </a:solidFill>
            </a:rPr>
            <a:t>Huấn</a:t>
          </a:r>
          <a:r>
            <a:rPr lang="en-US" sz="200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bg2">
                  <a:lumMod val="75000"/>
                </a:schemeClr>
              </a:solidFill>
            </a:rPr>
            <a:t>luyện</a:t>
          </a:r>
          <a:endParaRPr lang="en-US" sz="2000" dirty="0">
            <a:solidFill>
              <a:schemeClr val="bg2">
                <a:lumMod val="75000"/>
              </a:schemeClr>
            </a:solidFill>
          </a:endParaRPr>
        </a:p>
      </dgm:t>
    </dgm:pt>
    <dgm:pt modelId="{0B418995-FE72-48D8-9D05-D8D8F577CBB9}" type="parTrans" cxnId="{368798A7-2631-43E8-8423-361AF7EA7A86}">
      <dgm:prSet/>
      <dgm:spPr/>
      <dgm:t>
        <a:bodyPr/>
        <a:lstStyle/>
        <a:p>
          <a:endParaRPr lang="en-US"/>
        </a:p>
      </dgm:t>
    </dgm:pt>
    <dgm:pt modelId="{A8B644C6-DBE4-4439-A5DC-9E5C3EA31A2F}" type="sibTrans" cxnId="{368798A7-2631-43E8-8423-361AF7EA7A86}">
      <dgm:prSet/>
      <dgm:spPr/>
      <dgm:t>
        <a:bodyPr/>
        <a:lstStyle/>
        <a:p>
          <a:endParaRPr lang="en-US"/>
        </a:p>
      </dgm:t>
    </dgm:pt>
    <dgm:pt modelId="{26965BDE-64C7-4FD2-A13B-8D15B939A366}">
      <dgm:prSet custT="1"/>
      <dgm:spPr/>
      <dgm:t>
        <a:bodyPr/>
        <a:lstStyle/>
        <a:p>
          <a:r>
            <a:rPr lang="en-US" sz="2000" dirty="0" smtClean="0">
              <a:solidFill>
                <a:schemeClr val="bg2">
                  <a:lumMod val="75000"/>
                </a:schemeClr>
              </a:solidFill>
            </a:rPr>
            <a:t>5. </a:t>
          </a:r>
          <a:r>
            <a:rPr lang="en-US" sz="2000" dirty="0" err="1" smtClean="0">
              <a:solidFill>
                <a:schemeClr val="bg2">
                  <a:lumMod val="75000"/>
                </a:schemeClr>
              </a:solidFill>
            </a:rPr>
            <a:t>Kết</a:t>
          </a:r>
          <a:r>
            <a:rPr lang="en-US" sz="200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bg2">
                  <a:lumMod val="75000"/>
                </a:schemeClr>
              </a:solidFill>
            </a:rPr>
            <a:t>quả</a:t>
          </a:r>
          <a:endParaRPr lang="en-US" sz="2000" dirty="0">
            <a:solidFill>
              <a:schemeClr val="bg2">
                <a:lumMod val="75000"/>
              </a:schemeClr>
            </a:solidFill>
          </a:endParaRPr>
        </a:p>
      </dgm:t>
    </dgm:pt>
    <dgm:pt modelId="{7139EC57-15C2-4C1F-88B8-7A9CE03DE5CA}" type="parTrans" cxnId="{BBE0C7C7-2E2D-49C4-B211-73B765AD8E24}">
      <dgm:prSet/>
      <dgm:spPr/>
      <dgm:t>
        <a:bodyPr/>
        <a:lstStyle/>
        <a:p>
          <a:endParaRPr lang="en-US"/>
        </a:p>
      </dgm:t>
    </dgm:pt>
    <dgm:pt modelId="{3387E649-6910-4AF0-9AE3-442E64427207}" type="sibTrans" cxnId="{BBE0C7C7-2E2D-49C4-B211-73B765AD8E24}">
      <dgm:prSet/>
      <dgm:spPr/>
      <dgm:t>
        <a:bodyPr/>
        <a:lstStyle/>
        <a:p>
          <a:endParaRPr lang="en-US"/>
        </a:p>
      </dgm:t>
    </dgm:pt>
    <dgm:pt modelId="{D20BBB79-B782-4ADA-93B7-4E8180AFB459}">
      <dgm:prSet custT="1"/>
      <dgm:spPr/>
      <dgm:t>
        <a:bodyPr/>
        <a:lstStyle/>
        <a:p>
          <a:r>
            <a:rPr lang="en-US" sz="2000" dirty="0" smtClean="0">
              <a:solidFill>
                <a:schemeClr val="bg2">
                  <a:lumMod val="75000"/>
                </a:schemeClr>
              </a:solidFill>
            </a:rPr>
            <a:t>6. </a:t>
          </a:r>
          <a:r>
            <a:rPr lang="en-US" sz="2000" dirty="0" err="1" smtClean="0">
              <a:solidFill>
                <a:schemeClr val="bg2">
                  <a:lumMod val="75000"/>
                </a:schemeClr>
              </a:solidFill>
            </a:rPr>
            <a:t>Tổng</a:t>
          </a:r>
          <a:r>
            <a:rPr lang="en-US" sz="200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bg2">
                  <a:lumMod val="75000"/>
                </a:schemeClr>
              </a:solidFill>
            </a:rPr>
            <a:t>kết</a:t>
          </a:r>
          <a:endParaRPr lang="en-US" sz="2000" dirty="0">
            <a:solidFill>
              <a:schemeClr val="bg2">
                <a:lumMod val="75000"/>
              </a:schemeClr>
            </a:solidFill>
          </a:endParaRPr>
        </a:p>
      </dgm:t>
    </dgm:pt>
    <dgm:pt modelId="{E6946CEB-BB2F-4B6D-AF27-8B510E43195C}" type="parTrans" cxnId="{C80773BD-DECD-4063-989E-C3DC6EEDDA52}">
      <dgm:prSet/>
      <dgm:spPr/>
      <dgm:t>
        <a:bodyPr/>
        <a:lstStyle/>
        <a:p>
          <a:endParaRPr lang="en-US"/>
        </a:p>
      </dgm:t>
    </dgm:pt>
    <dgm:pt modelId="{1062E5BA-216F-45E9-8838-1069F5A2098D}" type="sibTrans" cxnId="{C80773BD-DECD-4063-989E-C3DC6EEDDA52}">
      <dgm:prSet/>
      <dgm:spPr/>
      <dgm:t>
        <a:bodyPr/>
        <a:lstStyle/>
        <a:p>
          <a:endParaRPr lang="en-US"/>
        </a:p>
      </dgm:t>
    </dgm:pt>
    <dgm:pt modelId="{4343CF0B-2E91-4540-BCAD-13057AFCB6F6}" type="pres">
      <dgm:prSet presAssocID="{B598CC2B-8DE1-4FFC-9D00-529AE94D29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6E9CE9-CBB7-4420-826C-FF88CB38F546}" type="pres">
      <dgm:prSet presAssocID="{29484295-DED9-43BD-9989-9CB8CC9B79A7}" presName="linNode" presStyleCnt="0"/>
      <dgm:spPr/>
    </dgm:pt>
    <dgm:pt modelId="{01EB8718-F911-4F4E-815C-06D6D338FC96}" type="pres">
      <dgm:prSet presAssocID="{29484295-DED9-43BD-9989-9CB8CC9B79A7}" presName="parentText" presStyleLbl="node1" presStyleIdx="0" presStyleCnt="6" custScaleX="163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4FE7E-EB47-409D-85FD-9AEE9DFF4450}" type="pres">
      <dgm:prSet presAssocID="{43EBB5A5-1194-4C15-85BA-5BDEA657C030}" presName="sp" presStyleCnt="0"/>
      <dgm:spPr/>
    </dgm:pt>
    <dgm:pt modelId="{9F95E570-3D43-4A79-A085-4F62B8AFB372}" type="pres">
      <dgm:prSet presAssocID="{F27829B8-140D-405E-A498-80510D7AC25A}" presName="linNode" presStyleCnt="0"/>
      <dgm:spPr/>
    </dgm:pt>
    <dgm:pt modelId="{FEC5B919-667A-4430-8EEE-AE7A78669973}" type="pres">
      <dgm:prSet presAssocID="{F27829B8-140D-405E-A498-80510D7AC25A}" presName="parentText" presStyleLbl="node1" presStyleIdx="1" presStyleCnt="6" custScaleX="163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51E2F-E873-42CF-8D75-8EA60691C5C2}" type="pres">
      <dgm:prSet presAssocID="{A85D7EBF-342B-407B-982D-D3F5B2B230B1}" presName="sp" presStyleCnt="0"/>
      <dgm:spPr/>
    </dgm:pt>
    <dgm:pt modelId="{82A0D901-AA02-4EF6-A327-C468FE325A95}" type="pres">
      <dgm:prSet presAssocID="{831FDB16-8F5F-4DE9-A7AB-FABAFFF2D539}" presName="linNode" presStyleCnt="0"/>
      <dgm:spPr/>
    </dgm:pt>
    <dgm:pt modelId="{56EE7924-BA08-4597-A86F-CF1D3A60F527}" type="pres">
      <dgm:prSet presAssocID="{831FDB16-8F5F-4DE9-A7AB-FABAFFF2D539}" presName="parentText" presStyleLbl="node1" presStyleIdx="2" presStyleCnt="6" custScaleX="163317" custLinFactNeighborX="248" custLinFactNeighborY="-13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D4361-5A65-4F9B-B694-35AA57B80E82}" type="pres">
      <dgm:prSet presAssocID="{DA7B549B-B46B-469F-9B66-8FEC31084DD2}" presName="sp" presStyleCnt="0"/>
      <dgm:spPr/>
    </dgm:pt>
    <dgm:pt modelId="{E0931DE8-97D3-4F8A-A3A7-FEEBA897B2A7}" type="pres">
      <dgm:prSet presAssocID="{183DDF5F-1F99-4F30-A9D7-95E043DCFF70}" presName="linNode" presStyleCnt="0"/>
      <dgm:spPr/>
    </dgm:pt>
    <dgm:pt modelId="{378EE497-51A3-49A7-958B-5A17BA305F92}" type="pres">
      <dgm:prSet presAssocID="{183DDF5F-1F99-4F30-A9D7-95E043DCFF70}" presName="parentText" presStyleLbl="node1" presStyleIdx="3" presStyleCnt="6" custScaleX="163317" custLinFactNeighborX="2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9C6C1-8F46-4089-8801-7E22CCA32783}" type="pres">
      <dgm:prSet presAssocID="{A8B644C6-DBE4-4439-A5DC-9E5C3EA31A2F}" presName="sp" presStyleCnt="0"/>
      <dgm:spPr/>
    </dgm:pt>
    <dgm:pt modelId="{DC819EAD-E617-4666-93A8-8CB960DF16A6}" type="pres">
      <dgm:prSet presAssocID="{26965BDE-64C7-4FD2-A13B-8D15B939A366}" presName="linNode" presStyleCnt="0"/>
      <dgm:spPr/>
    </dgm:pt>
    <dgm:pt modelId="{62F0D73D-BDC4-4A1B-B9DD-33D312A2A376}" type="pres">
      <dgm:prSet presAssocID="{26965BDE-64C7-4FD2-A13B-8D15B939A366}" presName="parentText" presStyleLbl="node1" presStyleIdx="4" presStyleCnt="6" custScaleX="1638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F1A49-B5DE-4F62-A9B4-5FB1EE39B07D}" type="pres">
      <dgm:prSet presAssocID="{3387E649-6910-4AF0-9AE3-442E64427207}" presName="sp" presStyleCnt="0"/>
      <dgm:spPr/>
    </dgm:pt>
    <dgm:pt modelId="{212A11B3-1C5D-4B19-A2AD-F634FE9A50DB}" type="pres">
      <dgm:prSet presAssocID="{D20BBB79-B782-4ADA-93B7-4E8180AFB459}" presName="linNode" presStyleCnt="0"/>
      <dgm:spPr/>
    </dgm:pt>
    <dgm:pt modelId="{7E93EE77-677A-40D0-924F-DCF27C36ED75}" type="pres">
      <dgm:prSet presAssocID="{D20BBB79-B782-4ADA-93B7-4E8180AFB459}" presName="parentText" presStyleLbl="node1" presStyleIdx="5" presStyleCnt="6" custScaleX="1638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884E4F-B63C-4BEB-8DF6-E20B6CCB4615}" type="presOf" srcId="{183DDF5F-1F99-4F30-A9D7-95E043DCFF70}" destId="{378EE497-51A3-49A7-958B-5A17BA305F92}" srcOrd="0" destOrd="0" presId="urn:microsoft.com/office/officeart/2005/8/layout/vList5"/>
    <dgm:cxn modelId="{368798A7-2631-43E8-8423-361AF7EA7A86}" srcId="{B598CC2B-8DE1-4FFC-9D00-529AE94D29FC}" destId="{183DDF5F-1F99-4F30-A9D7-95E043DCFF70}" srcOrd="3" destOrd="0" parTransId="{0B418995-FE72-48D8-9D05-D8D8F577CBB9}" sibTransId="{A8B644C6-DBE4-4439-A5DC-9E5C3EA31A2F}"/>
    <dgm:cxn modelId="{21FC26A4-1534-44D3-86BF-449B563863BD}" type="presOf" srcId="{831FDB16-8F5F-4DE9-A7AB-FABAFFF2D539}" destId="{56EE7924-BA08-4597-A86F-CF1D3A60F527}" srcOrd="0" destOrd="0" presId="urn:microsoft.com/office/officeart/2005/8/layout/vList5"/>
    <dgm:cxn modelId="{4A70D399-C10F-474A-81FC-3CE340BDB66C}" type="presOf" srcId="{B598CC2B-8DE1-4FFC-9D00-529AE94D29FC}" destId="{4343CF0B-2E91-4540-BCAD-13057AFCB6F6}" srcOrd="0" destOrd="0" presId="urn:microsoft.com/office/officeart/2005/8/layout/vList5"/>
    <dgm:cxn modelId="{BBE0C7C7-2E2D-49C4-B211-73B765AD8E24}" srcId="{B598CC2B-8DE1-4FFC-9D00-529AE94D29FC}" destId="{26965BDE-64C7-4FD2-A13B-8D15B939A366}" srcOrd="4" destOrd="0" parTransId="{7139EC57-15C2-4C1F-88B8-7A9CE03DE5CA}" sibTransId="{3387E649-6910-4AF0-9AE3-442E64427207}"/>
    <dgm:cxn modelId="{362F6E8D-FC50-48F0-91A7-B0ABE2985863}" srcId="{B598CC2B-8DE1-4FFC-9D00-529AE94D29FC}" destId="{29484295-DED9-43BD-9989-9CB8CC9B79A7}" srcOrd="0" destOrd="0" parTransId="{8376F477-FC5B-417F-BEAB-C8BFDF25D9A5}" sibTransId="{43EBB5A5-1194-4C15-85BA-5BDEA657C030}"/>
    <dgm:cxn modelId="{499F91D8-4167-4777-B3D2-11BC70220823}" type="presOf" srcId="{29484295-DED9-43BD-9989-9CB8CC9B79A7}" destId="{01EB8718-F911-4F4E-815C-06D6D338FC96}" srcOrd="0" destOrd="0" presId="urn:microsoft.com/office/officeart/2005/8/layout/vList5"/>
    <dgm:cxn modelId="{C80773BD-DECD-4063-989E-C3DC6EEDDA52}" srcId="{B598CC2B-8DE1-4FFC-9D00-529AE94D29FC}" destId="{D20BBB79-B782-4ADA-93B7-4E8180AFB459}" srcOrd="5" destOrd="0" parTransId="{E6946CEB-BB2F-4B6D-AF27-8B510E43195C}" sibTransId="{1062E5BA-216F-45E9-8838-1069F5A2098D}"/>
    <dgm:cxn modelId="{986D7E73-2FDE-47C8-947C-81F96E5B7118}" type="presOf" srcId="{D20BBB79-B782-4ADA-93B7-4E8180AFB459}" destId="{7E93EE77-677A-40D0-924F-DCF27C36ED75}" srcOrd="0" destOrd="0" presId="urn:microsoft.com/office/officeart/2005/8/layout/vList5"/>
    <dgm:cxn modelId="{5526F841-3BE4-4BA4-8BB8-8357A272D9E1}" type="presOf" srcId="{F27829B8-140D-405E-A498-80510D7AC25A}" destId="{FEC5B919-667A-4430-8EEE-AE7A78669973}" srcOrd="0" destOrd="0" presId="urn:microsoft.com/office/officeart/2005/8/layout/vList5"/>
    <dgm:cxn modelId="{5679622C-213E-440B-B4E3-76447203BEBB}" type="presOf" srcId="{26965BDE-64C7-4FD2-A13B-8D15B939A366}" destId="{62F0D73D-BDC4-4A1B-B9DD-33D312A2A376}" srcOrd="0" destOrd="0" presId="urn:microsoft.com/office/officeart/2005/8/layout/vList5"/>
    <dgm:cxn modelId="{5F398E4A-8AAA-40C3-8A00-D40EA0946DFD}" srcId="{B598CC2B-8DE1-4FFC-9D00-529AE94D29FC}" destId="{831FDB16-8F5F-4DE9-A7AB-FABAFFF2D539}" srcOrd="2" destOrd="0" parTransId="{42DD0523-6B6C-4E48-955F-432497AB1C2D}" sibTransId="{DA7B549B-B46B-469F-9B66-8FEC31084DD2}"/>
    <dgm:cxn modelId="{18EEDFC8-0E1D-4A04-BC1C-D190E00D6F0D}" srcId="{B598CC2B-8DE1-4FFC-9D00-529AE94D29FC}" destId="{F27829B8-140D-405E-A498-80510D7AC25A}" srcOrd="1" destOrd="0" parTransId="{A044BCA0-E665-4352-9102-B375EC80F6AC}" sibTransId="{A85D7EBF-342B-407B-982D-D3F5B2B230B1}"/>
    <dgm:cxn modelId="{376F5698-A48C-4FE5-ADF2-60E78823EF2F}" type="presParOf" srcId="{4343CF0B-2E91-4540-BCAD-13057AFCB6F6}" destId="{316E9CE9-CBB7-4420-826C-FF88CB38F546}" srcOrd="0" destOrd="0" presId="urn:microsoft.com/office/officeart/2005/8/layout/vList5"/>
    <dgm:cxn modelId="{F148200C-F3B3-42BC-801B-F3FAB4DFE016}" type="presParOf" srcId="{316E9CE9-CBB7-4420-826C-FF88CB38F546}" destId="{01EB8718-F911-4F4E-815C-06D6D338FC96}" srcOrd="0" destOrd="0" presId="urn:microsoft.com/office/officeart/2005/8/layout/vList5"/>
    <dgm:cxn modelId="{19949882-7B5D-4400-B013-FE952746D3E9}" type="presParOf" srcId="{4343CF0B-2E91-4540-BCAD-13057AFCB6F6}" destId="{CDB4FE7E-EB47-409D-85FD-9AEE9DFF4450}" srcOrd="1" destOrd="0" presId="urn:microsoft.com/office/officeart/2005/8/layout/vList5"/>
    <dgm:cxn modelId="{AFAE9793-0241-4060-95B9-F4EF175E4611}" type="presParOf" srcId="{4343CF0B-2E91-4540-BCAD-13057AFCB6F6}" destId="{9F95E570-3D43-4A79-A085-4F62B8AFB372}" srcOrd="2" destOrd="0" presId="urn:microsoft.com/office/officeart/2005/8/layout/vList5"/>
    <dgm:cxn modelId="{845AE636-0685-4F45-8CCE-FCAB6C307AED}" type="presParOf" srcId="{9F95E570-3D43-4A79-A085-4F62B8AFB372}" destId="{FEC5B919-667A-4430-8EEE-AE7A78669973}" srcOrd="0" destOrd="0" presId="urn:microsoft.com/office/officeart/2005/8/layout/vList5"/>
    <dgm:cxn modelId="{ECA3509E-2AEA-4242-8C50-603915B6EADF}" type="presParOf" srcId="{4343CF0B-2E91-4540-BCAD-13057AFCB6F6}" destId="{C7351E2F-E873-42CF-8D75-8EA60691C5C2}" srcOrd="3" destOrd="0" presId="urn:microsoft.com/office/officeart/2005/8/layout/vList5"/>
    <dgm:cxn modelId="{5666F06E-2F23-4A26-9D87-14A69E101FEC}" type="presParOf" srcId="{4343CF0B-2E91-4540-BCAD-13057AFCB6F6}" destId="{82A0D901-AA02-4EF6-A327-C468FE325A95}" srcOrd="4" destOrd="0" presId="urn:microsoft.com/office/officeart/2005/8/layout/vList5"/>
    <dgm:cxn modelId="{886BBB8E-F6EC-4AD6-99AB-CD57B274F7EB}" type="presParOf" srcId="{82A0D901-AA02-4EF6-A327-C468FE325A95}" destId="{56EE7924-BA08-4597-A86F-CF1D3A60F527}" srcOrd="0" destOrd="0" presId="urn:microsoft.com/office/officeart/2005/8/layout/vList5"/>
    <dgm:cxn modelId="{236AE7CB-FBB4-4509-939B-ACDBA8E59E1C}" type="presParOf" srcId="{4343CF0B-2E91-4540-BCAD-13057AFCB6F6}" destId="{E43D4361-5A65-4F9B-B694-35AA57B80E82}" srcOrd="5" destOrd="0" presId="urn:microsoft.com/office/officeart/2005/8/layout/vList5"/>
    <dgm:cxn modelId="{3114FCA3-BA77-4D6A-B6DF-CEAB2540E849}" type="presParOf" srcId="{4343CF0B-2E91-4540-BCAD-13057AFCB6F6}" destId="{E0931DE8-97D3-4F8A-A3A7-FEEBA897B2A7}" srcOrd="6" destOrd="0" presId="urn:microsoft.com/office/officeart/2005/8/layout/vList5"/>
    <dgm:cxn modelId="{995B3FE7-0330-4E45-B8E4-6FCD019F57E8}" type="presParOf" srcId="{E0931DE8-97D3-4F8A-A3A7-FEEBA897B2A7}" destId="{378EE497-51A3-49A7-958B-5A17BA305F92}" srcOrd="0" destOrd="0" presId="urn:microsoft.com/office/officeart/2005/8/layout/vList5"/>
    <dgm:cxn modelId="{D24C7564-87E8-4341-8D37-B1EE7B8BFF62}" type="presParOf" srcId="{4343CF0B-2E91-4540-BCAD-13057AFCB6F6}" destId="{0479C6C1-8F46-4089-8801-7E22CCA32783}" srcOrd="7" destOrd="0" presId="urn:microsoft.com/office/officeart/2005/8/layout/vList5"/>
    <dgm:cxn modelId="{16EA64EF-57BF-4FF7-9748-88B1C32851F6}" type="presParOf" srcId="{4343CF0B-2E91-4540-BCAD-13057AFCB6F6}" destId="{DC819EAD-E617-4666-93A8-8CB960DF16A6}" srcOrd="8" destOrd="0" presId="urn:microsoft.com/office/officeart/2005/8/layout/vList5"/>
    <dgm:cxn modelId="{4D924997-680B-4052-9935-FD6EF70A05C7}" type="presParOf" srcId="{DC819EAD-E617-4666-93A8-8CB960DF16A6}" destId="{62F0D73D-BDC4-4A1B-B9DD-33D312A2A376}" srcOrd="0" destOrd="0" presId="urn:microsoft.com/office/officeart/2005/8/layout/vList5"/>
    <dgm:cxn modelId="{8FB0DBB4-1142-4A63-9410-1D248FADFF51}" type="presParOf" srcId="{4343CF0B-2E91-4540-BCAD-13057AFCB6F6}" destId="{B0EF1A49-B5DE-4F62-A9B4-5FB1EE39B07D}" srcOrd="9" destOrd="0" presId="urn:microsoft.com/office/officeart/2005/8/layout/vList5"/>
    <dgm:cxn modelId="{4BCE42E0-6BD0-4759-AA2B-CB5EE82E39BD}" type="presParOf" srcId="{4343CF0B-2E91-4540-BCAD-13057AFCB6F6}" destId="{212A11B3-1C5D-4B19-A2AD-F634FE9A50DB}" srcOrd="10" destOrd="0" presId="urn:microsoft.com/office/officeart/2005/8/layout/vList5"/>
    <dgm:cxn modelId="{A16B0AEC-7FD3-4DC5-B80E-23003C1E5148}" type="presParOf" srcId="{212A11B3-1C5D-4B19-A2AD-F634FE9A50DB}" destId="{7E93EE77-677A-40D0-924F-DCF27C36ED7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B8718-F911-4F4E-815C-06D6D338FC96}">
      <dsp:nvSpPr>
        <dsp:cNvPr id="0" name=""/>
        <dsp:cNvSpPr/>
      </dsp:nvSpPr>
      <dsp:spPr>
        <a:xfrm>
          <a:off x="1980730" y="944"/>
          <a:ext cx="5676963" cy="550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kern="1200" dirty="0">
              <a:solidFill>
                <a:schemeClr val="bg2">
                  <a:lumMod val="75000"/>
                </a:schemeClr>
              </a:solidFill>
            </a:rPr>
            <a:t>1. </a:t>
          </a:r>
          <a:r>
            <a:rPr lang="en-US" sz="2000" b="0" i="0" kern="1200" dirty="0" err="1">
              <a:solidFill>
                <a:schemeClr val="bg2">
                  <a:lumMod val="75000"/>
                </a:schemeClr>
              </a:solidFill>
            </a:rPr>
            <a:t>Giới</a:t>
          </a:r>
          <a:r>
            <a:rPr lang="en-US" sz="2000" b="0" i="0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b="0" i="0" kern="1200" dirty="0" err="1">
              <a:solidFill>
                <a:schemeClr val="bg2">
                  <a:lumMod val="75000"/>
                </a:schemeClr>
              </a:solidFill>
            </a:rPr>
            <a:t>thiệu</a:t>
          </a:r>
          <a:endParaRPr lang="en-US" sz="2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007580" y="27794"/>
        <a:ext cx="5623263" cy="496320"/>
      </dsp:txXfrm>
    </dsp:sp>
    <dsp:sp modelId="{FEC5B919-667A-4430-8EEE-AE7A78669973}">
      <dsp:nvSpPr>
        <dsp:cNvPr id="0" name=""/>
        <dsp:cNvSpPr/>
      </dsp:nvSpPr>
      <dsp:spPr>
        <a:xfrm>
          <a:off x="1980730" y="578465"/>
          <a:ext cx="5676963" cy="550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kern="1200" dirty="0">
              <a:solidFill>
                <a:schemeClr val="bg2">
                  <a:lumMod val="75000"/>
                </a:schemeClr>
              </a:solidFill>
            </a:rPr>
            <a:t>2. </a:t>
          </a:r>
          <a:r>
            <a:rPr lang="en-US" sz="2000" b="0" i="0" kern="1200" dirty="0" err="1" smtClean="0">
              <a:solidFill>
                <a:schemeClr val="bg2">
                  <a:lumMod val="75000"/>
                </a:schemeClr>
              </a:solidFill>
            </a:rPr>
            <a:t>Mục</a:t>
          </a:r>
          <a:r>
            <a:rPr lang="en-US" sz="2000" b="0" i="0" kern="120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b="0" i="0" kern="1200" dirty="0" err="1" smtClean="0">
              <a:solidFill>
                <a:schemeClr val="bg2">
                  <a:lumMod val="75000"/>
                </a:schemeClr>
              </a:solidFill>
            </a:rPr>
            <a:t>tiêu</a:t>
          </a:r>
          <a:endParaRPr lang="en-US" sz="2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007580" y="605315"/>
        <a:ext cx="5623263" cy="496320"/>
      </dsp:txXfrm>
    </dsp:sp>
    <dsp:sp modelId="{56EE7924-BA08-4597-A86F-CF1D3A60F527}">
      <dsp:nvSpPr>
        <dsp:cNvPr id="0" name=""/>
        <dsp:cNvSpPr/>
      </dsp:nvSpPr>
      <dsp:spPr>
        <a:xfrm>
          <a:off x="1989351" y="1148347"/>
          <a:ext cx="5676963" cy="550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kern="1200" dirty="0" smtClean="0">
              <a:solidFill>
                <a:schemeClr val="bg2">
                  <a:lumMod val="75000"/>
                </a:schemeClr>
              </a:solidFill>
            </a:rPr>
            <a:t>3. </a:t>
          </a:r>
          <a:r>
            <a:rPr lang="en-US" sz="2000" b="0" i="0" kern="1200" dirty="0" err="1" smtClean="0">
              <a:solidFill>
                <a:schemeClr val="bg2">
                  <a:lumMod val="75000"/>
                </a:schemeClr>
              </a:solidFill>
            </a:rPr>
            <a:t>Mô</a:t>
          </a:r>
          <a:r>
            <a:rPr lang="en-US" sz="2000" b="0" i="0" kern="120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b="0" i="0" kern="1200" dirty="0" err="1" smtClean="0">
              <a:solidFill>
                <a:schemeClr val="bg2">
                  <a:lumMod val="75000"/>
                </a:schemeClr>
              </a:solidFill>
            </a:rPr>
            <a:t>hình</a:t>
          </a:r>
          <a:endParaRPr lang="en-US" sz="2000" kern="1200" dirty="0">
            <a:solidFill>
              <a:schemeClr val="bg2">
                <a:lumMod val="75000"/>
              </a:schemeClr>
            </a:solidFill>
            <a:latin typeface="Muli"/>
          </a:endParaRPr>
        </a:p>
      </dsp:txBody>
      <dsp:txXfrm>
        <a:off x="2016201" y="1175197"/>
        <a:ext cx="5623263" cy="496320"/>
      </dsp:txXfrm>
    </dsp:sp>
    <dsp:sp modelId="{378EE497-51A3-49A7-958B-5A17BA305F92}">
      <dsp:nvSpPr>
        <dsp:cNvPr id="0" name=""/>
        <dsp:cNvSpPr/>
      </dsp:nvSpPr>
      <dsp:spPr>
        <a:xfrm>
          <a:off x="1989351" y="1733508"/>
          <a:ext cx="5676963" cy="550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solidFill>
                <a:schemeClr val="bg2">
                  <a:lumMod val="75000"/>
                </a:schemeClr>
              </a:solidFill>
            </a:rPr>
            <a:t>4. </a:t>
          </a:r>
          <a:r>
            <a:rPr lang="en-US" sz="2000" kern="1200" dirty="0" err="1" smtClean="0">
              <a:solidFill>
                <a:schemeClr val="bg2">
                  <a:lumMod val="75000"/>
                </a:schemeClr>
              </a:solidFill>
            </a:rPr>
            <a:t>Huấn</a:t>
          </a:r>
          <a:r>
            <a:rPr lang="en-US" sz="2000" kern="120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bg2">
                  <a:lumMod val="75000"/>
                </a:schemeClr>
              </a:solidFill>
            </a:rPr>
            <a:t>luyện</a:t>
          </a:r>
          <a:endParaRPr lang="en-US" sz="2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016201" y="1760358"/>
        <a:ext cx="5623263" cy="496320"/>
      </dsp:txXfrm>
    </dsp:sp>
    <dsp:sp modelId="{62F0D73D-BDC4-4A1B-B9DD-33D312A2A376}">
      <dsp:nvSpPr>
        <dsp:cNvPr id="0" name=""/>
        <dsp:cNvSpPr/>
      </dsp:nvSpPr>
      <dsp:spPr>
        <a:xfrm>
          <a:off x="1980730" y="2311029"/>
          <a:ext cx="5694205" cy="550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2">
                  <a:lumMod val="75000"/>
                </a:schemeClr>
              </a:solidFill>
            </a:rPr>
            <a:t>5. </a:t>
          </a:r>
          <a:r>
            <a:rPr lang="en-US" sz="2000" kern="1200" dirty="0" err="1" smtClean="0">
              <a:solidFill>
                <a:schemeClr val="bg2">
                  <a:lumMod val="75000"/>
                </a:schemeClr>
              </a:solidFill>
            </a:rPr>
            <a:t>Kết</a:t>
          </a:r>
          <a:r>
            <a:rPr lang="en-US" sz="2000" kern="120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bg2">
                  <a:lumMod val="75000"/>
                </a:schemeClr>
              </a:solidFill>
            </a:rPr>
            <a:t>quả</a:t>
          </a:r>
          <a:endParaRPr lang="en-US" sz="2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007580" y="2337879"/>
        <a:ext cx="5640505" cy="496320"/>
      </dsp:txXfrm>
    </dsp:sp>
    <dsp:sp modelId="{7E93EE77-677A-40D0-924F-DCF27C36ED75}">
      <dsp:nvSpPr>
        <dsp:cNvPr id="0" name=""/>
        <dsp:cNvSpPr/>
      </dsp:nvSpPr>
      <dsp:spPr>
        <a:xfrm>
          <a:off x="1980730" y="2888550"/>
          <a:ext cx="5694205" cy="550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2">
                  <a:lumMod val="75000"/>
                </a:schemeClr>
              </a:solidFill>
            </a:rPr>
            <a:t>6. </a:t>
          </a:r>
          <a:r>
            <a:rPr lang="en-US" sz="2000" kern="1200" dirty="0" err="1" smtClean="0">
              <a:solidFill>
                <a:schemeClr val="bg2">
                  <a:lumMod val="75000"/>
                </a:schemeClr>
              </a:solidFill>
            </a:rPr>
            <a:t>Tổng</a:t>
          </a:r>
          <a:r>
            <a:rPr lang="en-US" sz="2000" kern="120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bg2">
                  <a:lumMod val="75000"/>
                </a:schemeClr>
              </a:solidFill>
            </a:rPr>
            <a:t>kết</a:t>
          </a:r>
          <a:endParaRPr lang="en-US" sz="2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007580" y="2915400"/>
        <a:ext cx="5640505" cy="496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7662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16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22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35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99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3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6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89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18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52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95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86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14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65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3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0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25E5F68-7779-451E-A2DC-DE9F0F412A12}"/>
              </a:ext>
            </a:extLst>
          </p:cNvPr>
          <p:cNvGrpSpPr/>
          <p:nvPr/>
        </p:nvGrpSpPr>
        <p:grpSpPr>
          <a:xfrm>
            <a:off x="485901" y="3234517"/>
            <a:ext cx="2855973" cy="1445903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7" name="Graphic 166">
              <a:extLst>
                <a:ext uri="{FF2B5EF4-FFF2-40B4-BE49-F238E27FC236}">
                  <a16:creationId xmlns:a16="http://schemas.microsoft.com/office/drawing/2014/main" xmlns="" id="{534BF28C-A16E-4F6E-8C48-044A166B2A84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6C009938-B0E6-4DE5-94B0-C4865161D0F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3AA32577-51CE-42CE-BCD0-EF5EF7A6AC8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D70B691A-936C-4636-8FBB-E2E7506350A4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5E52F6A7-EBF5-45E1-8AE4-072DFFC53D0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E3811108-03EB-44A1-8D9A-557785B39AA6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1A801EC9-DBB0-4C89-B5F8-B7AB59196E7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0E9CA3FA-39C7-4AD8-A52E-B1FD23DFBBC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11111151-0D9A-471B-A773-63807A7639E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F1E532C7-CF2E-45C2-8B80-46240AF79B1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EBCBEC9E-87E3-43CA-94B7-76C191B730C9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A908657B-0DC4-4069-AEEA-E9C01738385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24B5976E-7798-4825-86BC-2598E9C746C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3A5851B5-4A99-420E-89E3-6D1B0716A63C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CA91C815-BC01-4C6C-B6BB-AE06907B7A04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CD59F452-8DD7-441C-AAE4-DA4ADEDA680E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9F4DB90A-CE76-48FC-A9B6-8D5A9C938A62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56003D8B-86E1-45E8-A94E-CCCC41170FE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9D590C7F-FC50-4B03-B143-B2E8055BD6B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xmlns="" id="{8962E644-7766-4D5B-8CF6-35E90263ABA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xmlns="" id="{7F6BA609-EAF5-4A23-A648-E1DAE9E62F0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968B5CAF-7F54-441B-A4A3-73466F58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D887264A-EDB9-49E2-BA27-AE7BBCD23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F99877BE-FDBC-40AC-90CE-465B03DDB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008B8EF-38AF-4047-9BE8-EFFC1AE902EA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0847C845-EEDA-49FB-B86F-F725979952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65B87F1A-C572-4994-85C6-9C1AB062ED12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7418DD56-1459-4F25-957D-9681383D0EC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1C8FD0E6-B8A2-4400-92D4-3611ED54324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34EB3B78-3C90-497F-BEF2-08245B45464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687D3789-1947-4538-8E31-9DA3105BF3DC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6EA6EF8-EEDF-43D3-900F-B2E40F356A0F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56892C2F-F326-4324-976B-CFACE67578C2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20D5EA77-33C2-44AC-A899-BFC32B9B22C9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4068D7A4-88EB-479C-8B4A-B9AF2C7D040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22FD6A75-341B-4E7A-8D9D-867486D4C05A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DB30587C-00E9-432F-904F-9BDE519CEC6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20C65605-8912-475B-A55F-54D478A1CB0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8C00EDB7-D1E7-4EDD-B774-F9ABDF5C82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30DCC6C7-0218-4E26-97D5-6B9E3ADD7C29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88A1BA04-CC9C-459B-A6DF-04C7BBF414E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557539F2-484A-4E81-91CA-0C43074CCB9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F8612404-02BB-4476-BF26-FE6416E71F0C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7DC507-1F9A-4F88-A674-97BDC2FCFD0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B2FCA49E-CE50-49E9-9009-F35DABCFBAD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166">
              <a:extLst>
                <a:ext uri="{FF2B5EF4-FFF2-40B4-BE49-F238E27FC236}">
                  <a16:creationId xmlns:a16="http://schemas.microsoft.com/office/drawing/2014/main" xmlns="" id="{FAF204DF-3FB5-4F08-8142-9D66265A2E01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FDADB4B9-16F2-45C5-BB4D-427843AE3BB8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49C6AAD7-A6AD-4878-A6BB-31277FD2A4BC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3444A153-DBE2-4868-AF7C-2AD4F18827F4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D19EAC30-6625-4CE4-B749-A38E8F43D08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5E2ED490-81F9-44A0-B47E-BC128DF81FB2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42CE2BFC-927E-48E1-9D8F-08E46B793E28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DCB83462-ECFE-4B2A-AB45-1C17AFB56843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6101B69F-2714-4AF8-B256-B0F4EEB528AF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CFEE8AD1-E787-4732-84C3-7C243E70C82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91FF6EBC-41B4-46C4-8D40-DFDEE109DDF4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D5154FE1-521A-4A20-81BF-0B2A40B6B12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24512E6F-ECE8-4B81-8812-D84FB1DF555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7A445314-2053-4A44-9417-E6B281C746E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8DD2AE0D-6220-46F2-AE7A-BFE5AD13C876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93083E52-BE3A-4478-8BB1-2529E36C116E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7C5C12BB-AD60-4E28-9B7B-088B2D73E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0E20BF78-B34D-4300-977E-7E432231C450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546415E-52DA-4D00-A0D1-7174314074EA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26128004-4067-4608-8FCA-CDD7FE4263A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77222BE0-CE02-4263-B0C4-8BAF2C43450B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234">
              <a:extLst>
                <a:ext uri="{FF2B5EF4-FFF2-40B4-BE49-F238E27FC236}">
                  <a16:creationId xmlns:a16="http://schemas.microsoft.com/office/drawing/2014/main" xmlns="" id="{45D9D18A-ED92-488B-BBE0-1379E1748572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EAC4ADC5-4E84-42A4-B420-3E65BD14CB17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FA3B504E-F5DF-47BD-9BB6-13830A471952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9881F59D-B797-42E6-BABA-07A4CBA3CE05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0AB8FBB1-97F7-49C6-A23F-98614662876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48FC344C-AA82-4BDD-B680-45DE45C7DCBB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7F6CE572-6DB7-44CA-AEF5-B743D5A9FC04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166">
              <a:extLst>
                <a:ext uri="{FF2B5EF4-FFF2-40B4-BE49-F238E27FC236}">
                  <a16:creationId xmlns:a16="http://schemas.microsoft.com/office/drawing/2014/main" xmlns="" id="{1588AF04-C0F0-4C95-A411-9C69DAA47787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9C722A4C-0F3C-4C13-9532-E9020EC9B986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FA8B0E6C-5142-42B8-8373-5C26FC4B31CC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03B3C90F-62AC-42FB-9C7E-EE391641EF37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50461FFB-2AF1-4FCC-B5D8-82D8228E8BC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FAA348AB-A7A8-40FB-BBB2-83365228F006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FB1CE84A-91CD-4254-8BC4-6F6A77DD08F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D3110E07-1A80-4145-B306-6CCFA04CFCC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EEFD44D-58DF-4078-AF69-B12D4C5D9D7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8F01A415-8B92-4789-A734-B176FB424FA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EAD766DC-6F9E-4DE9-B232-5918DFCC105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1C396FEA-C578-4EF3-86DF-CB532A697004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35ADDD49-BA06-4888-A7F6-0D5877A5F3AC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894B04D7-5E9A-4053-A720-D7452C62A3C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524F623F-3823-4B14-8537-9819AB1E31A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7A44ABE9-C09A-4C78-98D1-9FEDD355571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02315DC5-7107-45F7-91AE-5EE2D7E3750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AE25DA19-D850-4F1B-9430-E2857C96EDD0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6EEEA3A6-0FD0-4C25-A8F3-C8DFB0B46E1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06FA4CCF-6E41-4B82-9281-D0FA79714B8D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26F69B65-7F83-4689-98DC-6D7D9BBB2B36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aphic 3">
              <a:extLst>
                <a:ext uri="{FF2B5EF4-FFF2-40B4-BE49-F238E27FC236}">
                  <a16:creationId xmlns:a16="http://schemas.microsoft.com/office/drawing/2014/main" xmlns="" id="{F298EF00-165A-4417-A246-E79F33867040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70B0DA3-8952-4945-9CA1-47A9DA764F2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020DC2D-40EA-4757-9D79-416E033B0E93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E98B102A-EB1C-4599-81AA-68147DB4674C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66838105-2285-434F-A53E-D4117EB565F5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4578ACF4-6B7C-437D-8DCE-EC47DBBF74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4952472E-839C-4CB6-8281-4D5A95C7F75E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05B1EBC3-8A86-4F06-9D36-0A916E200BEE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C1326AB9-C3AA-489C-A35A-D18B21BA5749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75C6C05A-BB04-4B36-8994-FD22E5EF0F3E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F85EBD39-C9F5-4FBE-8684-C2002F9F3AE7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B2BB2BA7-596D-4652-971A-9274283E026D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08F98254-B13A-412E-8B71-D7DE05972483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E18A2450-D14D-46D3-ABDC-D97E946C0AC4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E62E4945-8D93-4734-BE33-927A0EC4ADFC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15AFA9EE-86B7-4972-8511-91914BE62AAD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97FEE54C-2F9E-40E3-8311-0F31D7236AE1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86EB4790-2546-41C3-8887-2ADBC345C372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A330A587-A506-438C-ACE0-4C5075822B9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47A8D642-0122-4B2A-87F9-BB711CBF7B81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B548390F-086C-47CB-95B1-D6284C16D947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F5BCC6CE-2FE6-4190-BC84-A896F36C427F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A06F0E06-635B-45B5-A2C1-DCCF5D6EA331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A59260C4-ED43-453D-90A2-5F1C11853B7B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7AA0181D-4012-438E-8C81-683BEFD601EB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CE4537D0-0574-4936-B176-9930E98DE7B5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19D23BE4-60C0-4B49-85DF-7963E094120F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A4ECC485-1E19-49A3-9D6D-B47998DA5A24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D1B37B29-8A69-462A-ABEC-77CEBE7F1230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081B7990-0B82-4DBA-ACE0-BF654B0633EB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05E75FA3-E23B-4D08-B799-E164A2D3D304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5B9C7769-4ED7-42E4-A1FD-320A74F99E3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5412844A-6B5D-4768-9BBB-5E9F1DC06D36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4B3B06BC-BC57-4494-83C1-F0C9EEBA6ADE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42A9620F-802A-4B53-9DA5-87EF61EDD719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9E00A7B0-36F6-4A9D-AB14-E8DFD7DDF4FF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4173B8E9-26ED-4556-808B-96B0BE8F7777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52EC438D-A062-449A-96F3-7B68CF1FC8C6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97432E86-0BCC-4E33-9521-0F42E0930456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6168C71-BB43-461D-B4D5-3E61CC0DC78C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1561D3CB-9CA4-41C3-A49A-62A1F724CCD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BDB8AE39-5689-4B88-A9B9-8852EE3C02A9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67899AFF-3564-4F1E-BAE7-689F1FDCFF48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B39B8BD7-54BB-493B-84B9-862846ED1F95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F915C72C-2472-4E4B-A825-A314A6BC2E9E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BD1DFCC-30DA-4847-BA41-69764481BBC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914DF6BE-C013-414F-B761-BDDC5DAE244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A8C88D57-9FB7-42B2-B1A8-514A019F331D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6F0A13A8-FF03-48DC-9674-5DB8C159C02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498CE662-C780-41E1-8A5C-8137021CF0EA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9AF23697-F37D-40C7-AB6E-D7AF908FD487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3BB8B03C-DAB6-415C-A794-DF90FC392F92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6090C890-7549-48D5-91DC-C0517FA4CAAF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2EBE3BC6-AE3A-4091-BF53-520D03B30C97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0C523E8-4C85-4AD5-B969-E9180D222B60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AC6EE3C9-41E4-40F4-A851-B5EFE8D45C8B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EF7328E1-EADC-4FD2-B5B5-4032ACAFB187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18DC1A84-77B4-4BF3-85CB-6D6BBFABE642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A2317AB3-5F73-441C-87BA-71AD1900F39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AA8AD956-D0A6-4259-A5A3-CE6025A897C9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7F94374D-72EE-4F4D-BB3F-FAED9413EBE9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31D47496-FED9-489C-96D7-A131E072ABF4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F64E5948-7972-4040-B602-A76C403454C0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0180D09-D45B-47AC-AC4D-868F62EFE903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6004EA95-0DF6-47C4-925C-FDE466B4A677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0B6FCF78-38FA-428F-89B7-5A5C84B5C300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130DC851-39CC-4F6D-A85D-8489D009D122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2F3DAF8D-8CC5-46D1-B364-F17D5CA4C472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48A1B4A-104C-45FB-B468-EA300E095327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29250A85-3A12-48B9-B533-251ADAAF9C46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68EA17C2-9D0E-46C4-8C52-91B112621BFE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70AB6E5D-A975-4991-9DAE-8432E69C3699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645F4CD-1FB5-40C5-9E6B-E2D86154C439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AC7CC4CE-9149-4C53-A2C4-15D44C9DA3A4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01443EC0-3AC6-4A17-8293-1A0C305B70FD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04864013-7EDE-47AF-8334-333E5DB426AB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7ED3B981-AEF8-416C-9727-4648F7635EC5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68113CB0-41E5-46C1-983F-50C8303AB248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C534505E-ABFE-4328-89C0-76D5463EC160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E98DC9B4-38BE-4AC3-9AC7-9D6543D710AF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CCEF65D9-4DE7-434D-867E-93BA8929874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EE916F9E-33E2-4504-91B3-9A9508AE2BC4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8A3D45EB-0107-4772-97F3-B005B407D40B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D72F39CA-F2EF-4583-8475-0523FF3FC2D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47C9E2DF-7B39-45BC-9A46-1C4895A44C03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D06B9477-1847-4045-98C3-DD5EE4AFF5B4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63264D5E-86CD-49CC-A8C7-A211597F4139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4E8AD989-A614-4C64-925D-C1BD0220E2AE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02BFF8E9-0D81-48B1-AC9F-6FC5FC8F33FD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A5EC4AB5-DD27-4F9F-8A18-B09E883AAD77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B4057454-C594-4202-8BFB-382136E12273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85ACC3E8-D56A-4755-ACFD-584AF9050614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2CD9297-56E7-425B-A2D5-F6E349323D1B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B6891F48-6358-4C08-B074-E6AB73080B19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047899AF-61F2-4007-A487-BB5B2EAAAA42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A0CF500E-9FCD-488C-B378-80F1EAA1F5E7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8C77D3B5-8919-4873-B492-8E3C263856D2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F1A48B9B-CDF4-41B8-AD97-CC37BA88F46F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B3069865-F1DE-4721-AE91-EA9985D45A79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527D5DDD-B6CF-483A-AC89-3D210F4E06D2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BBA68A6F-2ADE-4182-BF65-D96A880859B9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DF74846D-7D65-485F-B648-75849336A8F8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1D15EA62-838F-4BEA-B370-338A3A7F039C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6636A313-01AE-4EB4-8BC7-96C6544ACA6A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45900582-D38B-4718-B889-16B2A5863986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062DA06A-EF05-4321-AE98-1B1268E347F8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B521F039-70BD-460F-90B4-75DA8CF20BF6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B4B8CBF2-F269-42EC-915F-A4B7E57C7B91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8CF08A14-6C7A-4563-9A82-4A485F6BFEC2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C08D590C-D6C5-4EDF-B6A8-D3CD990EDAD9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7D4267A8-C8D9-46BD-82D8-139AE8621C4C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44BC8437-8EC0-4FD6-92EE-B71CC1A523EF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417872DC-CC13-4221-B219-4094A0776D73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FA148B43-546E-4ED9-A583-29356FBD78FB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5C929F9C-8E36-421C-B241-BA7BF46AA42A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1E2DA20D-4BA9-4C8B-8DB7-0EA15588A815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467B5284-DCDE-4D7C-866E-57433F5A4BF5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7BBC73FD-5160-4051-9111-E2D4964C547C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F64A2C94-6FCC-44EE-B1D1-FEF04E87712F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B505D75-59EC-4672-85CC-A0A32E3A07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23EF4F9E-84F2-4267-8B65-8B12131F52C4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F2D5A6EB-2906-466A-BF35-774A022EEFF6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C3B4AD3B-7C38-447B-A5D6-7F26594673AE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F879B3D4-2407-45DF-9005-19D2499D0817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DD8FB8B-C82C-4BB0-9BC3-F7799BC05EEF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D7C11A11-E84D-4359-96B9-36AC1B67A6B0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E51027D6-421A-48A8-9081-C3ECC1DFA10B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2D9B1B0F-1271-4777-9967-ED7C96F007F9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1155154" y="2920679"/>
            <a:ext cx="7379201" cy="9545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>
                <a:solidFill>
                  <a:schemeClr val="tx1"/>
                </a:solidFill>
              </a:rPr>
              <a:t>Bảo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vệ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đề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cương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err="1" smtClean="0">
                <a:solidFill>
                  <a:schemeClr val="tx1"/>
                </a:solidFill>
              </a:rPr>
              <a:t>luận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văn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tốt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nghiệp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Phan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- 1814519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xmlns="" id="{CB573EF4-9007-4616-9B63-3732A87C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0" y="301360"/>
            <a:ext cx="1170957" cy="106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Mô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hình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bài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toán</a:t>
            </a:r>
            <a:endParaRPr lang="en-US" sz="32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r>
              <a:rPr lang="en" dirty="0" smtClean="0"/>
              <a:t>/15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8" y="1330225"/>
            <a:ext cx="7768383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00" y="205975"/>
            <a:ext cx="7363500" cy="694073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Mạng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sinh</a:t>
            </a:r>
            <a:endParaRPr lang="en-US" sz="32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r>
              <a:rPr lang="en" dirty="0" smtClean="0"/>
              <a:t>/15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508146" y="3594598"/>
            <a:ext cx="462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7" y="1118432"/>
            <a:ext cx="8036605" cy="20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50" y="323850"/>
            <a:ext cx="7363500" cy="577600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Mạng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phân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biệt</a:t>
            </a:r>
            <a:endParaRPr lang="en-US" sz="32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r>
              <a:rPr lang="en" dirty="0" smtClean="0"/>
              <a:t>/15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204910"/>
            <a:ext cx="7724775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3542" y="3781369"/>
            <a:ext cx="538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Muli"/>
              </a:rPr>
              <a:t>Mô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hình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mạng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phân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biệt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của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bài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toán</a:t>
            </a:r>
            <a:endParaRPr lang="en-US" sz="2400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0437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29" y="944614"/>
            <a:ext cx="5054539" cy="3297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221" y="196646"/>
            <a:ext cx="7453600" cy="1081548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Mạng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phân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biệt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đối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sánh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(GAN –CLS)</a:t>
            </a:r>
            <a:r>
              <a:rPr lang="en-US" sz="3200" dirty="0">
                <a:solidFill>
                  <a:schemeClr val="accent6">
                    <a:lumMod val="2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6">
                    <a:lumMod val="2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r>
              <a:rPr lang="en" dirty="0" smtClean="0"/>
              <a:t>/15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94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440748" y="1642231"/>
            <a:ext cx="839585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/>
              <a:t>4.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 smtClean="0"/>
              <a:t>Huấn</a:t>
            </a:r>
            <a:r>
              <a:rPr lang="en-US" sz="6000" dirty="0" smtClean="0"/>
              <a:t> </a:t>
            </a:r>
            <a:r>
              <a:rPr lang="en-US" sz="6000" dirty="0" err="1" smtClean="0"/>
              <a:t>luyện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0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9775" y="585244"/>
            <a:ext cx="7363500" cy="556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solidFill>
                  <a:schemeClr val="accent6">
                    <a:lumMod val="25000"/>
                  </a:schemeClr>
                </a:solidFill>
              </a:rPr>
              <a:t>Dữ</a:t>
            </a:r>
            <a:r>
              <a:rPr lang="en-US" sz="36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25000"/>
                  </a:schemeClr>
                </a:solidFill>
              </a:rPr>
              <a:t>liệu</a:t>
            </a:r>
            <a:r>
              <a:rPr lang="en-US" sz="36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25000"/>
                  </a:schemeClr>
                </a:solidFill>
              </a:rPr>
              <a:t>ảnh</a:t>
            </a:r>
            <a:endParaRPr lang="en-US" sz="3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r>
              <a:rPr lang="en" dirty="0" smtClean="0"/>
              <a:t>/15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13427" y="1378843"/>
            <a:ext cx="4819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Muli"/>
              </a:rPr>
              <a:t>Bộ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dữ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liệu</a:t>
            </a:r>
            <a:r>
              <a:rPr lang="en-US" sz="2400" dirty="0" smtClean="0">
                <a:latin typeface="Muli"/>
              </a:rPr>
              <a:t> CUB </a:t>
            </a:r>
            <a:r>
              <a:rPr lang="en-US" sz="2400" dirty="0" err="1" smtClean="0">
                <a:latin typeface="Muli"/>
              </a:rPr>
              <a:t>gồm</a:t>
            </a:r>
            <a:r>
              <a:rPr lang="en-US" sz="2400" dirty="0" smtClean="0">
                <a:latin typeface="Muli"/>
              </a:rPr>
              <a:t> 11 788 </a:t>
            </a:r>
            <a:r>
              <a:rPr lang="en-US" sz="2400" dirty="0" err="1" smtClean="0">
                <a:latin typeface="Muli"/>
              </a:rPr>
              <a:t>ảnh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với</a:t>
            </a:r>
            <a:r>
              <a:rPr lang="en-US" sz="2400" dirty="0" smtClean="0">
                <a:latin typeface="Muli"/>
              </a:rPr>
              <a:t> 200 </a:t>
            </a:r>
            <a:r>
              <a:rPr lang="en-US" sz="2400" dirty="0" err="1" smtClean="0">
                <a:latin typeface="Muli"/>
              </a:rPr>
              <a:t>loại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khác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nhau</a:t>
            </a:r>
            <a:r>
              <a:rPr lang="en-US" sz="2400" dirty="0" smtClean="0">
                <a:latin typeface="Muli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ul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uli"/>
              </a:rPr>
              <a:t>Chuẩn</a:t>
            </a:r>
            <a:r>
              <a:rPr lang="en-US" sz="2400" dirty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các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hoá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ảnh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về</a:t>
            </a:r>
            <a:r>
              <a:rPr lang="en-US" sz="2400" dirty="0" smtClean="0">
                <a:latin typeface="Muli"/>
              </a:rPr>
              <a:t> [-1,1].</a:t>
            </a:r>
            <a:endParaRPr lang="en-US" sz="2400" dirty="0">
              <a:latin typeface="Mul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Muli"/>
            </a:endParaRPr>
          </a:p>
          <a:p>
            <a:endParaRPr lang="en-US" sz="2400" dirty="0" smtClean="0">
              <a:latin typeface="Muli"/>
            </a:endParaRPr>
          </a:p>
          <a:p>
            <a:endParaRPr lang="en-US" sz="2400" dirty="0">
              <a:latin typeface="Mul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718" y="1277181"/>
            <a:ext cx="3181482" cy="26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2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98" y="1278723"/>
            <a:ext cx="4278893" cy="3073159"/>
          </a:xfrm>
          <a:prstGeom prst="rect">
            <a:avLst/>
          </a:prstGeom>
        </p:spPr>
      </p:pic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29737" y="534239"/>
            <a:ext cx="7363500" cy="556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solidFill>
                  <a:schemeClr val="accent6">
                    <a:lumMod val="25000"/>
                  </a:schemeClr>
                </a:solidFill>
              </a:rPr>
              <a:t>Dữ</a:t>
            </a:r>
            <a:r>
              <a:rPr lang="en-US" sz="36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25000"/>
                  </a:schemeClr>
                </a:solidFill>
              </a:rPr>
              <a:t>liệu</a:t>
            </a:r>
            <a:r>
              <a:rPr lang="en-US" sz="36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25000"/>
                  </a:schemeClr>
                </a:solidFill>
              </a:rPr>
              <a:t>văn</a:t>
            </a:r>
            <a:r>
              <a:rPr lang="en-US" sz="36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25000"/>
                  </a:schemeClr>
                </a:solidFill>
              </a:rPr>
              <a:t>bản</a:t>
            </a:r>
            <a:endParaRPr lang="en-US" sz="3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r>
              <a:rPr lang="en" dirty="0" smtClean="0"/>
              <a:t>/15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542926" y="1357849"/>
            <a:ext cx="40585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Muli"/>
              </a:rPr>
              <a:t>Mỗi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ảnh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đều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có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tiêu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đề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tương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ứng</a:t>
            </a:r>
            <a:r>
              <a:rPr lang="en-US" sz="2200" dirty="0" smtClean="0">
                <a:latin typeface="Muli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Mul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Muli"/>
              </a:rPr>
              <a:t>Sử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dụng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>
                <a:latin typeface="Muli"/>
              </a:rPr>
              <a:t>model word2vec </a:t>
            </a:r>
            <a:r>
              <a:rPr lang="en-US" sz="2200" dirty="0" smtClean="0">
                <a:latin typeface="Muli"/>
              </a:rPr>
              <a:t>GoogleNews-vectors-negative300 </a:t>
            </a:r>
            <a:r>
              <a:rPr lang="en-US" sz="2200" dirty="0" err="1" smtClean="0">
                <a:latin typeface="Muli"/>
              </a:rPr>
              <a:t>tạo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các</a:t>
            </a:r>
            <a:r>
              <a:rPr lang="en-US" sz="2200" dirty="0" smtClean="0">
                <a:latin typeface="Muli"/>
              </a:rPr>
              <a:t> word vector </a:t>
            </a:r>
            <a:r>
              <a:rPr lang="en-US" sz="2200" dirty="0" err="1" smtClean="0">
                <a:latin typeface="Muli"/>
              </a:rPr>
              <a:t>cho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các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tiêu</a:t>
            </a:r>
            <a:r>
              <a:rPr lang="en-US" sz="2200" dirty="0" smtClean="0">
                <a:latin typeface="Muli"/>
              </a:rPr>
              <a:t> </a:t>
            </a:r>
            <a:r>
              <a:rPr lang="en-US" sz="2200" dirty="0" err="1" smtClean="0">
                <a:latin typeface="Muli"/>
              </a:rPr>
              <a:t>đề</a:t>
            </a:r>
            <a:r>
              <a:rPr lang="en-US" sz="2200" dirty="0" smtClean="0">
                <a:latin typeface="Muli"/>
              </a:rPr>
              <a:t>.</a:t>
            </a:r>
            <a:endParaRPr lang="en-US" sz="2200" dirty="0">
              <a:latin typeface="Mul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 smtClean="0">
              <a:latin typeface="Muli"/>
            </a:endParaRPr>
          </a:p>
          <a:p>
            <a:endParaRPr lang="en-US" sz="2200" dirty="0" smtClean="0">
              <a:latin typeface="Muli"/>
            </a:endParaRPr>
          </a:p>
          <a:p>
            <a:endParaRPr lang="en-US" sz="2200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913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00" y="205975"/>
            <a:ext cx="7363500" cy="575075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5000"/>
                  </a:schemeClr>
                </a:solidFill>
              </a:rPr>
              <a:t>Huấn</a:t>
            </a:r>
            <a:r>
              <a:rPr lang="en-US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</a:schemeClr>
                </a:solidFill>
              </a:rPr>
              <a:t>luyện</a:t>
            </a:r>
            <a:r>
              <a:rPr lang="en-US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</a:schemeClr>
                </a:solidFill>
              </a:rPr>
              <a:t>hình</a:t>
            </a:r>
            <a:endParaRPr lang="en-US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T</a:t>
            </a:r>
            <a:r>
              <a:rPr lang="vi-VN" sz="2400" dirty="0" smtClean="0">
                <a:solidFill>
                  <a:schemeClr val="accent6">
                    <a:lumMod val="25000"/>
                  </a:schemeClr>
                </a:solidFill>
              </a:rPr>
              <a:t>iền </a:t>
            </a:r>
            <a:r>
              <a:rPr lang="vi-VN" sz="2400" dirty="0">
                <a:solidFill>
                  <a:schemeClr val="accent6">
                    <a:lumMod val="25000"/>
                  </a:schemeClr>
                </a:solidFill>
              </a:rPr>
              <a:t>huấn luyện độc lập bộ sinh </a:t>
            </a:r>
            <a:r>
              <a:rPr lang="vi-VN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6">
                    <a:lumMod val="25000"/>
                  </a:schemeClr>
                </a:solidFill>
              </a:rPr>
              <a:t>qua 20 epoch với kích thước batch là </a:t>
            </a:r>
            <a:r>
              <a:rPr lang="vi-VN" sz="2400" dirty="0" smtClean="0">
                <a:solidFill>
                  <a:schemeClr val="accent6">
                    <a:lumMod val="25000"/>
                  </a:schemeClr>
                </a:solidFill>
              </a:rPr>
              <a:t>64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Huấn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luyện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mạng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GAN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với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bộ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sinh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vừa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có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được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huấn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luyện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với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t</a:t>
            </a:r>
            <a:r>
              <a:rPr lang="vi-VN" sz="2400" dirty="0" smtClean="0">
                <a:solidFill>
                  <a:schemeClr val="accent6">
                    <a:lumMod val="25000"/>
                  </a:schemeClr>
                </a:solidFill>
              </a:rPr>
              <a:t>huật </a:t>
            </a:r>
            <a:r>
              <a:rPr lang="vi-VN" sz="2400" dirty="0">
                <a:solidFill>
                  <a:schemeClr val="accent6">
                    <a:lumMod val="25000"/>
                  </a:schemeClr>
                </a:solidFill>
              </a:rPr>
              <a:t>toán tối ưu </a:t>
            </a:r>
            <a:r>
              <a:rPr lang="vi-VN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6">
                    <a:lumMod val="25000"/>
                  </a:schemeClr>
                </a:solidFill>
              </a:rPr>
              <a:t>là Adam </a:t>
            </a:r>
            <a:r>
              <a:rPr lang="vi-VN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có</a:t>
            </a:r>
            <a:r>
              <a:rPr lang="vi-VN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6">
                    <a:lumMod val="25000"/>
                  </a:schemeClr>
                </a:solidFill>
              </a:rPr>
              <a:t>tốc độ học </a:t>
            </a:r>
            <a:r>
              <a:rPr lang="el-GR" sz="2400" dirty="0" smtClean="0">
                <a:solidFill>
                  <a:schemeClr val="accent6">
                    <a:lumMod val="25000"/>
                  </a:schemeClr>
                </a:solidFill>
              </a:rPr>
              <a:t>α </a:t>
            </a:r>
            <a:r>
              <a:rPr lang="el-GR" sz="2400" dirty="0">
                <a:solidFill>
                  <a:schemeClr val="accent6">
                    <a:lumMod val="25000"/>
                  </a:schemeClr>
                </a:solidFill>
              </a:rPr>
              <a:t>= </a:t>
            </a:r>
            <a:r>
              <a:rPr lang="el-GR" sz="2400" dirty="0" smtClean="0">
                <a:solidFill>
                  <a:schemeClr val="accent6">
                    <a:lumMod val="25000"/>
                  </a:schemeClr>
                </a:solidFill>
              </a:rPr>
              <a:t>35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x10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⁻⁵ </a:t>
            </a:r>
            <a:r>
              <a:rPr lang="vi-VN" sz="2400" dirty="0" smtClean="0">
                <a:solidFill>
                  <a:schemeClr val="accent6">
                    <a:lumMod val="25000"/>
                  </a:schemeClr>
                </a:solidFill>
              </a:rPr>
              <a:t>và </a:t>
            </a:r>
            <a:r>
              <a:rPr lang="vi-VN" sz="2400" dirty="0">
                <a:solidFill>
                  <a:schemeClr val="accent6">
                    <a:lumMod val="25000"/>
                  </a:schemeClr>
                </a:solidFill>
              </a:rPr>
              <a:t>mô men </a:t>
            </a:r>
            <a:r>
              <a:rPr lang="el-GR" sz="2400" dirty="0">
                <a:solidFill>
                  <a:schemeClr val="accent6">
                    <a:lumMod val="25000"/>
                  </a:schemeClr>
                </a:solidFill>
              </a:rPr>
              <a:t>β1 = </a:t>
            </a:r>
            <a:r>
              <a:rPr lang="el-GR" sz="2400" dirty="0" smtClean="0">
                <a:solidFill>
                  <a:schemeClr val="accent6">
                    <a:lumMod val="25000"/>
                  </a:schemeClr>
                </a:solidFill>
              </a:rPr>
              <a:t>0.5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.</a:t>
            </a:r>
            <a:endParaRPr lang="en-US" sz="24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88900" indent="0">
              <a:buNone/>
            </a:pPr>
            <a:endParaRPr 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11/15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5663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5.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Kết quả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893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00" y="205975"/>
            <a:ext cx="7363500" cy="594125"/>
          </a:xfrm>
        </p:spPr>
        <p:txBody>
          <a:bodyPr/>
          <a:lstStyle/>
          <a:p>
            <a:r>
              <a:rPr lang="en-US" sz="3200" dirty="0" err="1">
                <a:solidFill>
                  <a:schemeClr val="accent6">
                    <a:lumMod val="25000"/>
                  </a:schemeClr>
                </a:solidFill>
              </a:rPr>
              <a:t>Kết</a:t>
            </a:r>
            <a:r>
              <a:rPr lang="en-US" sz="32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25000"/>
                  </a:schemeClr>
                </a:solidFill>
              </a:rPr>
              <a:t>quả</a:t>
            </a:r>
            <a:endParaRPr lang="en-US" sz="32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853" y="3338862"/>
            <a:ext cx="3401018" cy="939449"/>
          </a:xfrm>
        </p:spPr>
        <p:txBody>
          <a:bodyPr/>
          <a:lstStyle/>
          <a:p>
            <a:pPr marL="88900" indent="0">
              <a:buNone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An orange bird with black wings and head feathers (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Một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con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chim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màu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cam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với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đôi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cánh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và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lông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đầu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màu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đen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12/15</a:t>
            </a:r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0" y="1206997"/>
            <a:ext cx="3409357" cy="1815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83" y="1218533"/>
            <a:ext cx="3414917" cy="1701896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680155" y="3338862"/>
            <a:ext cx="4100052" cy="125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88900" indent="0">
              <a:buFont typeface="Muli"/>
              <a:buNone/>
            </a:pP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The small bird has a black head with yellow wing detail and a white body (Con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chim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nhỏ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đầu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đen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với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chi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tiết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cánh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màu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vàng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thân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màu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trắng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1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004600" y="14882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Nội dung</a:t>
            </a:r>
            <a:endParaRPr sz="48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xmlns="" id="{B97756C3-1352-49AB-99AA-9BFCA6479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594828"/>
              </p:ext>
            </p:extLst>
          </p:nvPr>
        </p:nvGraphicFramePr>
        <p:xfrm>
          <a:off x="-255833" y="929335"/>
          <a:ext cx="9655666" cy="343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00" y="205975"/>
            <a:ext cx="7363500" cy="708425"/>
          </a:xfrm>
        </p:spPr>
        <p:txBody>
          <a:bodyPr/>
          <a:lstStyle/>
          <a:p>
            <a:r>
              <a:rPr lang="en-US" sz="3200" dirty="0" err="1">
                <a:solidFill>
                  <a:schemeClr val="accent6">
                    <a:lumMod val="25000"/>
                  </a:schemeClr>
                </a:solidFill>
              </a:rPr>
              <a:t>Kết</a:t>
            </a:r>
            <a:r>
              <a:rPr lang="en-US" sz="32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25000"/>
                  </a:schemeClr>
                </a:solidFill>
              </a:rPr>
              <a:t>quả</a:t>
            </a:r>
            <a:endParaRPr lang="en-US" sz="32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322" y="2992461"/>
            <a:ext cx="2653002" cy="1514477"/>
          </a:xfrm>
        </p:spPr>
        <p:txBody>
          <a:bodyPr/>
          <a:lstStyle/>
          <a:p>
            <a:pPr marL="88900" indent="0">
              <a:buNone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This bird is completely yellow. 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(Con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chim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này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hoàn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toàn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màu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vàng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13/15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35" y="1024742"/>
            <a:ext cx="1857376" cy="1857376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572124" y="2950404"/>
            <a:ext cx="2428876" cy="190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88900" indent="0" algn="just">
              <a:buNone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Orange bird with black wings and head feathers. 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(Con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chim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màu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cam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với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đôi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cánh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và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lông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đầu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màu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đen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).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37" y="1013281"/>
            <a:ext cx="1924050" cy="17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Kết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quả</a:t>
            </a:r>
            <a:endParaRPr lang="en-US" sz="32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00" y="3225898"/>
            <a:ext cx="3162300" cy="1441401"/>
          </a:xfrm>
        </p:spPr>
        <p:txBody>
          <a:bodyPr/>
          <a:lstStyle/>
          <a:p>
            <a:pPr marL="88900" indent="0">
              <a:buNone/>
            </a:pP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This 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bird has white breast with brown feathers. 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(Con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chim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này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bộ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ngực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màu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trắng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với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lông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màu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nâu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).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14/15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1364188"/>
            <a:ext cx="1771650" cy="1756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1334175"/>
            <a:ext cx="1728788" cy="1786899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107281" y="3225898"/>
            <a:ext cx="3162300" cy="103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88900" indent="0">
              <a:buNone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This bird is completely red. (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Tạm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dịch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: Con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chim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này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hoàn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toàn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màu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đỏ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.)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6.</a:t>
            </a:r>
            <a:br>
              <a:rPr lang="en" sz="6000" dirty="0" smtClean="0"/>
            </a:br>
            <a:r>
              <a:rPr lang="en" sz="6000" dirty="0" smtClean="0"/>
              <a:t>Tổng kết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7742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Tổng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kết</a:t>
            </a:r>
            <a:endParaRPr lang="en-US" sz="32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300" y="940041"/>
            <a:ext cx="2986375" cy="2238376"/>
          </a:xfrm>
        </p:spPr>
        <p:txBody>
          <a:bodyPr/>
          <a:lstStyle/>
          <a:p>
            <a:pPr marL="88900" indent="0" algn="ctr">
              <a:buNone/>
            </a:pP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Ưu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điểm</a:t>
            </a:r>
            <a:endParaRPr lang="en-US" sz="14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Xây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dựng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thành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công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mô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hình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tạo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ảnh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từ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nội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dung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đoạn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văn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bản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Ảnh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accent6">
                    <a:lumMod val="25000"/>
                  </a:schemeClr>
                </a:solidFill>
              </a:rPr>
              <a:t>sinh </a:t>
            </a:r>
            <a:r>
              <a:rPr lang="vi-VN" sz="1400" dirty="0">
                <a:solidFill>
                  <a:schemeClr val="accent6">
                    <a:lumMod val="25000"/>
                  </a:schemeClr>
                </a:solidFill>
              </a:rPr>
              <a:t>ra từ đoạn văn có nội dung đơn giản có độ chân thực khá cao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15/15</a:t>
            </a:r>
            <a:endParaRPr lang="en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267425" y="934789"/>
            <a:ext cx="2986375" cy="223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88900" indent="0" algn="ctr">
              <a:buFont typeface="Muli"/>
              <a:buNone/>
            </a:pP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Nhược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điểm</a:t>
            </a:r>
            <a:endParaRPr lang="en-US" sz="14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Nếu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nội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dung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đoạn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văn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bản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phức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tạp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mô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hình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hoạt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không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tốt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H</a:t>
            </a:r>
            <a:r>
              <a:rPr lang="vi-VN" sz="1400" dirty="0" smtClean="0">
                <a:solidFill>
                  <a:schemeClr val="accent6">
                    <a:lumMod val="25000"/>
                  </a:schemeClr>
                </a:solidFill>
              </a:rPr>
              <a:t>ầu </a:t>
            </a:r>
            <a:r>
              <a:rPr lang="vi-VN" sz="1400" dirty="0">
                <a:solidFill>
                  <a:schemeClr val="accent6">
                    <a:lumMod val="25000"/>
                  </a:schemeClr>
                </a:solidFill>
              </a:rPr>
              <a:t>như các ảnh sinh ra đều có độ chân thực chưa </a:t>
            </a:r>
            <a:r>
              <a:rPr lang="vi-VN" sz="1400" dirty="0" smtClean="0">
                <a:solidFill>
                  <a:schemeClr val="accent6">
                    <a:lumMod val="25000"/>
                  </a:schemeClr>
                </a:solidFill>
              </a:rPr>
              <a:t>cao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accent6">
                    <a:lumMod val="25000"/>
                  </a:schemeClr>
                </a:solidFill>
              </a:rPr>
              <a:t>chất lượng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ảnh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25000"/>
                  </a:schemeClr>
                </a:solidFill>
              </a:rPr>
              <a:t>còn</a:t>
            </a:r>
            <a:r>
              <a:rPr lang="vi-VN" sz="1400" dirty="0" smtClean="0">
                <a:solidFill>
                  <a:schemeClr val="accent6">
                    <a:lumMod val="25000"/>
                  </a:schemeClr>
                </a:solidFill>
              </a:rPr>
              <a:t> kém</a:t>
            </a:r>
            <a:r>
              <a:rPr lang="en-US" sz="14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837" y="3328937"/>
            <a:ext cx="4886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word2vec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r>
              <a:rPr lang="en" dirty="0" smtClean="0"/>
              <a:t>/24</a:t>
            </a:r>
            <a:endParaRPr dirty="0"/>
          </a:p>
        </p:txBody>
      </p:sp>
      <p:sp>
        <p:nvSpPr>
          <p:cNvPr id="306" name="Google Shape;306;p34"/>
          <p:cNvSpPr txBox="1">
            <a:spLocks noGrp="1"/>
          </p:cNvSpPr>
          <p:nvPr>
            <p:ph type="ctrTitle" idx="4294967295"/>
          </p:nvPr>
        </p:nvSpPr>
        <p:spPr>
          <a:xfrm>
            <a:off x="699846" y="2542277"/>
            <a:ext cx="8122808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6">
                    <a:lumMod val="25000"/>
                  </a:schemeClr>
                </a:solidFill>
              </a:rPr>
              <a:t>Cảm ơn mọi người đã lắng nghe !</a:t>
            </a:r>
            <a:endParaRPr sz="60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</a:t>
            </a:r>
            <a:r>
              <a:rPr lang="en-US" sz="6000" dirty="0" err="1"/>
              <a:t>i</a:t>
            </a:r>
            <a:r>
              <a:rPr lang="en" sz="6000" dirty="0"/>
              <a:t>ới thiệu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10882" y="1163616"/>
            <a:ext cx="5308867" cy="3008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đề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tài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thú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vị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sự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tâm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Deep Learning.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T</a:t>
            </a:r>
            <a:r>
              <a:rPr lang="en-US" sz="2400" dirty="0" err="1" smtClean="0">
                <a:solidFill>
                  <a:schemeClr val="tx1"/>
                </a:solidFill>
              </a:rPr>
              <a:t>ạo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ảnh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thể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hiện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được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những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đặc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được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đoạn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văn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bản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1/15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837" y="741482"/>
            <a:ext cx="2714625" cy="1831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238" y="2840130"/>
            <a:ext cx="2409825" cy="1808069"/>
          </a:xfrm>
          <a:prstGeom prst="rect">
            <a:avLst/>
          </a:prstGeom>
        </p:spPr>
      </p:pic>
      <p:sp>
        <p:nvSpPr>
          <p:cNvPr id="8" name="Google Shape;94;p17"/>
          <p:cNvSpPr txBox="1">
            <a:spLocks/>
          </p:cNvSpPr>
          <p:nvPr/>
        </p:nvSpPr>
        <p:spPr>
          <a:xfrm>
            <a:off x="890250" y="57000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Giới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thiệu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Mục tiêu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3133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250" y="57000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solidFill>
                  <a:schemeClr val="tx1"/>
                </a:solidFill>
              </a:rPr>
              <a:t>Mục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tiêu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2/15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37900" y="1241225"/>
            <a:ext cx="5367932" cy="30063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Xây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dựng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huấn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luyện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mô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hình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mạng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học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sâu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ảnh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từ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đoạn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văn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bản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88900" indent="0">
              <a:buNone/>
            </a:pPr>
            <a:endParaRPr lang="en-US" sz="24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Ảnh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được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tạo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có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độ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chân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thực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25000"/>
                  </a:schemeClr>
                </a:solidFill>
              </a:rPr>
              <a:t>và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sát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nội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dung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văn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bản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5000"/>
                  </a:schemeClr>
                </a:solidFill>
              </a:rPr>
              <a:t>nhất</a:t>
            </a:r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  <a:endParaRPr 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739" y="1532423"/>
            <a:ext cx="226695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3.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Mô hình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785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4" y="663242"/>
            <a:ext cx="4941790" cy="3083191"/>
          </a:xfrm>
          <a:prstGeom prst="rect">
            <a:avLst/>
          </a:prstGeom>
        </p:spPr>
      </p:pic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246" y="887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solidFill>
                  <a:schemeClr val="tx1"/>
                </a:solidFill>
              </a:rPr>
              <a:t>Mô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hình</a:t>
            </a:r>
            <a:r>
              <a:rPr lang="en-US" sz="3600" dirty="0" smtClean="0">
                <a:solidFill>
                  <a:schemeClr val="tx1"/>
                </a:solidFill>
              </a:rPr>
              <a:t> GAN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3/15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44240" y="3781441"/>
            <a:ext cx="6012825" cy="704800"/>
          </a:xfrm>
        </p:spPr>
        <p:txBody>
          <a:bodyPr/>
          <a:lstStyle/>
          <a:p>
            <a:pPr marL="88900" indent="0" algn="just">
              <a:buNone/>
            </a:pPr>
            <a:r>
              <a:rPr lang="vi-VN" sz="1800" dirty="0" smtClean="0">
                <a:solidFill>
                  <a:schemeClr val="tx1"/>
                </a:solidFill>
              </a:rPr>
              <a:t> GAN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i="1" dirty="0">
                <a:solidFill>
                  <a:schemeClr val="tx1"/>
                </a:solidFill>
              </a:rPr>
              <a:t>Generative Adversarial </a:t>
            </a:r>
            <a:r>
              <a:rPr lang="en-US" sz="1800" i="1" dirty="0" smtClean="0">
                <a:solidFill>
                  <a:schemeClr val="tx1"/>
                </a:solidFill>
              </a:rPr>
              <a:t>Networks)</a:t>
            </a:r>
            <a:r>
              <a:rPr lang="vi-VN" sz="1800" dirty="0" smtClean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thuộc nhóm mô hình sinh dữ liệu </a:t>
            </a:r>
            <a:r>
              <a:rPr lang="vi-VN" sz="1800" dirty="0" smtClean="0">
                <a:solidFill>
                  <a:schemeClr val="tx1"/>
                </a:solidFill>
              </a:rPr>
              <a:t>mới.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8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Kiến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25000"/>
                  </a:schemeClr>
                </a:solidFill>
              </a:rPr>
              <a:t>trúc</a:t>
            </a:r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 GAN</a:t>
            </a:r>
            <a:endParaRPr lang="en-US" sz="32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4/15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1" y="1217264"/>
            <a:ext cx="3760749" cy="269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275" y="1261744"/>
            <a:ext cx="4400848" cy="24246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6180" y="3995571"/>
            <a:ext cx="2005781" cy="473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uli"/>
              </a:rPr>
              <a:t>Mạng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sinh</a:t>
            </a:r>
            <a:endParaRPr lang="en-US" sz="2400" dirty="0">
              <a:latin typeface="Mul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019" y="4047414"/>
            <a:ext cx="23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564</Words>
  <Application>Microsoft Office PowerPoint</Application>
  <PresentationFormat>On-screen Show (16:9)</PresentationFormat>
  <Paragraphs>88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Amatic SC</vt:lpstr>
      <vt:lpstr>Arial</vt:lpstr>
      <vt:lpstr>Muli</vt:lpstr>
      <vt:lpstr>Times New Roman</vt:lpstr>
      <vt:lpstr>Wingdings</vt:lpstr>
      <vt:lpstr>Quickly template</vt:lpstr>
      <vt:lpstr>Bảo vệ đề cương  luận văn tốt nghiệp Đề tài: Tạo ảnh từ đoạn văn bản  GVHD: ThS. Nguyễn Khánh Lợi Sinh viên thực hiện: Phan Nguyên Trung - 1814519</vt:lpstr>
      <vt:lpstr>Nội dung</vt:lpstr>
      <vt:lpstr>1. Giới thiệu</vt:lpstr>
      <vt:lpstr>PowerPoint Presentation</vt:lpstr>
      <vt:lpstr>2. Mục tiêu</vt:lpstr>
      <vt:lpstr>Mục tiêu</vt:lpstr>
      <vt:lpstr>3. Mô hình</vt:lpstr>
      <vt:lpstr>Mô hình GAN</vt:lpstr>
      <vt:lpstr>Kiến trúc GAN</vt:lpstr>
      <vt:lpstr>Mô hình bài toán</vt:lpstr>
      <vt:lpstr>Mạng sinh</vt:lpstr>
      <vt:lpstr>Mạng phân biệt</vt:lpstr>
      <vt:lpstr>Mạng phân biệt đối sánh (GAN –CLS) </vt:lpstr>
      <vt:lpstr> 4. Huấn luyện</vt:lpstr>
      <vt:lpstr>Dữ liệu ảnh</vt:lpstr>
      <vt:lpstr>Dữ liệu văn bản</vt:lpstr>
      <vt:lpstr>Huấn luyện mô hình</vt:lpstr>
      <vt:lpstr>5. Kết quả</vt:lpstr>
      <vt:lpstr>Kết quả</vt:lpstr>
      <vt:lpstr>Kết quả</vt:lpstr>
      <vt:lpstr>Kết quả</vt:lpstr>
      <vt:lpstr>6. Tổng kết</vt:lpstr>
      <vt:lpstr>Tổng kết</vt:lpstr>
      <vt:lpstr>Cảm ơn mọi người đã lắng nghe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Thị giác máy Bài tập lớn cuối kỳ Đề tài: Hand Tracking GVHD: TS. Phạm Việt Cường Lớp – Nhóm:  L01 – Nhóm 17</dc:title>
  <dc:creator>ACER</dc:creator>
  <cp:lastModifiedBy>DELL</cp:lastModifiedBy>
  <cp:revision>78</cp:revision>
  <dcterms:modified xsi:type="dcterms:W3CDTF">2021-12-29T05:34:44Z</dcterms:modified>
</cp:coreProperties>
</file>