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>
        <p:scale>
          <a:sx n="70" d="100"/>
          <a:sy n="70" d="100"/>
        </p:scale>
        <p:origin x="109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C80B-7DF9-4348-ACE7-397AD33F8DEE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7729-7E0A-44E8-B098-CBB3BD035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0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epper-Wood/MIRTHE-2015-Glucose-Senso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" y="167958"/>
            <a:ext cx="9144000" cy="1655762"/>
          </a:xfrm>
        </p:spPr>
        <p:txBody>
          <a:bodyPr/>
          <a:lstStyle/>
          <a:p>
            <a:r>
              <a:rPr lang="en-US" dirty="0" smtClean="0"/>
              <a:t>To see the complete updated code, please visit the below link and copy the code files that are uploaded there:</a:t>
            </a:r>
          </a:p>
          <a:p>
            <a:r>
              <a:rPr lang="en-US" dirty="0" smtClean="0">
                <a:hlinkClick r:id="rId2"/>
              </a:rPr>
              <a:t>https://github.com/Pepper-Wood/MIRTHE-2015-Glucose-Sensor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702" t="15689" r="18626" b="31926"/>
          <a:stretch/>
        </p:blipFill>
        <p:spPr>
          <a:xfrm>
            <a:off x="491318" y="1823720"/>
            <a:ext cx="9703559" cy="449072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 flipH="1" flipV="1">
            <a:off x="68238" y="5841241"/>
            <a:ext cx="1050878" cy="204718"/>
          </a:xfrm>
          <a:prstGeom prst="bentConnector3">
            <a:avLst>
              <a:gd name="adj1" fmla="val 10064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3677" y="6314440"/>
            <a:ext cx="90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GUI FILES in here. The latest versions of CLINICAL.py and SOLUTIONS.py are what we use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80" t="10318" r="19164" b="24886"/>
          <a:stretch/>
        </p:blipFill>
        <p:spPr>
          <a:xfrm>
            <a:off x="423081" y="600502"/>
            <a:ext cx="9594376" cy="555463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0319" y="167958"/>
            <a:ext cx="120170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First, a look at how clinical.py works. This is the view you’ll see on the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6310" y="2274700"/>
            <a:ext cx="8291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These are all the python libraries we use.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Tkinter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ttk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tkFileDialog</a:t>
            </a:r>
            <a:r>
              <a:rPr lang="en-US" b="1" dirty="0" smtClean="0">
                <a:solidFill>
                  <a:srgbClr val="FF0000"/>
                </a:solidFill>
              </a:rPr>
              <a:t> are all used for making the GUI itself.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Datetime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used to generate today’s date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PIL is used for making the GUI’s background image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Os,sys</a:t>
            </a:r>
            <a:r>
              <a:rPr lang="en-US" b="1" dirty="0" smtClean="0">
                <a:solidFill>
                  <a:srgbClr val="FF0000"/>
                </a:solidFill>
              </a:rPr>
              <a:t> are used for generating folders to store data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Time,math</a:t>
            </a:r>
            <a:r>
              <a:rPr lang="en-US" b="1" dirty="0" smtClean="0">
                <a:solidFill>
                  <a:srgbClr val="FF0000"/>
                </a:solidFill>
              </a:rPr>
              <a:t> are used to time how long the program runs for debugging purposes.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Zhist.ziPython</a:t>
            </a:r>
            <a:r>
              <a:rPr lang="en-US" b="1" dirty="0" smtClean="0">
                <a:solidFill>
                  <a:srgbClr val="FF0000"/>
                </a:solidFill>
              </a:rPr>
              <a:t> communicates with the Zurich Instruments </a:t>
            </a:r>
            <a:r>
              <a:rPr lang="en-US" b="1" dirty="0" err="1" smtClean="0">
                <a:solidFill>
                  <a:srgbClr val="FF0000"/>
                </a:solidFill>
              </a:rPr>
              <a:t>sytem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Matplotlib</a:t>
            </a:r>
            <a:r>
              <a:rPr lang="en-US" b="1" dirty="0" smtClean="0">
                <a:solidFill>
                  <a:srgbClr val="FF0000"/>
                </a:solidFill>
              </a:rPr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Numpy</a:t>
            </a:r>
            <a:r>
              <a:rPr lang="en-US" b="1" dirty="0" smtClean="0">
                <a:solidFill>
                  <a:srgbClr val="FF0000"/>
                </a:solidFill>
              </a:rPr>
              <a:t> are used to graph data we get from the Lock-In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105" y="4665338"/>
            <a:ext cx="860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These are basic variables placed here to be easily </a:t>
            </a:r>
            <a:r>
              <a:rPr lang="en-US" b="1" dirty="0" err="1" smtClean="0">
                <a:solidFill>
                  <a:srgbClr val="00B050"/>
                </a:solidFill>
              </a:rPr>
              <a:t>editted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00B050"/>
                </a:solidFill>
              </a:rPr>
              <a:t>Title_size_variable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size_variable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header_size_variable</a:t>
            </a:r>
            <a:r>
              <a:rPr lang="en-US" b="1" dirty="0" smtClean="0">
                <a:solidFill>
                  <a:srgbClr val="00B050"/>
                </a:solidFill>
              </a:rPr>
              <a:t> change the font and dialog box sizes of the GUI. Change these </a:t>
            </a:r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values to see how things are affected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00B050"/>
                </a:solidFill>
              </a:rPr>
              <a:t>Font_type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and </a:t>
            </a:r>
            <a:r>
              <a:rPr lang="en-US" b="1" dirty="0" err="1" smtClean="0">
                <a:solidFill>
                  <a:srgbClr val="00B050"/>
                </a:solidFill>
              </a:rPr>
              <a:t>fg_color</a:t>
            </a:r>
            <a:r>
              <a:rPr lang="en-US" b="1" dirty="0" smtClean="0">
                <a:solidFill>
                  <a:srgbClr val="00B050"/>
                </a:solidFill>
              </a:rPr>
              <a:t> change appearance of boxes. </a:t>
            </a:r>
            <a:r>
              <a:rPr lang="en-US" b="1" dirty="0" err="1" smtClean="0">
                <a:solidFill>
                  <a:srgbClr val="00B050"/>
                </a:solidFill>
              </a:rPr>
              <a:t>Fg_color’s</a:t>
            </a:r>
            <a:r>
              <a:rPr lang="en-US" b="1" dirty="0" smtClean="0">
                <a:solidFill>
                  <a:srgbClr val="00B050"/>
                </a:solidFill>
              </a:rPr>
              <a:t> hex code translates to a gray color.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00B050"/>
                </a:solidFill>
              </a:rPr>
              <a:t>DEFAULT_NAME and DEFAULT_CONCENTRATION are set here in the event that an entry is left blank in the GUI and resorts to these values instead of sending an error.</a:t>
            </a:r>
          </a:p>
          <a:p>
            <a:pPr marL="285750" indent="-285750">
              <a:buFontTx/>
              <a:buChar char="-"/>
            </a:pP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2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2015-08-10T15:09:28Z</dcterms:created>
  <dcterms:modified xsi:type="dcterms:W3CDTF">2015-08-10T15:13:21Z</dcterms:modified>
</cp:coreProperties>
</file>