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08" autoAdjust="0"/>
  </p:normalViewPr>
  <p:slideViewPr>
    <p:cSldViewPr>
      <p:cViewPr varScale="1">
        <p:scale>
          <a:sx n="90" d="100"/>
          <a:sy n="90" d="100"/>
        </p:scale>
        <p:origin x="-15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BD0D4-2316-4B7F-98EF-C97E8FC079E4}" type="datetimeFigureOut">
              <a:rPr lang="zh-TW" altLang="en-US" smtClean="0"/>
              <a:t>2015/6/8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D2108-8F52-4D47-80EE-6F85EEA4D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98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2015/6/8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2015/6/8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t>2015/6/8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2560" y="1556792"/>
            <a:ext cx="7406640" cy="1944216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CS340400 Compiler Design</a:t>
            </a:r>
            <a:br>
              <a:rPr lang="en-US" altLang="zh-TW" dirty="0" smtClean="0"/>
            </a:br>
            <a:r>
              <a:rPr lang="en-US" altLang="zh-TW" dirty="0" smtClean="0"/>
              <a:t>Homework3</a:t>
            </a:r>
            <a:br>
              <a:rPr lang="en-US" altLang="zh-TW" dirty="0" smtClean="0"/>
            </a:br>
            <a:r>
              <a:rPr lang="zh-TW" altLang="en-US" dirty="0"/>
              <a:t>補充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010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latin typeface="+mn-lt"/>
              </a:rPr>
              <a:t>1.</a:t>
            </a:r>
            <a:r>
              <a:rPr lang="zh-TW" altLang="en-US" dirty="0" smtClean="0">
                <a:latin typeface="+mn-lt"/>
              </a:rPr>
              <a:t> 架構</a:t>
            </a:r>
            <a:endParaRPr lang="zh-TW" altLang="en-US" dirty="0">
              <a:latin typeface="+mn-lt"/>
            </a:endParaRPr>
          </a:p>
        </p:txBody>
      </p:sp>
      <p:pic>
        <p:nvPicPr>
          <p:cNvPr id="45060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758" y="6065838"/>
            <a:ext cx="170424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橢圓 4"/>
          <p:cNvSpPr/>
          <p:nvPr/>
        </p:nvSpPr>
        <p:spPr>
          <a:xfrm>
            <a:off x="1725432" y="3068960"/>
            <a:ext cx="2160240" cy="108012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/>
              <a:t>Lex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881222" y="3068960"/>
            <a:ext cx="2160240" cy="108012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/>
              <a:t>Yacc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4881222" y="1124744"/>
            <a:ext cx="2160240" cy="10801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symbol table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4887893" y="4985718"/>
            <a:ext cx="2160240" cy="108012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Andes assembly code</a:t>
            </a:r>
            <a:endParaRPr lang="zh-TW" altLang="en-US" sz="1200" dirty="0"/>
          </a:p>
        </p:txBody>
      </p:sp>
      <p:cxnSp>
        <p:nvCxnSpPr>
          <p:cNvPr id="7" name="直線單箭頭接點 6"/>
          <p:cNvCxnSpPr>
            <a:stCxn id="5" idx="7"/>
            <a:endCxn id="9" idx="1"/>
          </p:cNvCxnSpPr>
          <p:nvPr/>
        </p:nvCxnSpPr>
        <p:spPr>
          <a:xfrm>
            <a:off x="3569312" y="3227140"/>
            <a:ext cx="162827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9" idx="3"/>
            <a:endCxn id="5" idx="5"/>
          </p:cNvCxnSpPr>
          <p:nvPr/>
        </p:nvCxnSpPr>
        <p:spPr>
          <a:xfrm flipH="1">
            <a:off x="3569312" y="3990900"/>
            <a:ext cx="162827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0" idx="4"/>
            <a:endCxn id="9" idx="0"/>
          </p:cNvCxnSpPr>
          <p:nvPr/>
        </p:nvCxnSpPr>
        <p:spPr>
          <a:xfrm>
            <a:off x="5961342" y="2204864"/>
            <a:ext cx="0" cy="86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9" idx="4"/>
            <a:endCxn id="11" idx="0"/>
          </p:cNvCxnSpPr>
          <p:nvPr/>
        </p:nvCxnSpPr>
        <p:spPr>
          <a:xfrm rot="16200000" flipH="1">
            <a:off x="5546358" y="4564063"/>
            <a:ext cx="836638" cy="667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39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latin typeface="+mn-lt"/>
              </a:rPr>
              <a:t>2.</a:t>
            </a:r>
            <a:r>
              <a:rPr lang="zh-TW" altLang="en-US" dirty="0" smtClean="0">
                <a:latin typeface="+mn-lt"/>
              </a:rPr>
              <a:t> </a:t>
            </a:r>
            <a:r>
              <a:rPr lang="zh-TW" altLang="en-US" dirty="0">
                <a:latin typeface="+mn-lt"/>
              </a:rPr>
              <a:t>記憶體配置</a:t>
            </a:r>
            <a:endParaRPr lang="zh-TW" altLang="en-US" dirty="0">
              <a:latin typeface="+mn-lt"/>
            </a:endParaRPr>
          </a:p>
        </p:txBody>
      </p:sp>
      <p:pic>
        <p:nvPicPr>
          <p:cNvPr id="45060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758" y="6065838"/>
            <a:ext cx="170424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2163564" y="2129309"/>
            <a:ext cx="1150938" cy="3603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err="1">
                <a:solidFill>
                  <a:schemeClr val="tx1"/>
                </a:solidFill>
              </a:rPr>
              <a:t>lp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63564" y="2489671"/>
            <a:ext cx="1150938" cy="3603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old-</a:t>
            </a:r>
            <a:r>
              <a:rPr lang="en-US" altLang="zh-TW" dirty="0" err="1">
                <a:solidFill>
                  <a:schemeClr val="tx1"/>
                </a:solidFill>
              </a:rPr>
              <a:t>fp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63564" y="2850034"/>
            <a:ext cx="1150938" cy="3603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</a:rPr>
              <a:t>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63564" y="3210396"/>
            <a:ext cx="1150938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63564" y="3569171"/>
            <a:ext cx="1150938" cy="3603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63564" y="3929534"/>
            <a:ext cx="1150938" cy="3603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339752" y="1412776"/>
            <a:ext cx="83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test1.c</a:t>
            </a:r>
            <a:endParaRPr lang="zh-TW" altLang="en-US" dirty="0"/>
          </a:p>
        </p:txBody>
      </p:sp>
      <p:cxnSp>
        <p:nvCxnSpPr>
          <p:cNvPr id="27" name="直線單箭頭接點 26"/>
          <p:cNvCxnSpPr/>
          <p:nvPr/>
        </p:nvCxnSpPr>
        <p:spPr>
          <a:xfrm>
            <a:off x="1763688" y="2129309"/>
            <a:ext cx="39987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1774467" y="4289896"/>
            <a:ext cx="39987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331640" y="19168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fp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331640" y="410523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sp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652120" y="2129309"/>
            <a:ext cx="1150938" cy="3603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err="1">
                <a:solidFill>
                  <a:schemeClr val="tx1"/>
                </a:solidFill>
              </a:rPr>
              <a:t>lp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52120" y="2489671"/>
            <a:ext cx="1150938" cy="3603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old-</a:t>
            </a:r>
            <a:r>
              <a:rPr lang="en-US" altLang="zh-TW" dirty="0" err="1">
                <a:solidFill>
                  <a:schemeClr val="tx1"/>
                </a:solidFill>
              </a:rPr>
              <a:t>fp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52120" y="2850034"/>
            <a:ext cx="1150938" cy="3603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</a:rPr>
              <a:t>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52120" y="3210396"/>
            <a:ext cx="1150938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652120" y="3569171"/>
            <a:ext cx="1150938" cy="3603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52120" y="3929534"/>
            <a:ext cx="1150938" cy="3603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828308" y="1412776"/>
            <a:ext cx="83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test2.c</a:t>
            </a:r>
            <a:endParaRPr lang="zh-TW" altLang="en-US" dirty="0"/>
          </a:p>
        </p:txBody>
      </p:sp>
      <p:cxnSp>
        <p:nvCxnSpPr>
          <p:cNvPr id="40" name="直線單箭頭接點 39"/>
          <p:cNvCxnSpPr/>
          <p:nvPr/>
        </p:nvCxnSpPr>
        <p:spPr>
          <a:xfrm>
            <a:off x="5252244" y="2129309"/>
            <a:ext cx="39987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5263023" y="4289896"/>
            <a:ext cx="39987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4211960" y="1916832"/>
            <a:ext cx="96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main-</a:t>
            </a:r>
            <a:r>
              <a:rPr lang="en-US" altLang="zh-TW" dirty="0" err="1" smtClean="0"/>
              <a:t>fp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4211960" y="4105230"/>
            <a:ext cx="104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main-</a:t>
            </a:r>
            <a:r>
              <a:rPr lang="en-US" altLang="zh-TW" dirty="0" err="1" smtClean="0"/>
              <a:t>sp</a:t>
            </a:r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668206" y="4273827"/>
            <a:ext cx="1150938" cy="3603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err="1">
                <a:solidFill>
                  <a:schemeClr val="tx1"/>
                </a:solidFill>
              </a:rPr>
              <a:t>lp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668206" y="4634189"/>
            <a:ext cx="1150938" cy="3603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old-</a:t>
            </a:r>
            <a:r>
              <a:rPr lang="en-US" altLang="zh-TW" dirty="0" err="1">
                <a:solidFill>
                  <a:schemeClr val="tx1"/>
                </a:solidFill>
              </a:rPr>
              <a:t>fp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668206" y="4994552"/>
            <a:ext cx="1150938" cy="3603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i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668206" y="5354914"/>
            <a:ext cx="1150938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j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668206" y="5713689"/>
            <a:ext cx="1150938" cy="3603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668206" y="6074052"/>
            <a:ext cx="1150938" cy="3603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4222739" y="4425489"/>
            <a:ext cx="104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sub-</a:t>
            </a:r>
            <a:r>
              <a:rPr lang="en-US" altLang="zh-TW" dirty="0" err="1"/>
              <a:t>f</a:t>
            </a:r>
            <a:r>
              <a:rPr lang="en-US" altLang="zh-TW" dirty="0" err="1" smtClean="0"/>
              <a:t>p</a:t>
            </a:r>
            <a:endParaRPr lang="zh-TW" altLang="en-US" dirty="0"/>
          </a:p>
        </p:txBody>
      </p:sp>
      <p:cxnSp>
        <p:nvCxnSpPr>
          <p:cNvPr id="51" name="直線單箭頭接點 50"/>
          <p:cNvCxnSpPr/>
          <p:nvPr/>
        </p:nvCxnSpPr>
        <p:spPr>
          <a:xfrm>
            <a:off x="5268330" y="6436213"/>
            <a:ext cx="39987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4217267" y="6251547"/>
            <a:ext cx="104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sub-</a:t>
            </a:r>
            <a:r>
              <a:rPr lang="en-US" altLang="zh-TW" dirty="0" err="1" smtClean="0"/>
              <a:t>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097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latin typeface="+mn-lt"/>
              </a:rPr>
              <a:t>3</a:t>
            </a:r>
            <a:r>
              <a:rPr lang="en-US" altLang="zh-TW" dirty="0" smtClean="0">
                <a:latin typeface="+mn-lt"/>
              </a:rPr>
              <a:t>.</a:t>
            </a:r>
            <a:r>
              <a:rPr lang="zh-TW" altLang="en-US" dirty="0" smtClean="0">
                <a:latin typeface="+mn-lt"/>
              </a:rPr>
              <a:t> </a:t>
            </a:r>
            <a:r>
              <a:rPr lang="en-US" altLang="zh-TW" dirty="0" smtClean="0">
                <a:latin typeface="+mn-lt"/>
              </a:rPr>
              <a:t>assembly file </a:t>
            </a:r>
            <a:r>
              <a:rPr lang="zh-TW" altLang="en-US" dirty="0" smtClean="0">
                <a:latin typeface="+mn-lt"/>
              </a:rPr>
              <a:t>開頭及結尾</a:t>
            </a:r>
            <a:endParaRPr lang="zh-TW" altLang="en-US" dirty="0">
              <a:latin typeface="+mn-lt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開頭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.text</a:t>
            </a:r>
          </a:p>
          <a:p>
            <a:r>
              <a:rPr lang="zh-TW" altLang="en-US" dirty="0" smtClean="0"/>
              <a:t>結尾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.</a:t>
            </a:r>
            <a:r>
              <a:rPr lang="en-US" altLang="zh-TW" dirty="0" err="1" smtClean="0"/>
              <a:t>ident</a:t>
            </a:r>
            <a:r>
              <a:rPr lang="en-US" altLang="zh-TW" dirty="0" smtClean="0"/>
              <a:t> “GCC: (GNU) 4.9.0”</a:t>
            </a:r>
          </a:p>
          <a:p>
            <a:r>
              <a:rPr lang="zh-TW" altLang="en-US" dirty="0"/>
              <a:t>函式</a:t>
            </a:r>
            <a:r>
              <a:rPr lang="zh-TW" altLang="en-US" dirty="0" smtClean="0"/>
              <a:t>開頭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.align 2</a:t>
            </a:r>
          </a:p>
          <a:p>
            <a:pPr lvl="1"/>
            <a:r>
              <a:rPr lang="en-US" altLang="zh-TW" dirty="0" smtClean="0"/>
              <a:t>.global </a:t>
            </a:r>
            <a:r>
              <a:rPr lang="zh-TW" altLang="en-US" dirty="0" smtClean="0"/>
              <a:t>函式名稱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.type </a:t>
            </a:r>
            <a:r>
              <a:rPr lang="zh-TW" altLang="en-US" dirty="0" smtClean="0"/>
              <a:t>函式名稱</a:t>
            </a:r>
            <a:r>
              <a:rPr lang="en-US" altLang="zh-TW" dirty="0" smtClean="0"/>
              <a:t>, @function</a:t>
            </a:r>
          </a:p>
          <a:p>
            <a:pPr lvl="1"/>
            <a:r>
              <a:rPr lang="zh-TW" altLang="en-US" dirty="0"/>
              <a:t>函式</a:t>
            </a:r>
            <a:r>
              <a:rPr lang="zh-TW" altLang="en-US" dirty="0" smtClean="0"/>
              <a:t>名稱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函式</a:t>
            </a:r>
            <a:r>
              <a:rPr lang="zh-TW" altLang="en-US" dirty="0" smtClean="0"/>
              <a:t>結尾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.size </a:t>
            </a:r>
            <a:r>
              <a:rPr lang="zh-TW" altLang="en-US" dirty="0" smtClean="0"/>
              <a:t>函式名稱</a:t>
            </a:r>
            <a:r>
              <a:rPr lang="en-US" altLang="zh-TW" dirty="0" smtClean="0"/>
              <a:t>, .-</a:t>
            </a:r>
            <a:r>
              <a:rPr lang="zh-TW" altLang="en-US" dirty="0" smtClean="0"/>
              <a:t>函式名稱</a:t>
            </a:r>
            <a:endParaRPr lang="zh-TW" altLang="en-US" dirty="0"/>
          </a:p>
        </p:txBody>
      </p:sp>
      <p:pic>
        <p:nvPicPr>
          <p:cNvPr id="45060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758" y="6065838"/>
            <a:ext cx="170424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340768"/>
            <a:ext cx="427672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27" y="3356992"/>
            <a:ext cx="42672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2" r="235"/>
          <a:stretch/>
        </p:blipFill>
        <p:spPr bwMode="auto">
          <a:xfrm>
            <a:off x="4716496" y="5229200"/>
            <a:ext cx="4320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097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latin typeface="+mn-lt"/>
              </a:rPr>
              <a:t>4.</a:t>
            </a:r>
            <a:r>
              <a:rPr lang="zh-TW" altLang="en-US" dirty="0" smtClean="0">
                <a:latin typeface="+mn-lt"/>
              </a:rPr>
              <a:t> </a:t>
            </a:r>
            <a:r>
              <a:rPr lang="zh-TW" altLang="en-US" dirty="0">
                <a:latin typeface="+mn-lt"/>
              </a:rPr>
              <a:t>新的評分方式</a:t>
            </a:r>
            <a:endParaRPr lang="zh-TW" altLang="en-US" dirty="0">
              <a:latin typeface="+mn-lt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/>
              <a:t>不需要印出最後變數值，也就是不需要手動插入 </a:t>
            </a:r>
            <a:r>
              <a:rPr lang="en-US" altLang="zh-TW" sz="2800" dirty="0" err="1" smtClean="0"/>
              <a:t>printf</a:t>
            </a:r>
            <a:endParaRPr lang="en-US" altLang="zh-TW" sz="2800" dirty="0" smtClean="0"/>
          </a:p>
          <a:p>
            <a:pPr marL="82296" indent="0">
              <a:buNone/>
            </a:pPr>
            <a:endParaRPr lang="en-US" altLang="zh-TW" sz="2800" dirty="0" smtClean="0"/>
          </a:p>
          <a:p>
            <a:r>
              <a:rPr lang="en-US" altLang="zh-TW" sz="2800" dirty="0" smtClean="0"/>
              <a:t>1. </a:t>
            </a:r>
            <a:r>
              <a:rPr lang="zh-TW" altLang="en-US" sz="2800" dirty="0" smtClean="0"/>
              <a:t>確保助教按照相同流程可以產生出正確的 </a:t>
            </a:r>
            <a:r>
              <a:rPr lang="en-US" altLang="zh-TW" sz="2800" dirty="0" err="1" smtClean="0"/>
              <a:t>Andes.s</a:t>
            </a:r>
            <a:r>
              <a:rPr lang="en-US" altLang="zh-TW" sz="2800" dirty="0" smtClean="0"/>
              <a:t> </a:t>
            </a:r>
            <a:r>
              <a:rPr lang="zh-TW" altLang="en-US" sz="2800" dirty="0" smtClean="0"/>
              <a:t>檔，檔案是否正確以及是否能被 </a:t>
            </a:r>
            <a:r>
              <a:rPr lang="en-US" altLang="zh-TW" sz="2800" dirty="0" err="1" smtClean="0"/>
              <a:t>gdb</a:t>
            </a:r>
            <a:r>
              <a:rPr lang="en-US" altLang="zh-TW" sz="2800" dirty="0" smtClean="0"/>
              <a:t> </a:t>
            </a:r>
            <a:r>
              <a:rPr lang="zh-TW" altLang="en-US" sz="2800" dirty="0" smtClean="0"/>
              <a:t>執行即為評分依據</a:t>
            </a:r>
            <a:endParaRPr lang="en-US" altLang="zh-TW" sz="2800" dirty="0" smtClean="0"/>
          </a:p>
          <a:p>
            <a:r>
              <a:rPr lang="en-US" altLang="zh-TW" sz="2800" dirty="0" smtClean="0"/>
              <a:t>2. </a:t>
            </a:r>
            <a:r>
              <a:rPr lang="zh-TW" altLang="en-US" sz="2800" dirty="0"/>
              <a:t>有需要</a:t>
            </a:r>
            <a:r>
              <a:rPr lang="zh-TW" altLang="en-US" sz="2800" dirty="0" smtClean="0"/>
              <a:t>繳交的文件的同學依然要繳交</a:t>
            </a:r>
            <a:endParaRPr lang="en-US" altLang="zh-TW" sz="2800" dirty="0" smtClean="0"/>
          </a:p>
          <a:p>
            <a:r>
              <a:rPr lang="en-US" altLang="zh-TW" sz="2800" dirty="0" smtClean="0"/>
              <a:t>3.</a:t>
            </a:r>
            <a:r>
              <a:rPr lang="zh-TW" altLang="en-US" sz="2800" dirty="0" smtClean="0"/>
              <a:t> 該繳交的 </a:t>
            </a:r>
            <a:r>
              <a:rPr lang="en-US" altLang="zh-TW" sz="2800" dirty="0" smtClean="0"/>
              <a:t>source code </a:t>
            </a:r>
            <a:r>
              <a:rPr lang="zh-TW" altLang="en-US" sz="2800" dirty="0" smtClean="0"/>
              <a:t>也要繳交</a:t>
            </a:r>
            <a:endParaRPr lang="zh-TW" altLang="en-US" sz="2800" dirty="0"/>
          </a:p>
        </p:txBody>
      </p:sp>
      <p:pic>
        <p:nvPicPr>
          <p:cNvPr id="45060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758" y="6065838"/>
            <a:ext cx="170424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097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latin typeface="+mn-lt"/>
              </a:rPr>
              <a:t>5.</a:t>
            </a:r>
            <a:r>
              <a:rPr lang="zh-TW" altLang="en-US" dirty="0" smtClean="0">
                <a:latin typeface="+mn-lt"/>
              </a:rPr>
              <a:t> </a:t>
            </a:r>
            <a:r>
              <a:rPr lang="zh-TW" altLang="en-US" dirty="0">
                <a:latin typeface="+mn-lt"/>
              </a:rPr>
              <a:t>繳交期限</a:t>
            </a:r>
            <a:endParaRPr lang="zh-TW" altLang="en-US" dirty="0">
              <a:latin typeface="+mn-lt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畢業班：</a:t>
            </a:r>
            <a:r>
              <a:rPr lang="en-US" altLang="zh-TW" dirty="0" smtClean="0"/>
              <a:t>6/19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五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23:59</a:t>
            </a:r>
          </a:p>
          <a:p>
            <a:r>
              <a:rPr lang="zh-TW" altLang="en-US" dirty="0" smtClean="0"/>
              <a:t>非畢業班</a:t>
            </a:r>
            <a:r>
              <a:rPr lang="zh-TW" altLang="en-US" dirty="0"/>
              <a:t>：</a:t>
            </a:r>
            <a:r>
              <a:rPr lang="en-US" altLang="zh-TW" dirty="0" smtClean="0"/>
              <a:t>6/30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23:59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5060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758" y="6065838"/>
            <a:ext cx="170424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50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1240</TotalTime>
  <Words>189</Words>
  <Application>Microsoft Office PowerPoint</Application>
  <PresentationFormat>如螢幕大小 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夏至</vt:lpstr>
      <vt:lpstr>CS340400 Compiler Design Homework3 補充</vt:lpstr>
      <vt:lpstr>1. 架構</vt:lpstr>
      <vt:lpstr>2. 記憶體配置</vt:lpstr>
      <vt:lpstr>3. assembly file 開頭及結尾</vt:lpstr>
      <vt:lpstr>4. 新的評分方式</vt:lpstr>
      <vt:lpstr>5. 繳交期限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Project3 -- CodeGen</dc:title>
  <dc:creator>Administrator</dc:creator>
  <cp:lastModifiedBy>Mark</cp:lastModifiedBy>
  <cp:revision>139</cp:revision>
  <dcterms:created xsi:type="dcterms:W3CDTF">2014-06-08T17:04:50Z</dcterms:created>
  <dcterms:modified xsi:type="dcterms:W3CDTF">2015-06-08T07:41:38Z</dcterms:modified>
</cp:coreProperties>
</file>