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IBMAttrition_1656814844871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330A718-9A62-4A70-A6F2-54BB080A22B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IBM Attrition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4FC0ACE-8E4F-457D-97C4-16DF5C25BA2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7/3/2022 3:23:45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5825F86-D988-43FA-95B5-D970B05ED4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0739"/>
            <a:ext cx="12192000" cy="475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2022-07-03T03:23:45Z</dcterms:created>
  <dcterms:modified xsi:type="dcterms:W3CDTF">2022-07-03T03:23:45Z</dcterms:modified>
</cp:coreProperties>
</file>