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14"/>
    <p:restoredTop sz="95221"/>
  </p:normalViewPr>
  <p:slideViewPr>
    <p:cSldViewPr snapToGrid="0" snapToObjects="1">
      <p:cViewPr varScale="1">
        <p:scale>
          <a:sx n="85" d="100"/>
          <a:sy n="85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       操作系统项目</a:t>
            </a:r>
            <a:br>
              <a:rPr kumimoji="1" lang="zh-CN" altLang="en-US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                                                                                      成员：余杰东 </a:t>
            </a:r>
            <a:r>
              <a:rPr kumimoji="1" lang="en-US" altLang="zh-CN" dirty="0" smtClean="0"/>
              <a:t>1452841</a:t>
            </a:r>
            <a:endParaRPr kumimoji="1" lang="zh-CN" altLang="en-US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                                                                           程之远 </a:t>
            </a:r>
            <a:r>
              <a:rPr kumimoji="1" lang="en-US" altLang="zh-CN" dirty="0" smtClean="0"/>
              <a:t>1452842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项目演示：文件管理系统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创建文件：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445" y="2052918"/>
            <a:ext cx="69246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1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写入文件：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716" y="2052919"/>
            <a:ext cx="6903362" cy="45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读写文件：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169" y="2052918"/>
            <a:ext cx="6867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删除文件：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594" y="2052918"/>
            <a:ext cx="68865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文件列表：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049" y="2052918"/>
            <a:ext cx="69056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项目演示：躲子弹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游戏画面：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41331" y="2052918"/>
            <a:ext cx="6877225" cy="457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得分画面：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41332" y="2052918"/>
            <a:ext cx="6352570" cy="253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02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44</Words>
  <Application>Microsoft Macintosh PowerPoint</Application>
  <PresentationFormat>宽屏</PresentationFormat>
  <Paragraphs>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 3</vt:lpstr>
      <vt:lpstr>宋体</vt:lpstr>
      <vt:lpstr>离子</vt:lpstr>
      <vt:lpstr>       操作系统项目 </vt:lpstr>
      <vt:lpstr>项目演示：文件管理系统</vt:lpstr>
      <vt:lpstr>PowerPoint 演示文稿</vt:lpstr>
      <vt:lpstr>PowerPoint 演示文稿</vt:lpstr>
      <vt:lpstr>PowerPoint 演示文稿</vt:lpstr>
      <vt:lpstr>PowerPoint 演示文稿</vt:lpstr>
      <vt:lpstr>项目演示：躲子弹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操作系统项目 </dc:title>
  <dc:creator>Microsoft Office 用户</dc:creator>
  <cp:lastModifiedBy>Microsoft Office 用户</cp:lastModifiedBy>
  <cp:revision>7</cp:revision>
  <dcterms:created xsi:type="dcterms:W3CDTF">2016-09-11T06:58:40Z</dcterms:created>
  <dcterms:modified xsi:type="dcterms:W3CDTF">2016-09-12T04:51:23Z</dcterms:modified>
</cp:coreProperties>
</file>