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дмин" initials="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9" autoAdjust="0"/>
  </p:normalViewPr>
  <p:slideViewPr>
    <p:cSldViewPr>
      <p:cViewPr>
        <p:scale>
          <a:sx n="125" d="100"/>
          <a:sy n="125" d="100"/>
        </p:scale>
        <p:origin x="480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4-01T03:16:05.173" idx="1">
    <p:pos x="4921" y="572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BE6C8-D47D-4CAA-8979-4EDB3D0F3B38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24EB0-4963-43F0-BC83-8476C8BFE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51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24EB0-4963-43F0-BC83-8476C8BFE80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98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92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1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42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7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06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7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88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15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0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5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A355-1E2F-4920-93A0-72DA8D3C2353}" type="datetimeFigureOut">
              <a:rPr lang="ru-RU" smtClean="0"/>
              <a:t>01.04.2022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99778-EDA4-4D4E-9E87-50E27BAA6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6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Админ\Desktop\Дрожжина Виноградов 02 Сессия 1\DigitalSkills2017-авиакомпания\Общие ресурсы\Images\DS2017_TP09_col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544" y="332656"/>
            <a:ext cx="4431136" cy="132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дмин\Desktop\Дрожжина Виноградов 02 Сессия 1\DigitalSkills2017-авиакомпания\Общие ресурсы\Images\DS2017_TP09_Airplane-Amonic-Sing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241" y="1055598"/>
            <a:ext cx="4438278" cy="136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Управляющая кнопка: настраиваемая 10">
            <a:hlinkClick r:id="" action="ppaction://hlinkshowjump?jump=nextslide" highlightClick="1"/>
          </p:cNvPr>
          <p:cNvSpPr/>
          <p:nvPr/>
        </p:nvSpPr>
        <p:spPr>
          <a:xfrm>
            <a:off x="2611996" y="3934941"/>
            <a:ext cx="3767422" cy="1008112"/>
          </a:xfrm>
          <a:prstGeom prst="actionButtonBlank">
            <a:avLst/>
          </a:prstGeom>
          <a:ln>
            <a:solidFill>
              <a:schemeClr val="accent1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Авторизация</a:t>
            </a:r>
            <a:endParaRPr lang="ru-RU" sz="3600" b="1" dirty="0"/>
          </a:p>
        </p:txBody>
      </p:sp>
      <p:sp>
        <p:nvSpPr>
          <p:cNvPr id="13" name="Управляющая кнопка: настраиваемая 12">
            <a:hlinkClick r:id="" action="ppaction://hlinkshowjump?jump=endshow" highlightClick="1"/>
          </p:cNvPr>
          <p:cNvSpPr/>
          <p:nvPr/>
        </p:nvSpPr>
        <p:spPr>
          <a:xfrm>
            <a:off x="7020272" y="5854749"/>
            <a:ext cx="1368152" cy="432048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Закрыть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9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0.00509 L -1.55278 0.00509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62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-0.73559 0.01297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88" y="6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15616" y="836712"/>
            <a:ext cx="6912768" cy="46085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1" name="Picture 3" descr="C:\Users\Админ\Desktop\Дрожжина Виноградов 02 Сессия 1\DigitalSkills2017-авиакомпания\Общие ресурсы\Images\DS2017_TP09_color@4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56" y="1052736"/>
            <a:ext cx="3676055" cy="109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043357" y="303760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Логин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354742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Пароль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23477" y="3588079"/>
            <a:ext cx="3312368" cy="2880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123477" y="3078252"/>
            <a:ext cx="3312368" cy="28803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3820097" y="4208181"/>
            <a:ext cx="1503805" cy="432048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Войти</a:t>
            </a:r>
            <a:endParaRPr lang="ru-RU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49" name="Управляющая кнопка: настраиваемая 2048">
            <a:hlinkClick r:id="" action="ppaction://hlinkshowjump?jump=firstslide" highlightClick="1"/>
          </p:cNvPr>
          <p:cNvSpPr/>
          <p:nvPr/>
        </p:nvSpPr>
        <p:spPr>
          <a:xfrm>
            <a:off x="6948264" y="5085184"/>
            <a:ext cx="999749" cy="288032"/>
          </a:xfrm>
          <a:prstGeom prst="actionButtonBlank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2055" name="Прямоугольник 2054">
            <a:hlinkClick r:id="rId3" action="ppaction://hlinksldjump"/>
          </p:cNvPr>
          <p:cNvSpPr/>
          <p:nvPr/>
        </p:nvSpPr>
        <p:spPr>
          <a:xfrm>
            <a:off x="2079361" y="5695553"/>
            <a:ext cx="2088232" cy="5040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Пользователь</a:t>
            </a:r>
            <a:endParaRPr lang="ru-RU" sz="2400" dirty="0"/>
          </a:p>
        </p:txBody>
      </p:sp>
      <p:sp>
        <p:nvSpPr>
          <p:cNvPr id="2058" name="Прямоугольник 2057">
            <a:hlinkClick r:id="rId4" action="ppaction://hlinksldjump"/>
          </p:cNvPr>
          <p:cNvSpPr/>
          <p:nvPr/>
        </p:nvSpPr>
        <p:spPr>
          <a:xfrm>
            <a:off x="4572000" y="5695553"/>
            <a:ext cx="2736304" cy="5040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Администратор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296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331640" y="908720"/>
            <a:ext cx="6624736" cy="4824536"/>
            <a:chOff x="1187624" y="908720"/>
            <a:chExt cx="6912768" cy="482453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187624" y="908720"/>
              <a:ext cx="6912768" cy="4824536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/>
            <p:nvPr/>
          </p:nvCxnSpPr>
          <p:spPr>
            <a:xfrm>
              <a:off x="1187624" y="1340768"/>
              <a:ext cx="69127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1403648" y="879103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Администратор</a:t>
            </a:r>
            <a:endParaRPr lang="ru-RU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727547" y="1628800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3727547" y="2132856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3740193" y="2636912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3727547" y="3140968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727547" y="3645024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3740193" y="4149080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Управляющая кнопка: настраиваемая 26">
            <a:hlinkClick r:id="" action="ppaction://hlinkshowjump?jump=nextslide" highlightClick="1"/>
          </p:cNvPr>
          <p:cNvSpPr/>
          <p:nvPr/>
        </p:nvSpPr>
        <p:spPr>
          <a:xfrm>
            <a:off x="2987824" y="4924889"/>
            <a:ext cx="1269979" cy="432048"/>
          </a:xfrm>
          <a:prstGeom prst="actionButtonBlank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Сохранить</a:t>
            </a:r>
            <a:endParaRPr lang="ru-RU" dirty="0"/>
          </a:p>
        </p:txBody>
      </p:sp>
      <p:sp>
        <p:nvSpPr>
          <p:cNvPr id="28" name="Управляющая кнопка: настраиваемая 27">
            <a:hlinkClick r:id="" action="ppaction://hlinkshowjump?jump=previousslide" highlightClick="1"/>
          </p:cNvPr>
          <p:cNvSpPr/>
          <p:nvPr/>
        </p:nvSpPr>
        <p:spPr>
          <a:xfrm>
            <a:off x="5040637" y="4924889"/>
            <a:ext cx="1282625" cy="432048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</a:t>
            </a:r>
            <a:r>
              <a:rPr lang="ru-RU" dirty="0" smtClean="0"/>
              <a:t>тмена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763688" y="159099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</a:t>
            </a:r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1763688" y="209505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Фамилия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763688" y="259910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763688" y="310316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763688" y="360721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День рождения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763688" y="411127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Пароль</a:t>
            </a:r>
            <a:endParaRPr lang="ru-RU" dirty="0"/>
          </a:p>
        </p:txBody>
      </p:sp>
      <p:sp>
        <p:nvSpPr>
          <p:cNvPr id="37" name="Прямоугольник 36">
            <a:hlinkClick r:id="rId2" action="ppaction://hlinksldjump"/>
          </p:cNvPr>
          <p:cNvSpPr/>
          <p:nvPr/>
        </p:nvSpPr>
        <p:spPr>
          <a:xfrm>
            <a:off x="7524328" y="975127"/>
            <a:ext cx="288032" cy="2696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6763575" y="2636912"/>
            <a:ext cx="328705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Равнобедренный треугольник 38"/>
          <p:cNvSpPr/>
          <p:nvPr/>
        </p:nvSpPr>
        <p:spPr>
          <a:xfrm rot="10800000">
            <a:off x="6770102" y="2676988"/>
            <a:ext cx="322177" cy="247955"/>
          </a:xfrm>
          <a:prstGeom prst="triangl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60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/>
        </p:nvGrpSpPr>
        <p:grpSpPr>
          <a:xfrm>
            <a:off x="1259632" y="980728"/>
            <a:ext cx="6624736" cy="4824536"/>
            <a:chOff x="1187624" y="908720"/>
            <a:chExt cx="6912768" cy="482453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187624" y="908720"/>
              <a:ext cx="6912768" cy="4824536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187624" y="1340768"/>
              <a:ext cx="69127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281158" y="98072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1">
                    <a:lumMod val="50000"/>
                  </a:schemeClr>
                </a:solidFill>
              </a:rPr>
              <a:t>Распределение роли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Управляющая кнопка: настраиваемая 22">
            <a:hlinkClick r:id="" action="ppaction://hlinkshowjump?jump=previousslide" highlightClick="1"/>
          </p:cNvPr>
          <p:cNvSpPr/>
          <p:nvPr/>
        </p:nvSpPr>
        <p:spPr>
          <a:xfrm>
            <a:off x="5017567" y="5085184"/>
            <a:ext cx="1282625" cy="432048"/>
          </a:xfrm>
          <a:prstGeom prst="actionButtonBlan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Отмена</a:t>
            </a:r>
            <a:endParaRPr lang="ru-RU" dirty="0"/>
          </a:p>
        </p:txBody>
      </p:sp>
      <p:sp>
        <p:nvSpPr>
          <p:cNvPr id="25" name="Прямоугольник 24">
            <a:hlinkClick r:id="rId2" action="ppaction://hlinksldjump"/>
          </p:cNvPr>
          <p:cNvSpPr/>
          <p:nvPr/>
        </p:nvSpPr>
        <p:spPr>
          <a:xfrm>
            <a:off x="2662829" y="5085184"/>
            <a:ext cx="1850682" cy="43204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Применить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3911282" y="1666606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3911282" y="2170662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3923928" y="2674718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3911282" y="3178774"/>
            <a:ext cx="3312368" cy="288032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1947423" y="162880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 </a:t>
            </a:r>
            <a:r>
              <a:rPr lang="ru-RU" dirty="0" smtClean="0"/>
              <a:t>адрес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947423" y="213285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Фамилия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1947423" y="26369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Имя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947423" y="314096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Office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2183090" y="4010543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Роль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4449510" y="36450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Пользователь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4449510" y="42210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Администратор</a:t>
            </a:r>
            <a:endParaRPr lang="ru-RU" dirty="0"/>
          </a:p>
        </p:txBody>
      </p:sp>
      <p:sp>
        <p:nvSpPr>
          <p:cNvPr id="38" name="Прямоугольник 37">
            <a:hlinkClick r:id="rId2" action="ppaction://hlinksldjump"/>
          </p:cNvPr>
          <p:cNvSpPr/>
          <p:nvPr/>
        </p:nvSpPr>
        <p:spPr>
          <a:xfrm>
            <a:off x="7524328" y="1052736"/>
            <a:ext cx="288032" cy="2696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39" name="Кольцо 38"/>
          <p:cNvSpPr/>
          <p:nvPr/>
        </p:nvSpPr>
        <p:spPr>
          <a:xfrm>
            <a:off x="4067944" y="3734923"/>
            <a:ext cx="191742" cy="189534"/>
          </a:xfrm>
          <a:prstGeom prst="donu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0" name="Кольцо 39"/>
          <p:cNvSpPr/>
          <p:nvPr/>
        </p:nvSpPr>
        <p:spPr>
          <a:xfrm>
            <a:off x="4067944" y="4310987"/>
            <a:ext cx="191742" cy="189534"/>
          </a:xfrm>
          <a:prstGeom prst="donu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6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1259632" y="980728"/>
            <a:ext cx="6624736" cy="4824536"/>
            <a:chOff x="1187624" y="908720"/>
            <a:chExt cx="6912768" cy="4824536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187624" y="908720"/>
              <a:ext cx="6912768" cy="4824536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>
              <a:off x="1187624" y="1340768"/>
              <a:ext cx="691276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Прямоугольник 6"/>
          <p:cNvSpPr/>
          <p:nvPr/>
        </p:nvSpPr>
        <p:spPr>
          <a:xfrm>
            <a:off x="1403648" y="2852936"/>
            <a:ext cx="6336704" cy="273630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403648" y="2636912"/>
            <a:ext cx="6336704" cy="3600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267744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131840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995936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796136" y="2636912"/>
            <a:ext cx="0" cy="295232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48663" y="1530719"/>
            <a:ext cx="3151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Привет «пользователь», добро пожаловать в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AMONIC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Airlines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9632" y="95111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AMONIC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Airlines Automation System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648" y="2644742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Дата</a:t>
            </a:r>
            <a:endParaRPr lang="ru-RU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2261460" y="2591034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Время </a:t>
            </a:r>
          </a:p>
          <a:p>
            <a:r>
              <a:rPr lang="ru-RU" sz="1100" dirty="0" smtClean="0"/>
              <a:t>входа</a:t>
            </a:r>
            <a:endParaRPr lang="ru-RU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3125556" y="2594246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Время выхода</a:t>
            </a:r>
            <a:endParaRPr lang="ru-RU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995072" y="2663043"/>
            <a:ext cx="180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Время в системе</a:t>
            </a:r>
            <a:endParaRPr lang="ru-RU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831276" y="2655800"/>
            <a:ext cx="1801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Сбои в системе</a:t>
            </a:r>
            <a:endParaRPr lang="ru-RU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12873" y="198750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Количество сбои в системе: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11960" y="159841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Время проведенное в системе: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57554" y="1609055"/>
            <a:ext cx="100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00:19:03</a:t>
            </a:r>
            <a:endParaRPr lang="ru-RU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444208" y="1988840"/>
            <a:ext cx="50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1</a:t>
            </a:r>
            <a:endParaRPr lang="ru-RU" sz="1400" dirty="0"/>
          </a:p>
        </p:txBody>
      </p:sp>
      <p:sp>
        <p:nvSpPr>
          <p:cNvPr id="38" name="Прямоугольник 37">
            <a:hlinkClick r:id="rId2" action="ppaction://hlinksldjump"/>
          </p:cNvPr>
          <p:cNvSpPr/>
          <p:nvPr/>
        </p:nvSpPr>
        <p:spPr>
          <a:xfrm>
            <a:off x="7524328" y="1071152"/>
            <a:ext cx="288032" cy="26961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77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71</Words>
  <Application>Microsoft Office PowerPoint</Application>
  <PresentationFormat>Экран (4:3)</PresentationFormat>
  <Paragraphs>43</Paragraphs>
  <Slides>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</dc:creator>
  <cp:lastModifiedBy>Админ</cp:lastModifiedBy>
  <cp:revision>16</cp:revision>
  <dcterms:created xsi:type="dcterms:W3CDTF">2022-03-31T22:54:41Z</dcterms:created>
  <dcterms:modified xsi:type="dcterms:W3CDTF">2022-04-01T01:37:02Z</dcterms:modified>
</cp:coreProperties>
</file>