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852" r:id="rId4"/>
  </p:sldMasterIdLst>
  <p:notesMasterIdLst>
    <p:notesMasterId r:id="rId10"/>
  </p:notesMasterIdLst>
  <p:sldIdLst>
    <p:sldId id="256" r:id="rId5"/>
    <p:sldId id="261" r:id="rId6"/>
    <p:sldId id="272" r:id="rId7"/>
    <p:sldId id="266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75"/>
  </p:normalViewPr>
  <p:slideViewPr>
    <p:cSldViewPr snapToGrid="0" snapToObjects="1">
      <p:cViewPr varScale="1">
        <p:scale>
          <a:sx n="77" d="100"/>
          <a:sy n="77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6000"/>
                    <a:satMod val="120000"/>
                  </a:schemeClr>
                  <a:schemeClr val="accent1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10000</c:v>
                </c:pt>
                <c:pt idx="1">
                  <c:v>17000</c:v>
                </c:pt>
                <c:pt idx="2">
                  <c:v>15000</c:v>
                </c:pt>
                <c:pt idx="3">
                  <c:v>25000</c:v>
                </c:pt>
                <c:pt idx="4">
                  <c:v>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6-B04F-AFE4-AEEBFE54172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gapWidth val="100"/>
        <c:overlap val="-24"/>
        <c:axId val="1789527119"/>
        <c:axId val="1789260015"/>
      </c:barChart>
      <c:catAx>
        <c:axId val="178952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260015"/>
        <c:crosses val="autoZero"/>
        <c:auto val="1"/>
        <c:lblAlgn val="ctr"/>
        <c:lblOffset val="100"/>
        <c:noMultiLvlLbl val="0"/>
      </c:catAx>
      <c:valAx>
        <c:axId val="178926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52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Local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Fresh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/>
            <a:t>delicious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/>
            <a:t>Plant 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/>
            <a:t>Grow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/>
            <a:t>Pick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endParaRPr lang="en-US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Local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Fresh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delicious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494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336435" y="494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Plant </a:t>
          </a:r>
        </a:p>
      </dsp:txBody>
      <dsp:txXfrm>
        <a:off x="1336435" y="494"/>
        <a:ext cx="3963149" cy="1157086"/>
      </dsp:txXfrm>
    </dsp:sp>
    <dsp:sp modelId="{0F6BAAF8-CB60-4B3A-8B7F-F036077073E4}">
      <dsp:nvSpPr>
        <dsp:cNvPr id="0" name=""/>
        <dsp:cNvSpPr/>
      </dsp:nvSpPr>
      <dsp:spPr>
        <a:xfrm>
          <a:off x="0" y="1446852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336435" y="1446852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Grow</a:t>
          </a:r>
        </a:p>
      </dsp:txBody>
      <dsp:txXfrm>
        <a:off x="1336435" y="1446852"/>
        <a:ext cx="3963149" cy="1157086"/>
      </dsp:txXfrm>
    </dsp:sp>
    <dsp:sp modelId="{AFB2F689-BE38-4D4D-BBC2-8CA8AEAAD3B8}">
      <dsp:nvSpPr>
        <dsp:cNvPr id="0" name=""/>
        <dsp:cNvSpPr/>
      </dsp:nvSpPr>
      <dsp:spPr>
        <a:xfrm>
          <a:off x="0" y="289321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336435" y="2893210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Pick</a:t>
          </a:r>
        </a:p>
      </dsp:txBody>
      <dsp:txXfrm>
        <a:off x="1336435" y="2893210"/>
        <a:ext cx="3963149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4/3/2019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2.png"/><Relationship Id="rId10" Type="http://schemas.microsoft.com/office/2007/relationships/diagramDrawing" Target="../diagrams/drawing1.xml"/><Relationship Id="rId4" Type="http://schemas.microsoft.com/office/2007/relationships/hdphoto" Target="../media/hdphoto2.wdp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5.jpeg"/><Relationship Id="rId7" Type="http://schemas.openxmlformats.org/officeDocument/2006/relationships/diagramData" Target="../diagrams/data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.xml"/><Relationship Id="rId5" Type="http://schemas.openxmlformats.org/officeDocument/2006/relationships/image" Target="../media/image17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6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Produce Wood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Type Design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Our fresh produce promise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9406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Harvesting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3" name="Диаграмма 3" descr="Chart&#10;">
            <a:extLst>
              <a:ext uri="{FF2B5EF4-FFF2-40B4-BE49-F238E27FC236}">
                <a16:creationId xmlns:a16="http://schemas.microsoft.com/office/drawing/2014/main" id="{6BDC48A0-8B3E-CE42-BC22-664690C9821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7012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shrooms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Picture 11" descr="tomatoes and baby tomatoes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4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Our process</a:t>
            </a:r>
          </a:p>
        </p:txBody>
      </p:sp>
      <p:pic>
        <p:nvPicPr>
          <p:cNvPr id="10" name="Picture 9" descr="carrots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6" name="Content Placeholder 2" descr="Icon Smart Art graphic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894946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BD34D2-567F-4A68-8BFA-26EBFC55298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FA7625-7348-4202-97BA-9FC0E4503D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9D7FF-7835-4992-A0A4-F43E00F855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Wood Type design</Template>
  <TotalTime>0</TotalTime>
  <Words>26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Produce Wood  Type Design</vt:lpstr>
      <vt:lpstr>Our fresh produce promise</vt:lpstr>
      <vt:lpstr>Harvesting seasons</vt:lpstr>
      <vt:lpstr>Our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2019-04-03T09:19:17Z</dcterms:created>
  <dcterms:modified xsi:type="dcterms:W3CDTF">2019-04-03T09:19:38Z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