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  <p:sldMasterId id="2147483668" r:id="rId2"/>
  </p:sldMasterIdLst>
  <p:notesMasterIdLst>
    <p:notesMasterId r:id="rId5"/>
  </p:notesMasterIdLst>
  <p:sldIdLst>
    <p:sldId id="477" r:id="rId3"/>
    <p:sldId id="478" r:id="rId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83838"/>
    <a:srgbClr val="A1A1A1"/>
    <a:srgbClr val="FFFFFF"/>
    <a:srgbClr val="000000"/>
    <a:srgbClr val="4975AA"/>
    <a:srgbClr val="42845C"/>
    <a:srgbClr val="B97824"/>
    <a:srgbClr val="9D4343"/>
    <a:srgbClr val="6D6D6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7" autoAdjust="0"/>
    <p:restoredTop sz="94693"/>
  </p:normalViewPr>
  <p:slideViewPr>
    <p:cSldViewPr>
      <p:cViewPr varScale="1">
        <p:scale>
          <a:sx n="91" d="100"/>
          <a:sy n="91" d="100"/>
        </p:scale>
        <p:origin x="420" y="78"/>
      </p:cViewPr>
      <p:guideLst>
        <p:guide orient="horz" pos="2176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4/3/2019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350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1495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angle 104">
            <a:extLst>
              <a:ext uri="{FF2B5EF4-FFF2-40B4-BE49-F238E27FC236}">
                <a16:creationId xmlns:a16="http://schemas.microsoft.com/office/drawing/2014/main" id="{95672046-2C86-FA41-9397-4192E6E7C9B9}"/>
              </a:ext>
            </a:extLst>
          </p:cNvPr>
          <p:cNvSpPr/>
          <p:nvPr userDrawn="1"/>
        </p:nvSpPr>
        <p:spPr bwMode="auto">
          <a:xfrm rot="10800000">
            <a:off x="0" y="3721100"/>
            <a:ext cx="12188825" cy="2070100"/>
          </a:xfrm>
          <a:prstGeom prst="rect">
            <a:avLst/>
          </a:prstGeom>
          <a:solidFill>
            <a:schemeClr val="accent5">
              <a:alpha val="2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 Narrow"/>
              <a:cs typeface="Arial Narrow"/>
            </a:endParaRPr>
          </a:p>
        </p:txBody>
      </p:sp>
      <p:grpSp>
        <p:nvGrpSpPr>
          <p:cNvPr id="106" name="Group 116" descr="Growing plant">
            <a:extLst>
              <a:ext uri="{FF2B5EF4-FFF2-40B4-BE49-F238E27FC236}">
                <a16:creationId xmlns:a16="http://schemas.microsoft.com/office/drawing/2014/main" id="{7170E9EA-BEE2-2E4B-809A-CFFD5FC35E70}"/>
              </a:ext>
            </a:extLst>
          </p:cNvPr>
          <p:cNvGrpSpPr/>
          <p:nvPr userDrawn="1"/>
        </p:nvGrpSpPr>
        <p:grpSpPr>
          <a:xfrm>
            <a:off x="5434328" y="282455"/>
            <a:ext cx="1815128" cy="6603667"/>
            <a:chOff x="1028700" y="120650"/>
            <a:chExt cx="1815601" cy="6603667"/>
          </a:xfrm>
        </p:grpSpPr>
        <p:grpSp>
          <p:nvGrpSpPr>
            <p:cNvPr id="107" name="Group 98">
              <a:extLst>
                <a:ext uri="{FF2B5EF4-FFF2-40B4-BE49-F238E27FC236}">
                  <a16:creationId xmlns:a16="http://schemas.microsoft.com/office/drawing/2014/main" id="{E49D6A6D-90D2-5C49-9E20-DA92FEEB6A3B}"/>
                </a:ext>
              </a:extLst>
            </p:cNvPr>
            <p:cNvGrpSpPr/>
            <p:nvPr/>
          </p:nvGrpSpPr>
          <p:grpSpPr>
            <a:xfrm rot="186992">
              <a:off x="1253066" y="3513667"/>
              <a:ext cx="755162" cy="3210650"/>
              <a:chOff x="1346198" y="3547534"/>
              <a:chExt cx="755162" cy="3210650"/>
            </a:xfrm>
          </p:grpSpPr>
          <p:grpSp>
            <p:nvGrpSpPr>
              <p:cNvPr id="186" name="Group 93">
                <a:extLst>
                  <a:ext uri="{FF2B5EF4-FFF2-40B4-BE49-F238E27FC236}">
                    <a16:creationId xmlns:a16="http://schemas.microsoft.com/office/drawing/2014/main" id="{30CCEC0C-0762-C842-A5D4-851B90753A9F}"/>
                  </a:ext>
                </a:extLst>
              </p:cNvPr>
              <p:cNvGrpSpPr/>
              <p:nvPr/>
            </p:nvGrpSpPr>
            <p:grpSpPr>
              <a:xfrm>
                <a:off x="1346198" y="3640666"/>
                <a:ext cx="755162" cy="3117518"/>
                <a:chOff x="1346198" y="3640666"/>
                <a:chExt cx="755162" cy="3117518"/>
              </a:xfrm>
            </p:grpSpPr>
            <p:sp>
              <p:nvSpPr>
                <p:cNvPr id="188" name="Freeform 7">
                  <a:extLst>
                    <a:ext uri="{FF2B5EF4-FFF2-40B4-BE49-F238E27FC236}">
                      <a16:creationId xmlns:a16="http://schemas.microsoft.com/office/drawing/2014/main" id="{C0AA3DF1-72B7-714B-9B7E-A78A81EBA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430" y="3674533"/>
                  <a:ext cx="318052" cy="3083651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89" name="Freeform 5">
                  <a:extLst>
                    <a:ext uri="{FF2B5EF4-FFF2-40B4-BE49-F238E27FC236}">
                      <a16:creationId xmlns:a16="http://schemas.microsoft.com/office/drawing/2014/main" id="{2B35AE80-A153-5E44-9A13-99925E4B31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52034" y="3640666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0" name="Freeform 6">
                  <a:extLst>
                    <a:ext uri="{FF2B5EF4-FFF2-40B4-BE49-F238E27FC236}">
                      <a16:creationId xmlns:a16="http://schemas.microsoft.com/office/drawing/2014/main" id="{BEEB5349-F2FD-004F-9E02-6CDDB8B4E9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400286">
                  <a:off x="1517122" y="3676651"/>
                  <a:ext cx="584238" cy="2470150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1" name="Freeform 8">
                  <a:extLst>
                    <a:ext uri="{FF2B5EF4-FFF2-40B4-BE49-F238E27FC236}">
                      <a16:creationId xmlns:a16="http://schemas.microsoft.com/office/drawing/2014/main" id="{C9D09EF0-7985-0E49-9D84-77E04E137A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7266" y="4109509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2" name="Freeform 7">
                  <a:extLst>
                    <a:ext uri="{FF2B5EF4-FFF2-40B4-BE49-F238E27FC236}">
                      <a16:creationId xmlns:a16="http://schemas.microsoft.com/office/drawing/2014/main" id="{A7EB61B3-8B4B-2149-B1C6-60C6AB3520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16019" flipH="1">
                  <a:off x="1500486" y="36627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3" name="Freeform 5">
                  <a:extLst>
                    <a:ext uri="{FF2B5EF4-FFF2-40B4-BE49-F238E27FC236}">
                      <a16:creationId xmlns:a16="http://schemas.microsoft.com/office/drawing/2014/main" id="{4F935CC5-9727-E54D-A7F0-48AE97E84E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854508" y="3640666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4" name="Freeform 8">
                  <a:extLst>
                    <a:ext uri="{FF2B5EF4-FFF2-40B4-BE49-F238E27FC236}">
                      <a16:creationId xmlns:a16="http://schemas.microsoft.com/office/drawing/2014/main" id="{CC8AE68F-F581-BB40-9EEE-BACFADC924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46198" y="4101042"/>
                  <a:ext cx="155327" cy="657224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5" name="Freeform 8">
                  <a:extLst>
                    <a:ext uri="{FF2B5EF4-FFF2-40B4-BE49-F238E27FC236}">
                      <a16:creationId xmlns:a16="http://schemas.microsoft.com/office/drawing/2014/main" id="{F21AEA44-B8C1-114D-BAC9-C3FF69DDB6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8441" flipH="1">
                  <a:off x="1634063" y="3662892"/>
                  <a:ext cx="194736" cy="1359958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6" name="Freeform 5">
                  <a:extLst>
                    <a:ext uri="{FF2B5EF4-FFF2-40B4-BE49-F238E27FC236}">
                      <a16:creationId xmlns:a16="http://schemas.microsoft.com/office/drawing/2014/main" id="{65E93541-7759-CB4B-9EAE-5CA15E68B8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48727">
                  <a:off x="1720850" y="3651250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7" name="Freeform 6">
                  <a:extLst>
                    <a:ext uri="{FF2B5EF4-FFF2-40B4-BE49-F238E27FC236}">
                      <a16:creationId xmlns:a16="http://schemas.microsoft.com/office/drawing/2014/main" id="{661E98BD-678F-9141-8BA0-BCDE57D33D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099981" flipH="1">
                  <a:off x="1589359" y="3674975"/>
                  <a:ext cx="430796" cy="2259597"/>
                </a:xfrm>
                <a:custGeom>
                  <a:avLst/>
                  <a:gdLst/>
                  <a:ahLst/>
                  <a:cxnLst>
                    <a:cxn ang="0">
                      <a:pos x="26" y="13"/>
                    </a:cxn>
                    <a:cxn ang="0">
                      <a:pos x="25" y="244"/>
                    </a:cxn>
                    <a:cxn ang="0">
                      <a:pos x="23" y="239"/>
                    </a:cxn>
                    <a:cxn ang="0">
                      <a:pos x="166" y="496"/>
                    </a:cxn>
                    <a:cxn ang="0">
                      <a:pos x="165" y="495"/>
                    </a:cxn>
                    <a:cxn ang="0">
                      <a:pos x="285" y="635"/>
                    </a:cxn>
                    <a:cxn ang="0">
                      <a:pos x="286" y="638"/>
                    </a:cxn>
                    <a:cxn ang="0">
                      <a:pos x="287" y="639"/>
                    </a:cxn>
                    <a:cxn ang="0">
                      <a:pos x="385" y="911"/>
                    </a:cxn>
                    <a:cxn ang="0">
                      <a:pos x="386" y="912"/>
                    </a:cxn>
                    <a:cxn ang="0">
                      <a:pos x="386" y="914"/>
                    </a:cxn>
                    <a:cxn ang="0">
                      <a:pos x="354" y="1351"/>
                    </a:cxn>
                    <a:cxn ang="0">
                      <a:pos x="354" y="1350"/>
                    </a:cxn>
                    <a:cxn ang="0">
                      <a:pos x="401" y="1665"/>
                    </a:cxn>
                    <a:cxn ang="0">
                      <a:pos x="400" y="1663"/>
                    </a:cxn>
                    <a:cxn ang="0">
                      <a:pos x="567" y="1939"/>
                    </a:cxn>
                    <a:cxn ang="0">
                      <a:pos x="567" y="1939"/>
                    </a:cxn>
                    <a:cxn ang="0">
                      <a:pos x="567" y="1940"/>
                    </a:cxn>
                    <a:cxn ang="0">
                      <a:pos x="567" y="1940"/>
                    </a:cxn>
                    <a:cxn ang="0">
                      <a:pos x="586" y="2041"/>
                    </a:cxn>
                    <a:cxn ang="0">
                      <a:pos x="603" y="2142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6" y="2345"/>
                    </a:cxn>
                    <a:cxn ang="0">
                      <a:pos x="635" y="2689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633" y="2345"/>
                    </a:cxn>
                    <a:cxn ang="0">
                      <a:pos x="598" y="2143"/>
                    </a:cxn>
                    <a:cxn ang="0">
                      <a:pos x="580" y="2042"/>
                    </a:cxn>
                    <a:cxn ang="0">
                      <a:pos x="560" y="1941"/>
                    </a:cxn>
                    <a:cxn ang="0">
                      <a:pos x="562" y="1942"/>
                    </a:cxn>
                    <a:cxn ang="0">
                      <a:pos x="393" y="1669"/>
                    </a:cxn>
                    <a:cxn ang="0">
                      <a:pos x="391" y="1668"/>
                    </a:cxn>
                    <a:cxn ang="0">
                      <a:pos x="391" y="1666"/>
                    </a:cxn>
                    <a:cxn ang="0">
                      <a:pos x="341" y="1352"/>
                    </a:cxn>
                    <a:cxn ang="0">
                      <a:pos x="341" y="1351"/>
                    </a:cxn>
                    <a:cxn ang="0">
                      <a:pos x="341" y="1351"/>
                    </a:cxn>
                    <a:cxn ang="0">
                      <a:pos x="369" y="913"/>
                    </a:cxn>
                    <a:cxn ang="0">
                      <a:pos x="369" y="916"/>
                    </a:cxn>
                    <a:cxn ang="0">
                      <a:pos x="269" y="645"/>
                    </a:cxn>
                    <a:cxn ang="0">
                      <a:pos x="270" y="649"/>
                    </a:cxn>
                    <a:cxn ang="0">
                      <a:pos x="148" y="509"/>
                    </a:cxn>
                    <a:cxn ang="0">
                      <a:pos x="148" y="508"/>
                    </a:cxn>
                    <a:cxn ang="0">
                      <a:pos x="147" y="506"/>
                    </a:cxn>
                    <a:cxn ang="0">
                      <a:pos x="3" y="250"/>
                    </a:cxn>
                    <a:cxn ang="0">
                      <a:pos x="0" y="248"/>
                    </a:cxn>
                    <a:cxn ang="0">
                      <a:pos x="0" y="244"/>
                    </a:cxn>
                    <a:cxn ang="0">
                      <a:pos x="0" y="13"/>
                    </a:cxn>
                    <a:cxn ang="0">
                      <a:pos x="0" y="13"/>
                    </a:cxn>
                    <a:cxn ang="0">
                      <a:pos x="0" y="8"/>
                    </a:cxn>
                    <a:cxn ang="0">
                      <a:pos x="4" y="4"/>
                    </a:cxn>
                    <a:cxn ang="0">
                      <a:pos x="8" y="1"/>
                    </a:cxn>
                    <a:cxn ang="0">
                      <a:pos x="13" y="0"/>
                    </a:cxn>
                    <a:cxn ang="0">
                      <a:pos x="13" y="0"/>
                    </a:cxn>
                    <a:cxn ang="0">
                      <a:pos x="18" y="1"/>
                    </a:cxn>
                    <a:cxn ang="0">
                      <a:pos x="21" y="4"/>
                    </a:cxn>
                    <a:cxn ang="0">
                      <a:pos x="25" y="8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  <a:cxn ang="0">
                      <a:pos x="26" y="13"/>
                    </a:cxn>
                  </a:cxnLst>
                  <a:rect l="0" t="0" r="r" b="b"/>
                  <a:pathLst>
                    <a:path w="636" h="2689">
                      <a:moveTo>
                        <a:pt x="26" y="13"/>
                      </a:moveTo>
                      <a:lnTo>
                        <a:pt x="25" y="244"/>
                      </a:lnTo>
                      <a:lnTo>
                        <a:pt x="23" y="239"/>
                      </a:lnTo>
                      <a:lnTo>
                        <a:pt x="166" y="496"/>
                      </a:lnTo>
                      <a:lnTo>
                        <a:pt x="165" y="495"/>
                      </a:lnTo>
                      <a:lnTo>
                        <a:pt x="285" y="635"/>
                      </a:lnTo>
                      <a:lnTo>
                        <a:pt x="286" y="638"/>
                      </a:lnTo>
                      <a:lnTo>
                        <a:pt x="287" y="639"/>
                      </a:lnTo>
                      <a:lnTo>
                        <a:pt x="385" y="911"/>
                      </a:lnTo>
                      <a:lnTo>
                        <a:pt x="386" y="912"/>
                      </a:lnTo>
                      <a:lnTo>
                        <a:pt x="386" y="914"/>
                      </a:lnTo>
                      <a:lnTo>
                        <a:pt x="354" y="1351"/>
                      </a:lnTo>
                      <a:lnTo>
                        <a:pt x="354" y="1350"/>
                      </a:lnTo>
                      <a:lnTo>
                        <a:pt x="401" y="1665"/>
                      </a:lnTo>
                      <a:lnTo>
                        <a:pt x="400" y="1663"/>
                      </a:lnTo>
                      <a:lnTo>
                        <a:pt x="567" y="1939"/>
                      </a:lnTo>
                      <a:lnTo>
                        <a:pt x="567" y="1939"/>
                      </a:lnTo>
                      <a:lnTo>
                        <a:pt x="567" y="1940"/>
                      </a:lnTo>
                      <a:lnTo>
                        <a:pt x="567" y="1940"/>
                      </a:lnTo>
                      <a:lnTo>
                        <a:pt x="586" y="2041"/>
                      </a:lnTo>
                      <a:lnTo>
                        <a:pt x="603" y="2142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6" y="2345"/>
                      </a:lnTo>
                      <a:lnTo>
                        <a:pt x="635" y="2689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633" y="2345"/>
                      </a:lnTo>
                      <a:lnTo>
                        <a:pt x="598" y="2143"/>
                      </a:lnTo>
                      <a:lnTo>
                        <a:pt x="580" y="2042"/>
                      </a:lnTo>
                      <a:lnTo>
                        <a:pt x="560" y="1941"/>
                      </a:lnTo>
                      <a:lnTo>
                        <a:pt x="562" y="1942"/>
                      </a:lnTo>
                      <a:lnTo>
                        <a:pt x="393" y="1669"/>
                      </a:lnTo>
                      <a:lnTo>
                        <a:pt x="391" y="1668"/>
                      </a:lnTo>
                      <a:lnTo>
                        <a:pt x="391" y="1666"/>
                      </a:lnTo>
                      <a:lnTo>
                        <a:pt x="341" y="1352"/>
                      </a:lnTo>
                      <a:lnTo>
                        <a:pt x="341" y="1351"/>
                      </a:lnTo>
                      <a:lnTo>
                        <a:pt x="341" y="1351"/>
                      </a:lnTo>
                      <a:lnTo>
                        <a:pt x="369" y="913"/>
                      </a:lnTo>
                      <a:lnTo>
                        <a:pt x="369" y="916"/>
                      </a:lnTo>
                      <a:lnTo>
                        <a:pt x="269" y="645"/>
                      </a:lnTo>
                      <a:lnTo>
                        <a:pt x="270" y="649"/>
                      </a:lnTo>
                      <a:lnTo>
                        <a:pt x="148" y="509"/>
                      </a:lnTo>
                      <a:lnTo>
                        <a:pt x="148" y="508"/>
                      </a:lnTo>
                      <a:lnTo>
                        <a:pt x="147" y="506"/>
                      </a:lnTo>
                      <a:lnTo>
                        <a:pt x="3" y="250"/>
                      </a:lnTo>
                      <a:lnTo>
                        <a:pt x="0" y="248"/>
                      </a:lnTo>
                      <a:lnTo>
                        <a:pt x="0" y="244"/>
                      </a:lnTo>
                      <a:lnTo>
                        <a:pt x="0" y="13"/>
                      </a:lnTo>
                      <a:lnTo>
                        <a:pt x="0" y="13"/>
                      </a:lnTo>
                      <a:lnTo>
                        <a:pt x="0" y="8"/>
                      </a:lnTo>
                      <a:lnTo>
                        <a:pt x="4" y="4"/>
                      </a:lnTo>
                      <a:lnTo>
                        <a:pt x="8" y="1"/>
                      </a:lnTo>
                      <a:lnTo>
                        <a:pt x="13" y="0"/>
                      </a:lnTo>
                      <a:lnTo>
                        <a:pt x="13" y="0"/>
                      </a:lnTo>
                      <a:lnTo>
                        <a:pt x="18" y="1"/>
                      </a:lnTo>
                      <a:lnTo>
                        <a:pt x="21" y="4"/>
                      </a:lnTo>
                      <a:lnTo>
                        <a:pt x="25" y="8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lnTo>
                        <a:pt x="26" y="13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8" name="Freeform 8">
                  <a:extLst>
                    <a:ext uri="{FF2B5EF4-FFF2-40B4-BE49-F238E27FC236}">
                      <a16:creationId xmlns:a16="http://schemas.microsoft.com/office/drawing/2014/main" id="{165FF49B-A1DB-7143-B031-6BB380919C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96999" y="4907492"/>
                  <a:ext cx="82551" cy="510506"/>
                </a:xfrm>
                <a:custGeom>
                  <a:avLst/>
                  <a:gdLst/>
                  <a:ahLst/>
                  <a:cxnLst>
                    <a:cxn ang="0">
                      <a:pos x="175" y="17"/>
                    </a:cxn>
                    <a:cxn ang="0">
                      <a:pos x="130" y="143"/>
                    </a:cxn>
                    <a:cxn ang="0">
                      <a:pos x="130" y="144"/>
                    </a:cxn>
                    <a:cxn ang="0">
                      <a:pos x="129" y="146"/>
                    </a:cxn>
                    <a:cxn ang="0">
                      <a:pos x="86" y="194"/>
                    </a:cxn>
                    <a:cxn ang="0">
                      <a:pos x="88" y="188"/>
                    </a:cxn>
                    <a:cxn ang="0">
                      <a:pos x="84" y="418"/>
                    </a:cxn>
                    <a:cxn ang="0">
                      <a:pos x="84" y="419"/>
                    </a:cxn>
                    <a:cxn ang="0">
                      <a:pos x="83" y="420"/>
                    </a:cxn>
                    <a:cxn ang="0">
                      <a:pos x="33" y="489"/>
                    </a:cxn>
                    <a:cxn ang="0">
                      <a:pos x="33" y="489"/>
                    </a:cxn>
                    <a:cxn ang="0">
                      <a:pos x="4" y="537"/>
                    </a:cxn>
                    <a:cxn ang="0">
                      <a:pos x="4" y="537"/>
                    </a:cxn>
                    <a:cxn ang="0">
                      <a:pos x="3" y="614"/>
                    </a:cxn>
                    <a:cxn ang="0">
                      <a:pos x="0" y="537"/>
                    </a:cxn>
                    <a:cxn ang="0">
                      <a:pos x="0" y="536"/>
                    </a:cxn>
                    <a:cxn ang="0">
                      <a:pos x="1" y="536"/>
                    </a:cxn>
                    <a:cxn ang="0">
                      <a:pos x="28" y="487"/>
                    </a:cxn>
                    <a:cxn ang="0">
                      <a:pos x="28" y="486"/>
                    </a:cxn>
                    <a:cxn ang="0">
                      <a:pos x="28" y="486"/>
                    </a:cxn>
                    <a:cxn ang="0">
                      <a:pos x="76" y="416"/>
                    </a:cxn>
                    <a:cxn ang="0">
                      <a:pos x="75" y="418"/>
                    </a:cxn>
                    <a:cxn ang="0">
                      <a:pos x="70" y="188"/>
                    </a:cxn>
                    <a:cxn ang="0">
                      <a:pos x="70" y="185"/>
                    </a:cxn>
                    <a:cxn ang="0">
                      <a:pos x="73" y="183"/>
                    </a:cxn>
                    <a:cxn ang="0">
                      <a:pos x="114" y="133"/>
                    </a:cxn>
                    <a:cxn ang="0">
                      <a:pos x="111" y="136"/>
                    </a:cxn>
                    <a:cxn ang="0">
                      <a:pos x="150" y="9"/>
                    </a:cxn>
                    <a:cxn ang="0">
                      <a:pos x="150" y="9"/>
                    </a:cxn>
                    <a:cxn ang="0">
                      <a:pos x="154" y="5"/>
                    </a:cxn>
                    <a:cxn ang="0">
                      <a:pos x="157" y="2"/>
                    </a:cxn>
                    <a:cxn ang="0">
                      <a:pos x="161" y="0"/>
                    </a:cxn>
                    <a:cxn ang="0">
                      <a:pos x="167" y="0"/>
                    </a:cxn>
                    <a:cxn ang="0">
                      <a:pos x="167" y="0"/>
                    </a:cxn>
                    <a:cxn ang="0">
                      <a:pos x="171" y="3"/>
                    </a:cxn>
                    <a:cxn ang="0">
                      <a:pos x="175" y="7"/>
                    </a:cxn>
                    <a:cxn ang="0">
                      <a:pos x="176" y="12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  <a:cxn ang="0">
                      <a:pos x="175" y="17"/>
                    </a:cxn>
                  </a:cxnLst>
                  <a:rect l="0" t="0" r="r" b="b"/>
                  <a:pathLst>
                    <a:path w="176" h="614">
                      <a:moveTo>
                        <a:pt x="175" y="17"/>
                      </a:moveTo>
                      <a:lnTo>
                        <a:pt x="130" y="143"/>
                      </a:lnTo>
                      <a:lnTo>
                        <a:pt x="130" y="144"/>
                      </a:lnTo>
                      <a:lnTo>
                        <a:pt x="129" y="146"/>
                      </a:lnTo>
                      <a:lnTo>
                        <a:pt x="86" y="194"/>
                      </a:lnTo>
                      <a:lnTo>
                        <a:pt x="88" y="188"/>
                      </a:lnTo>
                      <a:lnTo>
                        <a:pt x="84" y="418"/>
                      </a:lnTo>
                      <a:lnTo>
                        <a:pt x="84" y="419"/>
                      </a:lnTo>
                      <a:lnTo>
                        <a:pt x="83" y="420"/>
                      </a:lnTo>
                      <a:lnTo>
                        <a:pt x="33" y="489"/>
                      </a:lnTo>
                      <a:lnTo>
                        <a:pt x="33" y="489"/>
                      </a:lnTo>
                      <a:lnTo>
                        <a:pt x="4" y="537"/>
                      </a:lnTo>
                      <a:lnTo>
                        <a:pt x="4" y="537"/>
                      </a:lnTo>
                      <a:lnTo>
                        <a:pt x="3" y="614"/>
                      </a:lnTo>
                      <a:lnTo>
                        <a:pt x="0" y="537"/>
                      </a:lnTo>
                      <a:lnTo>
                        <a:pt x="0" y="536"/>
                      </a:lnTo>
                      <a:lnTo>
                        <a:pt x="1" y="536"/>
                      </a:lnTo>
                      <a:lnTo>
                        <a:pt x="28" y="487"/>
                      </a:lnTo>
                      <a:lnTo>
                        <a:pt x="28" y="486"/>
                      </a:lnTo>
                      <a:lnTo>
                        <a:pt x="28" y="486"/>
                      </a:lnTo>
                      <a:lnTo>
                        <a:pt x="76" y="416"/>
                      </a:lnTo>
                      <a:lnTo>
                        <a:pt x="75" y="418"/>
                      </a:lnTo>
                      <a:lnTo>
                        <a:pt x="70" y="188"/>
                      </a:lnTo>
                      <a:lnTo>
                        <a:pt x="70" y="185"/>
                      </a:lnTo>
                      <a:lnTo>
                        <a:pt x="73" y="183"/>
                      </a:lnTo>
                      <a:lnTo>
                        <a:pt x="114" y="133"/>
                      </a:lnTo>
                      <a:lnTo>
                        <a:pt x="111" y="136"/>
                      </a:lnTo>
                      <a:lnTo>
                        <a:pt x="150" y="9"/>
                      </a:lnTo>
                      <a:lnTo>
                        <a:pt x="150" y="9"/>
                      </a:lnTo>
                      <a:lnTo>
                        <a:pt x="154" y="5"/>
                      </a:lnTo>
                      <a:lnTo>
                        <a:pt x="157" y="2"/>
                      </a:lnTo>
                      <a:lnTo>
                        <a:pt x="161" y="0"/>
                      </a:lnTo>
                      <a:lnTo>
                        <a:pt x="167" y="0"/>
                      </a:lnTo>
                      <a:lnTo>
                        <a:pt x="167" y="0"/>
                      </a:lnTo>
                      <a:lnTo>
                        <a:pt x="171" y="3"/>
                      </a:lnTo>
                      <a:lnTo>
                        <a:pt x="175" y="7"/>
                      </a:lnTo>
                      <a:lnTo>
                        <a:pt x="176" y="12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99" name="Freeform 5">
                  <a:extLst>
                    <a:ext uri="{FF2B5EF4-FFF2-40B4-BE49-F238E27FC236}">
                      <a16:creationId xmlns:a16="http://schemas.microsoft.com/office/drawing/2014/main" id="{0C6D2420-CBA0-094E-8667-FEA9B19108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448727">
                  <a:off x="1631950" y="3644900"/>
                  <a:ext cx="169025" cy="2623558"/>
                </a:xfrm>
                <a:custGeom>
                  <a:avLst/>
                  <a:gdLst/>
                  <a:ahLst/>
                  <a:cxnLst>
                    <a:cxn ang="0">
                      <a:pos x="53" y="517"/>
                    </a:cxn>
                    <a:cxn ang="0">
                      <a:pos x="69" y="664"/>
                    </a:cxn>
                    <a:cxn ang="0">
                      <a:pos x="74" y="774"/>
                    </a:cxn>
                    <a:cxn ang="0">
                      <a:pos x="73" y="849"/>
                    </a:cxn>
                    <a:cxn ang="0">
                      <a:pos x="64" y="923"/>
                    </a:cxn>
                    <a:cxn ang="0">
                      <a:pos x="54" y="960"/>
                    </a:cxn>
                    <a:cxn ang="0">
                      <a:pos x="37" y="1011"/>
                    </a:cxn>
                    <a:cxn ang="0">
                      <a:pos x="33" y="1063"/>
                    </a:cxn>
                    <a:cxn ang="0">
                      <a:pos x="36" y="1100"/>
                    </a:cxn>
                    <a:cxn ang="0">
                      <a:pos x="53" y="1209"/>
                    </a:cxn>
                    <a:cxn ang="0">
                      <a:pos x="56" y="1247"/>
                    </a:cxn>
                    <a:cxn ang="0">
                      <a:pos x="51" y="1284"/>
                    </a:cxn>
                    <a:cxn ang="0">
                      <a:pos x="43" y="1320"/>
                    </a:cxn>
                    <a:cxn ang="0">
                      <a:pos x="34" y="1392"/>
                    </a:cxn>
                    <a:cxn ang="0">
                      <a:pos x="30" y="1466"/>
                    </a:cxn>
                    <a:cxn ang="0">
                      <a:pos x="30" y="1576"/>
                    </a:cxn>
                    <a:cxn ang="0">
                      <a:pos x="32" y="1687"/>
                    </a:cxn>
                    <a:cxn ang="0">
                      <a:pos x="28" y="1908"/>
                    </a:cxn>
                    <a:cxn ang="0">
                      <a:pos x="21" y="2054"/>
                    </a:cxn>
                    <a:cxn ang="0">
                      <a:pos x="8" y="2201"/>
                    </a:cxn>
                    <a:cxn ang="0">
                      <a:pos x="4" y="2274"/>
                    </a:cxn>
                    <a:cxn ang="0">
                      <a:pos x="10" y="2329"/>
                    </a:cxn>
                    <a:cxn ang="0">
                      <a:pos x="20" y="2364"/>
                    </a:cxn>
                    <a:cxn ang="0">
                      <a:pos x="38" y="2417"/>
                    </a:cxn>
                    <a:cxn ang="0">
                      <a:pos x="52" y="2489"/>
                    </a:cxn>
                    <a:cxn ang="0">
                      <a:pos x="63" y="2562"/>
                    </a:cxn>
                    <a:cxn ang="0">
                      <a:pos x="82" y="2782"/>
                    </a:cxn>
                    <a:cxn ang="0">
                      <a:pos x="82" y="2782"/>
                    </a:cxn>
                    <a:cxn ang="0">
                      <a:pos x="60" y="2562"/>
                    </a:cxn>
                    <a:cxn ang="0">
                      <a:pos x="50" y="2489"/>
                    </a:cxn>
                    <a:cxn ang="0">
                      <a:pos x="34" y="2418"/>
                    </a:cxn>
                    <a:cxn ang="0">
                      <a:pos x="16" y="2366"/>
                    </a:cxn>
                    <a:cxn ang="0">
                      <a:pos x="6" y="2330"/>
                    </a:cxn>
                    <a:cxn ang="0">
                      <a:pos x="0" y="2274"/>
                    </a:cxn>
                    <a:cxn ang="0">
                      <a:pos x="2" y="2201"/>
                    </a:cxn>
                    <a:cxn ang="0">
                      <a:pos x="13" y="2054"/>
                    </a:cxn>
                    <a:cxn ang="0">
                      <a:pos x="20" y="1907"/>
                    </a:cxn>
                    <a:cxn ang="0">
                      <a:pos x="21" y="1687"/>
                    </a:cxn>
                    <a:cxn ang="0">
                      <a:pos x="19" y="1577"/>
                    </a:cxn>
                    <a:cxn ang="0">
                      <a:pos x="18" y="1466"/>
                    </a:cxn>
                    <a:cxn ang="0">
                      <a:pos x="21" y="1391"/>
                    </a:cxn>
                    <a:cxn ang="0">
                      <a:pos x="29" y="1318"/>
                    </a:cxn>
                    <a:cxn ang="0">
                      <a:pos x="38" y="1281"/>
                    </a:cxn>
                    <a:cxn ang="0">
                      <a:pos x="41" y="1247"/>
                    </a:cxn>
                    <a:cxn ang="0">
                      <a:pos x="32" y="1174"/>
                    </a:cxn>
                    <a:cxn ang="0">
                      <a:pos x="20" y="1102"/>
                    </a:cxn>
                    <a:cxn ang="0">
                      <a:pos x="17" y="1046"/>
                    </a:cxn>
                    <a:cxn ang="0">
                      <a:pos x="20" y="1008"/>
                    </a:cxn>
                    <a:cxn ang="0">
                      <a:pos x="28" y="980"/>
                    </a:cxn>
                    <a:cxn ang="0">
                      <a:pos x="38" y="953"/>
                    </a:cxn>
                    <a:cxn ang="0">
                      <a:pos x="51" y="902"/>
                    </a:cxn>
                    <a:cxn ang="0">
                      <a:pos x="57" y="812"/>
                    </a:cxn>
                    <a:cxn ang="0">
                      <a:pos x="54" y="739"/>
                    </a:cxn>
                    <a:cxn ang="0">
                      <a:pos x="42" y="592"/>
                    </a:cxn>
                    <a:cxn ang="0">
                      <a:pos x="32" y="516"/>
                    </a:cxn>
                    <a:cxn ang="0">
                      <a:pos x="161" y="4"/>
                    </a:cxn>
                    <a:cxn ang="0">
                      <a:pos x="174" y="0"/>
                    </a:cxn>
                    <a:cxn ang="0">
                      <a:pos x="182" y="6"/>
                    </a:cxn>
                    <a:cxn ang="0">
                      <a:pos x="184" y="16"/>
                    </a:cxn>
                  </a:cxnLst>
                  <a:rect l="0" t="0" r="r" b="b"/>
                  <a:pathLst>
                    <a:path w="184" h="2856">
                      <a:moveTo>
                        <a:pt x="183" y="16"/>
                      </a:moveTo>
                      <a:lnTo>
                        <a:pt x="53" y="521"/>
                      </a:lnTo>
                      <a:lnTo>
                        <a:pt x="53" y="517"/>
                      </a:lnTo>
                      <a:lnTo>
                        <a:pt x="53" y="517"/>
                      </a:lnTo>
                      <a:lnTo>
                        <a:pt x="62" y="590"/>
                      </a:lnTo>
                      <a:lnTo>
                        <a:pt x="69" y="664"/>
                      </a:lnTo>
                      <a:lnTo>
                        <a:pt x="72" y="701"/>
                      </a:lnTo>
                      <a:lnTo>
                        <a:pt x="73" y="738"/>
                      </a:lnTo>
                      <a:lnTo>
                        <a:pt x="74" y="774"/>
                      </a:lnTo>
                      <a:lnTo>
                        <a:pt x="74" y="812"/>
                      </a:lnTo>
                      <a:lnTo>
                        <a:pt x="74" y="812"/>
                      </a:lnTo>
                      <a:lnTo>
                        <a:pt x="73" y="849"/>
                      </a:lnTo>
                      <a:lnTo>
                        <a:pt x="71" y="887"/>
                      </a:lnTo>
                      <a:lnTo>
                        <a:pt x="68" y="904"/>
                      </a:lnTo>
                      <a:lnTo>
                        <a:pt x="64" y="923"/>
                      </a:lnTo>
                      <a:lnTo>
                        <a:pt x="60" y="942"/>
                      </a:lnTo>
                      <a:lnTo>
                        <a:pt x="54" y="960"/>
                      </a:lnTo>
                      <a:lnTo>
                        <a:pt x="54" y="960"/>
                      </a:lnTo>
                      <a:lnTo>
                        <a:pt x="47" y="977"/>
                      </a:lnTo>
                      <a:lnTo>
                        <a:pt x="40" y="993"/>
                      </a:lnTo>
                      <a:lnTo>
                        <a:pt x="37" y="1011"/>
                      </a:lnTo>
                      <a:lnTo>
                        <a:pt x="34" y="1028"/>
                      </a:lnTo>
                      <a:lnTo>
                        <a:pt x="33" y="1046"/>
                      </a:lnTo>
                      <a:lnTo>
                        <a:pt x="33" y="1063"/>
                      </a:lnTo>
                      <a:lnTo>
                        <a:pt x="34" y="1082"/>
                      </a:lnTo>
                      <a:lnTo>
                        <a:pt x="36" y="1100"/>
                      </a:lnTo>
                      <a:lnTo>
                        <a:pt x="36" y="1100"/>
                      </a:lnTo>
                      <a:lnTo>
                        <a:pt x="41" y="1136"/>
                      </a:lnTo>
                      <a:lnTo>
                        <a:pt x="48" y="1172"/>
                      </a:lnTo>
                      <a:lnTo>
                        <a:pt x="53" y="1209"/>
                      </a:lnTo>
                      <a:lnTo>
                        <a:pt x="54" y="1228"/>
                      </a:lnTo>
                      <a:lnTo>
                        <a:pt x="56" y="1247"/>
                      </a:lnTo>
                      <a:lnTo>
                        <a:pt x="56" y="1247"/>
                      </a:lnTo>
                      <a:lnTo>
                        <a:pt x="54" y="1266"/>
                      </a:lnTo>
                      <a:lnTo>
                        <a:pt x="53" y="1276"/>
                      </a:lnTo>
                      <a:lnTo>
                        <a:pt x="51" y="1284"/>
                      </a:lnTo>
                      <a:lnTo>
                        <a:pt x="51" y="1284"/>
                      </a:lnTo>
                      <a:lnTo>
                        <a:pt x="47" y="1302"/>
                      </a:lnTo>
                      <a:lnTo>
                        <a:pt x="43" y="1320"/>
                      </a:lnTo>
                      <a:lnTo>
                        <a:pt x="43" y="1320"/>
                      </a:lnTo>
                      <a:lnTo>
                        <a:pt x="38" y="1357"/>
                      </a:lnTo>
                      <a:lnTo>
                        <a:pt x="34" y="1392"/>
                      </a:lnTo>
                      <a:lnTo>
                        <a:pt x="34" y="1392"/>
                      </a:lnTo>
                      <a:lnTo>
                        <a:pt x="32" y="1429"/>
                      </a:lnTo>
                      <a:lnTo>
                        <a:pt x="30" y="1466"/>
                      </a:lnTo>
                      <a:lnTo>
                        <a:pt x="30" y="1539"/>
                      </a:lnTo>
                      <a:lnTo>
                        <a:pt x="30" y="1539"/>
                      </a:lnTo>
                      <a:lnTo>
                        <a:pt x="30" y="1576"/>
                      </a:lnTo>
                      <a:lnTo>
                        <a:pt x="31" y="1612"/>
                      </a:lnTo>
                      <a:lnTo>
                        <a:pt x="31" y="1612"/>
                      </a:lnTo>
                      <a:lnTo>
                        <a:pt x="32" y="1687"/>
                      </a:lnTo>
                      <a:lnTo>
                        <a:pt x="32" y="1687"/>
                      </a:lnTo>
                      <a:lnTo>
                        <a:pt x="30" y="1833"/>
                      </a:lnTo>
                      <a:lnTo>
                        <a:pt x="28" y="1908"/>
                      </a:lnTo>
                      <a:lnTo>
                        <a:pt x="26" y="1981"/>
                      </a:lnTo>
                      <a:lnTo>
                        <a:pt x="26" y="1981"/>
                      </a:lnTo>
                      <a:lnTo>
                        <a:pt x="21" y="2054"/>
                      </a:lnTo>
                      <a:lnTo>
                        <a:pt x="14" y="2128"/>
                      </a:lnTo>
                      <a:lnTo>
                        <a:pt x="14" y="2128"/>
                      </a:lnTo>
                      <a:lnTo>
                        <a:pt x="8" y="2201"/>
                      </a:lnTo>
                      <a:lnTo>
                        <a:pt x="6" y="2238"/>
                      </a:lnTo>
                      <a:lnTo>
                        <a:pt x="4" y="2274"/>
                      </a:lnTo>
                      <a:lnTo>
                        <a:pt x="4" y="2274"/>
                      </a:lnTo>
                      <a:lnTo>
                        <a:pt x="6" y="2293"/>
                      </a:lnTo>
                      <a:lnTo>
                        <a:pt x="7" y="2311"/>
                      </a:lnTo>
                      <a:lnTo>
                        <a:pt x="10" y="2329"/>
                      </a:lnTo>
                      <a:lnTo>
                        <a:pt x="14" y="2347"/>
                      </a:lnTo>
                      <a:lnTo>
                        <a:pt x="14" y="2347"/>
                      </a:lnTo>
                      <a:lnTo>
                        <a:pt x="20" y="2364"/>
                      </a:lnTo>
                      <a:lnTo>
                        <a:pt x="27" y="2381"/>
                      </a:lnTo>
                      <a:lnTo>
                        <a:pt x="33" y="2399"/>
                      </a:lnTo>
                      <a:lnTo>
                        <a:pt x="38" y="2417"/>
                      </a:lnTo>
                      <a:lnTo>
                        <a:pt x="38" y="2417"/>
                      </a:lnTo>
                      <a:lnTo>
                        <a:pt x="47" y="2452"/>
                      </a:lnTo>
                      <a:lnTo>
                        <a:pt x="52" y="2489"/>
                      </a:lnTo>
                      <a:lnTo>
                        <a:pt x="58" y="2526"/>
                      </a:lnTo>
                      <a:lnTo>
                        <a:pt x="63" y="2562"/>
                      </a:lnTo>
                      <a:lnTo>
                        <a:pt x="63" y="2562"/>
                      </a:lnTo>
                      <a:lnTo>
                        <a:pt x="71" y="2634"/>
                      </a:lnTo>
                      <a:lnTo>
                        <a:pt x="78" y="2708"/>
                      </a:lnTo>
                      <a:lnTo>
                        <a:pt x="82" y="2782"/>
                      </a:lnTo>
                      <a:lnTo>
                        <a:pt x="87" y="2856"/>
                      </a:lnTo>
                      <a:lnTo>
                        <a:pt x="87" y="2856"/>
                      </a:lnTo>
                      <a:lnTo>
                        <a:pt x="82" y="2782"/>
                      </a:lnTo>
                      <a:lnTo>
                        <a:pt x="76" y="2709"/>
                      </a:lnTo>
                      <a:lnTo>
                        <a:pt x="69" y="2636"/>
                      </a:lnTo>
                      <a:lnTo>
                        <a:pt x="60" y="2562"/>
                      </a:lnTo>
                      <a:lnTo>
                        <a:pt x="60" y="2562"/>
                      </a:lnTo>
                      <a:lnTo>
                        <a:pt x="56" y="2526"/>
                      </a:lnTo>
                      <a:lnTo>
                        <a:pt x="50" y="2489"/>
                      </a:lnTo>
                      <a:lnTo>
                        <a:pt x="42" y="2453"/>
                      </a:lnTo>
                      <a:lnTo>
                        <a:pt x="34" y="2418"/>
                      </a:lnTo>
                      <a:lnTo>
                        <a:pt x="34" y="2418"/>
                      </a:lnTo>
                      <a:lnTo>
                        <a:pt x="29" y="2400"/>
                      </a:lnTo>
                      <a:lnTo>
                        <a:pt x="22" y="2383"/>
                      </a:lnTo>
                      <a:lnTo>
                        <a:pt x="16" y="2366"/>
                      </a:lnTo>
                      <a:lnTo>
                        <a:pt x="10" y="2348"/>
                      </a:lnTo>
                      <a:lnTo>
                        <a:pt x="10" y="2348"/>
                      </a:lnTo>
                      <a:lnTo>
                        <a:pt x="6" y="2330"/>
                      </a:lnTo>
                      <a:lnTo>
                        <a:pt x="2" y="2312"/>
                      </a:lnTo>
                      <a:lnTo>
                        <a:pt x="0" y="2293"/>
                      </a:lnTo>
                      <a:lnTo>
                        <a:pt x="0" y="2274"/>
                      </a:lnTo>
                      <a:lnTo>
                        <a:pt x="0" y="2274"/>
                      </a:lnTo>
                      <a:lnTo>
                        <a:pt x="0" y="2238"/>
                      </a:lnTo>
                      <a:lnTo>
                        <a:pt x="2" y="2201"/>
                      </a:lnTo>
                      <a:lnTo>
                        <a:pt x="9" y="2128"/>
                      </a:lnTo>
                      <a:lnTo>
                        <a:pt x="9" y="2128"/>
                      </a:lnTo>
                      <a:lnTo>
                        <a:pt x="13" y="2054"/>
                      </a:lnTo>
                      <a:lnTo>
                        <a:pt x="18" y="1981"/>
                      </a:lnTo>
                      <a:lnTo>
                        <a:pt x="18" y="1981"/>
                      </a:lnTo>
                      <a:lnTo>
                        <a:pt x="20" y="1907"/>
                      </a:lnTo>
                      <a:lnTo>
                        <a:pt x="21" y="1833"/>
                      </a:lnTo>
                      <a:lnTo>
                        <a:pt x="21" y="1687"/>
                      </a:lnTo>
                      <a:lnTo>
                        <a:pt x="21" y="1687"/>
                      </a:lnTo>
                      <a:lnTo>
                        <a:pt x="20" y="1613"/>
                      </a:lnTo>
                      <a:lnTo>
                        <a:pt x="20" y="1613"/>
                      </a:lnTo>
                      <a:lnTo>
                        <a:pt x="19" y="1577"/>
                      </a:lnTo>
                      <a:lnTo>
                        <a:pt x="18" y="1539"/>
                      </a:lnTo>
                      <a:lnTo>
                        <a:pt x="18" y="1539"/>
                      </a:lnTo>
                      <a:lnTo>
                        <a:pt x="18" y="1466"/>
                      </a:lnTo>
                      <a:lnTo>
                        <a:pt x="19" y="1429"/>
                      </a:lnTo>
                      <a:lnTo>
                        <a:pt x="21" y="1391"/>
                      </a:lnTo>
                      <a:lnTo>
                        <a:pt x="21" y="1391"/>
                      </a:lnTo>
                      <a:lnTo>
                        <a:pt x="24" y="1354"/>
                      </a:lnTo>
                      <a:lnTo>
                        <a:pt x="29" y="1318"/>
                      </a:lnTo>
                      <a:lnTo>
                        <a:pt x="29" y="1318"/>
                      </a:lnTo>
                      <a:lnTo>
                        <a:pt x="33" y="1299"/>
                      </a:lnTo>
                      <a:lnTo>
                        <a:pt x="38" y="1281"/>
                      </a:lnTo>
                      <a:lnTo>
                        <a:pt x="38" y="1281"/>
                      </a:lnTo>
                      <a:lnTo>
                        <a:pt x="40" y="1264"/>
                      </a:lnTo>
                      <a:lnTo>
                        <a:pt x="41" y="1247"/>
                      </a:lnTo>
                      <a:lnTo>
                        <a:pt x="41" y="1247"/>
                      </a:lnTo>
                      <a:lnTo>
                        <a:pt x="40" y="1229"/>
                      </a:lnTo>
                      <a:lnTo>
                        <a:pt x="38" y="1211"/>
                      </a:lnTo>
                      <a:lnTo>
                        <a:pt x="32" y="1174"/>
                      </a:lnTo>
                      <a:lnTo>
                        <a:pt x="26" y="1139"/>
                      </a:lnTo>
                      <a:lnTo>
                        <a:pt x="20" y="1102"/>
                      </a:lnTo>
                      <a:lnTo>
                        <a:pt x="20" y="1102"/>
                      </a:lnTo>
                      <a:lnTo>
                        <a:pt x="18" y="1083"/>
                      </a:lnTo>
                      <a:lnTo>
                        <a:pt x="17" y="1064"/>
                      </a:lnTo>
                      <a:lnTo>
                        <a:pt x="17" y="1046"/>
                      </a:lnTo>
                      <a:lnTo>
                        <a:pt x="18" y="1027"/>
                      </a:lnTo>
                      <a:lnTo>
                        <a:pt x="18" y="1027"/>
                      </a:lnTo>
                      <a:lnTo>
                        <a:pt x="20" y="1008"/>
                      </a:lnTo>
                      <a:lnTo>
                        <a:pt x="24" y="989"/>
                      </a:lnTo>
                      <a:lnTo>
                        <a:pt x="24" y="989"/>
                      </a:lnTo>
                      <a:lnTo>
                        <a:pt x="28" y="980"/>
                      </a:lnTo>
                      <a:lnTo>
                        <a:pt x="31" y="970"/>
                      </a:lnTo>
                      <a:lnTo>
                        <a:pt x="38" y="953"/>
                      </a:lnTo>
                      <a:lnTo>
                        <a:pt x="38" y="953"/>
                      </a:lnTo>
                      <a:lnTo>
                        <a:pt x="43" y="937"/>
                      </a:lnTo>
                      <a:lnTo>
                        <a:pt x="48" y="920"/>
                      </a:lnTo>
                      <a:lnTo>
                        <a:pt x="51" y="902"/>
                      </a:lnTo>
                      <a:lnTo>
                        <a:pt x="53" y="884"/>
                      </a:lnTo>
                      <a:lnTo>
                        <a:pt x="56" y="848"/>
                      </a:lnTo>
                      <a:lnTo>
                        <a:pt x="57" y="812"/>
                      </a:lnTo>
                      <a:lnTo>
                        <a:pt x="57" y="812"/>
                      </a:lnTo>
                      <a:lnTo>
                        <a:pt x="56" y="776"/>
                      </a:lnTo>
                      <a:lnTo>
                        <a:pt x="54" y="739"/>
                      </a:lnTo>
                      <a:lnTo>
                        <a:pt x="52" y="702"/>
                      </a:lnTo>
                      <a:lnTo>
                        <a:pt x="50" y="666"/>
                      </a:lnTo>
                      <a:lnTo>
                        <a:pt x="42" y="592"/>
                      </a:lnTo>
                      <a:lnTo>
                        <a:pt x="32" y="520"/>
                      </a:lnTo>
                      <a:lnTo>
                        <a:pt x="32" y="518"/>
                      </a:lnTo>
                      <a:lnTo>
                        <a:pt x="32" y="516"/>
                      </a:lnTo>
                      <a:lnTo>
                        <a:pt x="159" y="9"/>
                      </a:lnTo>
                      <a:lnTo>
                        <a:pt x="159" y="9"/>
                      </a:lnTo>
                      <a:lnTo>
                        <a:pt x="161" y="4"/>
                      </a:lnTo>
                      <a:lnTo>
                        <a:pt x="164" y="1"/>
                      </a:lnTo>
                      <a:lnTo>
                        <a:pt x="169" y="0"/>
                      </a:lnTo>
                      <a:lnTo>
                        <a:pt x="174" y="0"/>
                      </a:lnTo>
                      <a:lnTo>
                        <a:pt x="174" y="0"/>
                      </a:lnTo>
                      <a:lnTo>
                        <a:pt x="179" y="2"/>
                      </a:lnTo>
                      <a:lnTo>
                        <a:pt x="182" y="6"/>
                      </a:lnTo>
                      <a:lnTo>
                        <a:pt x="184" y="10"/>
                      </a:lnTo>
                      <a:lnTo>
                        <a:pt x="184" y="16"/>
                      </a:lnTo>
                      <a:lnTo>
                        <a:pt x="184" y="16"/>
                      </a:lnTo>
                      <a:lnTo>
                        <a:pt x="183" y="16"/>
                      </a:lnTo>
                      <a:lnTo>
                        <a:pt x="183" y="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200" name="Freeform 7">
                  <a:extLst>
                    <a:ext uri="{FF2B5EF4-FFF2-40B4-BE49-F238E27FC236}">
                      <a16:creationId xmlns:a16="http://schemas.microsoft.com/office/drawing/2014/main" id="{00BEC5AA-A4D1-9A41-9D6A-8798AB74DC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21316019" flipH="1">
                  <a:off x="1640185" y="3650015"/>
                  <a:ext cx="268985" cy="2560804"/>
                </a:xfrm>
                <a:custGeom>
                  <a:avLst/>
                  <a:gdLst/>
                  <a:ahLst/>
                  <a:cxnLst>
                    <a:cxn ang="0">
                      <a:pos x="105" y="161"/>
                    </a:cxn>
                    <a:cxn ang="0">
                      <a:pos x="107" y="164"/>
                    </a:cxn>
                    <a:cxn ang="0">
                      <a:pos x="184" y="518"/>
                    </a:cxn>
                    <a:cxn ang="0">
                      <a:pos x="183" y="1119"/>
                    </a:cxn>
                    <a:cxn ang="0">
                      <a:pos x="300" y="1431"/>
                    </a:cxn>
                    <a:cxn ang="0">
                      <a:pos x="300" y="1433"/>
                    </a:cxn>
                    <a:cxn ang="0">
                      <a:pos x="352" y="1890"/>
                    </a:cxn>
                    <a:cxn ang="0">
                      <a:pos x="351" y="2256"/>
                    </a:cxn>
                    <a:cxn ang="0">
                      <a:pos x="394" y="2456"/>
                    </a:cxn>
                    <a:cxn ang="0">
                      <a:pos x="394" y="2458"/>
                    </a:cxn>
                    <a:cxn ang="0">
                      <a:pos x="349" y="2733"/>
                    </a:cxn>
                    <a:cxn ang="0">
                      <a:pos x="351" y="3132"/>
                    </a:cxn>
                    <a:cxn ang="0">
                      <a:pos x="391" y="3474"/>
                    </a:cxn>
                    <a:cxn ang="0">
                      <a:pos x="346" y="3820"/>
                    </a:cxn>
                    <a:cxn ang="0">
                      <a:pos x="389" y="3474"/>
                    </a:cxn>
                    <a:cxn ang="0">
                      <a:pos x="346" y="3132"/>
                    </a:cxn>
                    <a:cxn ang="0">
                      <a:pos x="342" y="2733"/>
                    </a:cxn>
                    <a:cxn ang="0">
                      <a:pos x="342" y="2732"/>
                    </a:cxn>
                    <a:cxn ang="0">
                      <a:pos x="386" y="2458"/>
                    </a:cxn>
                    <a:cxn ang="0">
                      <a:pos x="340" y="2256"/>
                    </a:cxn>
                    <a:cxn ang="0">
                      <a:pos x="339" y="1891"/>
                    </a:cxn>
                    <a:cxn ang="0">
                      <a:pos x="284" y="1434"/>
                    </a:cxn>
                    <a:cxn ang="0">
                      <a:pos x="165" y="1122"/>
                    </a:cxn>
                    <a:cxn ang="0">
                      <a:pos x="164" y="1119"/>
                    </a:cxn>
                    <a:cxn ang="0">
                      <a:pos x="163" y="521"/>
                    </a:cxn>
                    <a:cxn ang="0">
                      <a:pos x="83" y="172"/>
                    </a:cxn>
                    <a:cxn ang="0">
                      <a:pos x="1" y="19"/>
                    </a:cxn>
                    <a:cxn ang="0">
                      <a:pos x="0" y="9"/>
                    </a:cxn>
                    <a:cxn ang="0">
                      <a:pos x="7" y="1"/>
                    </a:cxn>
                    <a:cxn ang="0">
                      <a:pos x="11" y="0"/>
                    </a:cxn>
                    <a:cxn ang="0">
                      <a:pos x="21" y="2"/>
                    </a:cxn>
                    <a:cxn ang="0">
                      <a:pos x="24" y="7"/>
                    </a:cxn>
                  </a:cxnLst>
                  <a:rect l="0" t="0" r="r" b="b"/>
                  <a:pathLst>
                    <a:path w="394" h="3820">
                      <a:moveTo>
                        <a:pt x="24" y="7"/>
                      </a:moveTo>
                      <a:lnTo>
                        <a:pt x="105" y="161"/>
                      </a:lnTo>
                      <a:lnTo>
                        <a:pt x="105" y="162"/>
                      </a:lnTo>
                      <a:lnTo>
                        <a:pt x="107" y="164"/>
                      </a:lnTo>
                      <a:lnTo>
                        <a:pt x="184" y="516"/>
                      </a:lnTo>
                      <a:lnTo>
                        <a:pt x="184" y="518"/>
                      </a:lnTo>
                      <a:lnTo>
                        <a:pt x="184" y="519"/>
                      </a:lnTo>
                      <a:lnTo>
                        <a:pt x="183" y="1119"/>
                      </a:lnTo>
                      <a:lnTo>
                        <a:pt x="182" y="1116"/>
                      </a:lnTo>
                      <a:lnTo>
                        <a:pt x="300" y="1431"/>
                      </a:lnTo>
                      <a:lnTo>
                        <a:pt x="300" y="1432"/>
                      </a:lnTo>
                      <a:lnTo>
                        <a:pt x="300" y="1433"/>
                      </a:lnTo>
                      <a:lnTo>
                        <a:pt x="352" y="1890"/>
                      </a:lnTo>
                      <a:lnTo>
                        <a:pt x="352" y="1890"/>
                      </a:lnTo>
                      <a:lnTo>
                        <a:pt x="352" y="1891"/>
                      </a:lnTo>
                      <a:lnTo>
                        <a:pt x="351" y="2256"/>
                      </a:lnTo>
                      <a:lnTo>
                        <a:pt x="350" y="2254"/>
                      </a:lnTo>
                      <a:lnTo>
                        <a:pt x="394" y="2456"/>
                      </a:lnTo>
                      <a:lnTo>
                        <a:pt x="394" y="2457"/>
                      </a:lnTo>
                      <a:lnTo>
                        <a:pt x="394" y="2458"/>
                      </a:lnTo>
                      <a:lnTo>
                        <a:pt x="349" y="2733"/>
                      </a:lnTo>
                      <a:lnTo>
                        <a:pt x="349" y="2733"/>
                      </a:lnTo>
                      <a:lnTo>
                        <a:pt x="351" y="3132"/>
                      </a:lnTo>
                      <a:lnTo>
                        <a:pt x="351" y="3132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91" y="3474"/>
                      </a:lnTo>
                      <a:lnTo>
                        <a:pt x="346" y="3820"/>
                      </a:lnTo>
                      <a:lnTo>
                        <a:pt x="389" y="3474"/>
                      </a:lnTo>
                      <a:lnTo>
                        <a:pt x="389" y="3474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6" y="3132"/>
                      </a:lnTo>
                      <a:lnTo>
                        <a:pt x="342" y="2733"/>
                      </a:lnTo>
                      <a:lnTo>
                        <a:pt x="342" y="2733"/>
                      </a:lnTo>
                      <a:lnTo>
                        <a:pt x="342" y="2732"/>
                      </a:lnTo>
                      <a:lnTo>
                        <a:pt x="386" y="2456"/>
                      </a:lnTo>
                      <a:lnTo>
                        <a:pt x="386" y="2458"/>
                      </a:lnTo>
                      <a:lnTo>
                        <a:pt x="340" y="2257"/>
                      </a:lnTo>
                      <a:lnTo>
                        <a:pt x="340" y="2256"/>
                      </a:lnTo>
                      <a:lnTo>
                        <a:pt x="340" y="2256"/>
                      </a:lnTo>
                      <a:lnTo>
                        <a:pt x="339" y="1891"/>
                      </a:lnTo>
                      <a:lnTo>
                        <a:pt x="339" y="1891"/>
                      </a:lnTo>
                      <a:lnTo>
                        <a:pt x="284" y="1434"/>
                      </a:lnTo>
                      <a:lnTo>
                        <a:pt x="286" y="1437"/>
                      </a:lnTo>
                      <a:lnTo>
                        <a:pt x="165" y="1122"/>
                      </a:lnTo>
                      <a:lnTo>
                        <a:pt x="164" y="1120"/>
                      </a:lnTo>
                      <a:lnTo>
                        <a:pt x="164" y="1119"/>
                      </a:lnTo>
                      <a:lnTo>
                        <a:pt x="162" y="519"/>
                      </a:lnTo>
                      <a:lnTo>
                        <a:pt x="163" y="521"/>
                      </a:lnTo>
                      <a:lnTo>
                        <a:pt x="82" y="170"/>
                      </a:lnTo>
                      <a:lnTo>
                        <a:pt x="83" y="172"/>
                      </a:lnTo>
                      <a:lnTo>
                        <a:pt x="1" y="19"/>
                      </a:lnTo>
                      <a:lnTo>
                        <a:pt x="1" y="19"/>
                      </a:lnTo>
                      <a:lnTo>
                        <a:pt x="0" y="13"/>
                      </a:lnTo>
                      <a:lnTo>
                        <a:pt x="0" y="9"/>
                      </a:lnTo>
                      <a:lnTo>
                        <a:pt x="3" y="4"/>
                      </a:lnTo>
                      <a:lnTo>
                        <a:pt x="7" y="1"/>
                      </a:lnTo>
                      <a:lnTo>
                        <a:pt x="7" y="1"/>
                      </a:lnTo>
                      <a:lnTo>
                        <a:pt x="11" y="0"/>
                      </a:lnTo>
                      <a:lnTo>
                        <a:pt x="17" y="0"/>
                      </a:lnTo>
                      <a:lnTo>
                        <a:pt x="21" y="2"/>
                      </a:lnTo>
                      <a:lnTo>
                        <a:pt x="24" y="7"/>
                      </a:lnTo>
                      <a:lnTo>
                        <a:pt x="24" y="7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B39375"/>
                    </a:gs>
                    <a:gs pos="100000">
                      <a:srgbClr val="3E3619"/>
                    </a:gs>
                  </a:gsLst>
                  <a:lin ang="6240000" scaled="0"/>
                  <a:tileRect/>
                </a:gradFill>
                <a:ln w="9525">
                  <a:noFill/>
                  <a:round/>
                  <a:headEnd/>
                  <a:tailEnd/>
                </a:ln>
                <a:effectLst>
                  <a:innerShdw blurRad="63500" dist="50800" dir="60000">
                    <a:srgbClr val="000000">
                      <a:alpha val="38000"/>
                    </a:srgbClr>
                  </a:inn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sp>
            <p:nvSpPr>
              <p:cNvPr id="187" name="Freeform 9">
                <a:extLst>
                  <a:ext uri="{FF2B5EF4-FFF2-40B4-BE49-F238E27FC236}">
                    <a16:creationId xmlns:a16="http://schemas.microsoft.com/office/drawing/2014/main" id="{F7031A18-A8F0-F049-B98F-9748C4FA9F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5021" y="3547534"/>
                <a:ext cx="291968" cy="135464"/>
              </a:xfrm>
              <a:custGeom>
                <a:avLst/>
                <a:gdLst/>
                <a:ahLst/>
                <a:cxnLst>
                  <a:cxn ang="0">
                    <a:pos x="125" y="78"/>
                  </a:cxn>
                  <a:cxn ang="0">
                    <a:pos x="70" y="141"/>
                  </a:cxn>
                  <a:cxn ang="0">
                    <a:pos x="29" y="176"/>
                  </a:cxn>
                  <a:cxn ang="0">
                    <a:pos x="15" y="181"/>
                  </a:cxn>
                  <a:cxn ang="0">
                    <a:pos x="3" y="189"/>
                  </a:cxn>
                  <a:cxn ang="0">
                    <a:pos x="0" y="194"/>
                  </a:cxn>
                  <a:cxn ang="0">
                    <a:pos x="1" y="200"/>
                  </a:cxn>
                  <a:cxn ang="0">
                    <a:pos x="8" y="207"/>
                  </a:cxn>
                  <a:cxn ang="0">
                    <a:pos x="70" y="250"/>
                  </a:cxn>
                  <a:cxn ang="0">
                    <a:pos x="74" y="249"/>
                  </a:cxn>
                  <a:cxn ang="0">
                    <a:pos x="102" y="249"/>
                  </a:cxn>
                  <a:cxn ang="0">
                    <a:pos x="125" y="252"/>
                  </a:cxn>
                  <a:cxn ang="0">
                    <a:pos x="138" y="253"/>
                  </a:cxn>
                  <a:cxn ang="0">
                    <a:pos x="154" y="252"/>
                  </a:cxn>
                  <a:cxn ang="0">
                    <a:pos x="168" y="248"/>
                  </a:cxn>
                  <a:cxn ang="0">
                    <a:pos x="184" y="249"/>
                  </a:cxn>
                  <a:cxn ang="0">
                    <a:pos x="195" y="252"/>
                  </a:cxn>
                  <a:cxn ang="0">
                    <a:pos x="208" y="256"/>
                  </a:cxn>
                  <a:cxn ang="0">
                    <a:pos x="218" y="254"/>
                  </a:cxn>
                  <a:cxn ang="0">
                    <a:pos x="233" y="249"/>
                  </a:cxn>
                  <a:cxn ang="0">
                    <a:pos x="244" y="244"/>
                  </a:cxn>
                  <a:cxn ang="0">
                    <a:pos x="251" y="246"/>
                  </a:cxn>
                  <a:cxn ang="0">
                    <a:pos x="260" y="250"/>
                  </a:cxn>
                  <a:cxn ang="0">
                    <a:pos x="265" y="254"/>
                  </a:cxn>
                  <a:cxn ang="0">
                    <a:pos x="280" y="264"/>
                  </a:cxn>
                  <a:cxn ang="0">
                    <a:pos x="284" y="263"/>
                  </a:cxn>
                  <a:cxn ang="0">
                    <a:pos x="293" y="258"/>
                  </a:cxn>
                  <a:cxn ang="0">
                    <a:pos x="307" y="253"/>
                  </a:cxn>
                  <a:cxn ang="0">
                    <a:pos x="322" y="252"/>
                  </a:cxn>
                  <a:cxn ang="0">
                    <a:pos x="331" y="253"/>
                  </a:cxn>
                  <a:cxn ang="0">
                    <a:pos x="364" y="254"/>
                  </a:cxn>
                  <a:cxn ang="0">
                    <a:pos x="382" y="249"/>
                  </a:cxn>
                  <a:cxn ang="0">
                    <a:pos x="390" y="242"/>
                  </a:cxn>
                  <a:cxn ang="0">
                    <a:pos x="486" y="227"/>
                  </a:cxn>
                  <a:cxn ang="0">
                    <a:pos x="494" y="222"/>
                  </a:cxn>
                  <a:cxn ang="0">
                    <a:pos x="542" y="193"/>
                  </a:cxn>
                  <a:cxn ang="0">
                    <a:pos x="566" y="176"/>
                  </a:cxn>
                  <a:cxn ang="0">
                    <a:pos x="568" y="173"/>
                  </a:cxn>
                  <a:cxn ang="0">
                    <a:pos x="569" y="168"/>
                  </a:cxn>
                  <a:cxn ang="0">
                    <a:pos x="563" y="159"/>
                  </a:cxn>
                  <a:cxn ang="0">
                    <a:pos x="548" y="146"/>
                  </a:cxn>
                  <a:cxn ang="0">
                    <a:pos x="512" y="126"/>
                  </a:cxn>
                  <a:cxn ang="0">
                    <a:pos x="463" y="102"/>
                  </a:cxn>
                  <a:cxn ang="0">
                    <a:pos x="370" y="71"/>
                  </a:cxn>
                  <a:cxn ang="0">
                    <a:pos x="293" y="36"/>
                  </a:cxn>
                  <a:cxn ang="0">
                    <a:pos x="289" y="20"/>
                  </a:cxn>
                  <a:cxn ang="0">
                    <a:pos x="281" y="8"/>
                  </a:cxn>
                  <a:cxn ang="0">
                    <a:pos x="273" y="2"/>
                  </a:cxn>
                  <a:cxn ang="0">
                    <a:pos x="262" y="0"/>
                  </a:cxn>
                  <a:cxn ang="0">
                    <a:pos x="249" y="3"/>
                  </a:cxn>
                  <a:cxn ang="0">
                    <a:pos x="241" y="8"/>
                  </a:cxn>
                  <a:cxn ang="0">
                    <a:pos x="195" y="36"/>
                  </a:cxn>
                </a:cxnLst>
                <a:rect l="0" t="0" r="r" b="b"/>
                <a:pathLst>
                  <a:path w="569" h="264">
                    <a:moveTo>
                      <a:pt x="195" y="36"/>
                    </a:moveTo>
                    <a:lnTo>
                      <a:pt x="125" y="78"/>
                    </a:lnTo>
                    <a:lnTo>
                      <a:pt x="125" y="78"/>
                    </a:lnTo>
                    <a:lnTo>
                      <a:pt x="70" y="141"/>
                    </a:lnTo>
                    <a:lnTo>
                      <a:pt x="29" y="176"/>
                    </a:lnTo>
                    <a:lnTo>
                      <a:pt x="29" y="176"/>
                    </a:lnTo>
                    <a:lnTo>
                      <a:pt x="22" y="178"/>
                    </a:lnTo>
                    <a:lnTo>
                      <a:pt x="15" y="181"/>
                    </a:lnTo>
                    <a:lnTo>
                      <a:pt x="9" y="184"/>
                    </a:lnTo>
                    <a:lnTo>
                      <a:pt x="3" y="189"/>
                    </a:lnTo>
                    <a:lnTo>
                      <a:pt x="1" y="191"/>
                    </a:lnTo>
                    <a:lnTo>
                      <a:pt x="0" y="194"/>
                    </a:lnTo>
                    <a:lnTo>
                      <a:pt x="0" y="197"/>
                    </a:lnTo>
                    <a:lnTo>
                      <a:pt x="1" y="200"/>
                    </a:lnTo>
                    <a:lnTo>
                      <a:pt x="3" y="203"/>
                    </a:lnTo>
                    <a:lnTo>
                      <a:pt x="8" y="207"/>
                    </a:lnTo>
                    <a:lnTo>
                      <a:pt x="8" y="207"/>
                    </a:lnTo>
                    <a:lnTo>
                      <a:pt x="70" y="250"/>
                    </a:lnTo>
                    <a:lnTo>
                      <a:pt x="70" y="250"/>
                    </a:lnTo>
                    <a:lnTo>
                      <a:pt x="74" y="249"/>
                    </a:lnTo>
                    <a:lnTo>
                      <a:pt x="85" y="249"/>
                    </a:lnTo>
                    <a:lnTo>
                      <a:pt x="102" y="249"/>
                    </a:lnTo>
                    <a:lnTo>
                      <a:pt x="113" y="250"/>
                    </a:lnTo>
                    <a:lnTo>
                      <a:pt x="125" y="252"/>
                    </a:lnTo>
                    <a:lnTo>
                      <a:pt x="125" y="252"/>
                    </a:lnTo>
                    <a:lnTo>
                      <a:pt x="138" y="253"/>
                    </a:lnTo>
                    <a:lnTo>
                      <a:pt x="147" y="253"/>
                    </a:lnTo>
                    <a:lnTo>
                      <a:pt x="154" y="252"/>
                    </a:lnTo>
                    <a:lnTo>
                      <a:pt x="161" y="250"/>
                    </a:lnTo>
                    <a:lnTo>
                      <a:pt x="168" y="248"/>
                    </a:lnTo>
                    <a:lnTo>
                      <a:pt x="174" y="248"/>
                    </a:lnTo>
                    <a:lnTo>
                      <a:pt x="184" y="249"/>
                    </a:lnTo>
                    <a:lnTo>
                      <a:pt x="195" y="252"/>
                    </a:lnTo>
                    <a:lnTo>
                      <a:pt x="195" y="252"/>
                    </a:lnTo>
                    <a:lnTo>
                      <a:pt x="202" y="254"/>
                    </a:lnTo>
                    <a:lnTo>
                      <a:pt x="208" y="256"/>
                    </a:lnTo>
                    <a:lnTo>
                      <a:pt x="212" y="256"/>
                    </a:lnTo>
                    <a:lnTo>
                      <a:pt x="218" y="254"/>
                    </a:lnTo>
                    <a:lnTo>
                      <a:pt x="225" y="252"/>
                    </a:lnTo>
                    <a:lnTo>
                      <a:pt x="233" y="249"/>
                    </a:lnTo>
                    <a:lnTo>
                      <a:pt x="240" y="246"/>
                    </a:lnTo>
                    <a:lnTo>
                      <a:pt x="244" y="244"/>
                    </a:lnTo>
                    <a:lnTo>
                      <a:pt x="248" y="244"/>
                    </a:lnTo>
                    <a:lnTo>
                      <a:pt x="251" y="246"/>
                    </a:lnTo>
                    <a:lnTo>
                      <a:pt x="255" y="247"/>
                    </a:lnTo>
                    <a:lnTo>
                      <a:pt x="260" y="250"/>
                    </a:lnTo>
                    <a:lnTo>
                      <a:pt x="265" y="254"/>
                    </a:lnTo>
                    <a:lnTo>
                      <a:pt x="265" y="254"/>
                    </a:lnTo>
                    <a:lnTo>
                      <a:pt x="274" y="261"/>
                    </a:lnTo>
                    <a:lnTo>
                      <a:pt x="280" y="264"/>
                    </a:lnTo>
                    <a:lnTo>
                      <a:pt x="282" y="264"/>
                    </a:lnTo>
                    <a:lnTo>
                      <a:pt x="284" y="263"/>
                    </a:lnTo>
                    <a:lnTo>
                      <a:pt x="288" y="261"/>
                    </a:lnTo>
                    <a:lnTo>
                      <a:pt x="293" y="258"/>
                    </a:lnTo>
                    <a:lnTo>
                      <a:pt x="301" y="254"/>
                    </a:lnTo>
                    <a:lnTo>
                      <a:pt x="307" y="253"/>
                    </a:lnTo>
                    <a:lnTo>
                      <a:pt x="313" y="252"/>
                    </a:lnTo>
                    <a:lnTo>
                      <a:pt x="322" y="252"/>
                    </a:lnTo>
                    <a:lnTo>
                      <a:pt x="331" y="253"/>
                    </a:lnTo>
                    <a:lnTo>
                      <a:pt x="331" y="253"/>
                    </a:lnTo>
                    <a:lnTo>
                      <a:pt x="350" y="254"/>
                    </a:lnTo>
                    <a:lnTo>
                      <a:pt x="364" y="254"/>
                    </a:lnTo>
                    <a:lnTo>
                      <a:pt x="374" y="252"/>
                    </a:lnTo>
                    <a:lnTo>
                      <a:pt x="382" y="249"/>
                    </a:lnTo>
                    <a:lnTo>
                      <a:pt x="387" y="246"/>
                    </a:lnTo>
                    <a:lnTo>
                      <a:pt x="390" y="242"/>
                    </a:lnTo>
                    <a:lnTo>
                      <a:pt x="391" y="239"/>
                    </a:lnTo>
                    <a:lnTo>
                      <a:pt x="486" y="227"/>
                    </a:lnTo>
                    <a:lnTo>
                      <a:pt x="486" y="227"/>
                    </a:lnTo>
                    <a:lnTo>
                      <a:pt x="494" y="222"/>
                    </a:lnTo>
                    <a:lnTo>
                      <a:pt x="516" y="210"/>
                    </a:lnTo>
                    <a:lnTo>
                      <a:pt x="542" y="193"/>
                    </a:lnTo>
                    <a:lnTo>
                      <a:pt x="554" y="184"/>
                    </a:lnTo>
                    <a:lnTo>
                      <a:pt x="566" y="176"/>
                    </a:lnTo>
                    <a:lnTo>
                      <a:pt x="566" y="176"/>
                    </a:lnTo>
                    <a:lnTo>
                      <a:pt x="568" y="173"/>
                    </a:lnTo>
                    <a:lnTo>
                      <a:pt x="569" y="171"/>
                    </a:lnTo>
                    <a:lnTo>
                      <a:pt x="569" y="168"/>
                    </a:lnTo>
                    <a:lnTo>
                      <a:pt x="568" y="166"/>
                    </a:lnTo>
                    <a:lnTo>
                      <a:pt x="563" y="159"/>
                    </a:lnTo>
                    <a:lnTo>
                      <a:pt x="557" y="153"/>
                    </a:lnTo>
                    <a:lnTo>
                      <a:pt x="548" y="146"/>
                    </a:lnTo>
                    <a:lnTo>
                      <a:pt x="538" y="139"/>
                    </a:lnTo>
                    <a:lnTo>
                      <a:pt x="512" y="126"/>
                    </a:lnTo>
                    <a:lnTo>
                      <a:pt x="487" y="112"/>
                    </a:lnTo>
                    <a:lnTo>
                      <a:pt x="463" y="102"/>
                    </a:lnTo>
                    <a:lnTo>
                      <a:pt x="440" y="92"/>
                    </a:lnTo>
                    <a:lnTo>
                      <a:pt x="370" y="71"/>
                    </a:lnTo>
                    <a:lnTo>
                      <a:pt x="293" y="36"/>
                    </a:lnTo>
                    <a:lnTo>
                      <a:pt x="293" y="36"/>
                    </a:lnTo>
                    <a:lnTo>
                      <a:pt x="291" y="28"/>
                    </a:lnTo>
                    <a:lnTo>
                      <a:pt x="289" y="20"/>
                    </a:lnTo>
                    <a:lnTo>
                      <a:pt x="284" y="11"/>
                    </a:lnTo>
                    <a:lnTo>
                      <a:pt x="281" y="8"/>
                    </a:lnTo>
                    <a:lnTo>
                      <a:pt x="278" y="4"/>
                    </a:lnTo>
                    <a:lnTo>
                      <a:pt x="273" y="2"/>
                    </a:lnTo>
                    <a:lnTo>
                      <a:pt x="269" y="1"/>
                    </a:lnTo>
                    <a:lnTo>
                      <a:pt x="262" y="0"/>
                    </a:lnTo>
                    <a:lnTo>
                      <a:pt x="257" y="1"/>
                    </a:lnTo>
                    <a:lnTo>
                      <a:pt x="249" y="3"/>
                    </a:lnTo>
                    <a:lnTo>
                      <a:pt x="241" y="8"/>
                    </a:lnTo>
                    <a:lnTo>
                      <a:pt x="241" y="8"/>
                    </a:lnTo>
                    <a:lnTo>
                      <a:pt x="195" y="36"/>
                    </a:lnTo>
                    <a:lnTo>
                      <a:pt x="195" y="3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136525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108" name="Group 135">
              <a:extLst>
                <a:ext uri="{FF2B5EF4-FFF2-40B4-BE49-F238E27FC236}">
                  <a16:creationId xmlns:a16="http://schemas.microsoft.com/office/drawing/2014/main" id="{030C10E3-941C-4649-AA84-A8FF5B9CF247}"/>
                </a:ext>
              </a:extLst>
            </p:cNvPr>
            <p:cNvGrpSpPr/>
            <p:nvPr/>
          </p:nvGrpSpPr>
          <p:grpSpPr>
            <a:xfrm>
              <a:off x="1028700" y="120650"/>
              <a:ext cx="1815601" cy="3498369"/>
              <a:chOff x="4716638" y="589355"/>
              <a:chExt cx="2712862" cy="5227245"/>
            </a:xfrm>
          </p:grpSpPr>
          <p:sp>
            <p:nvSpPr>
              <p:cNvPr id="109" name="Freeform 10">
                <a:extLst>
                  <a:ext uri="{FF2B5EF4-FFF2-40B4-BE49-F238E27FC236}">
                    <a16:creationId xmlns:a16="http://schemas.microsoft.com/office/drawing/2014/main" id="{D3BD8620-2B68-824C-95C3-E4A6C3229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44314" y="2133600"/>
                <a:ext cx="802042" cy="381000"/>
              </a:xfrm>
              <a:custGeom>
                <a:avLst/>
                <a:gdLst/>
                <a:ahLst/>
                <a:cxnLst>
                  <a:cxn ang="0">
                    <a:pos x="2450" y="1245"/>
                  </a:cxn>
                  <a:cxn ang="0">
                    <a:pos x="2176" y="1199"/>
                  </a:cxn>
                  <a:cxn ang="0">
                    <a:pos x="1995" y="1158"/>
                  </a:cxn>
                  <a:cxn ang="0">
                    <a:pos x="1816" y="1107"/>
                  </a:cxn>
                  <a:cxn ang="0">
                    <a:pos x="1639" y="1047"/>
                  </a:cxn>
                  <a:cxn ang="0">
                    <a:pos x="1509" y="993"/>
                  </a:cxn>
                  <a:cxn ang="0">
                    <a:pos x="1426" y="952"/>
                  </a:cxn>
                  <a:cxn ang="0">
                    <a:pos x="1303" y="880"/>
                  </a:cxn>
                  <a:cxn ang="0">
                    <a:pos x="1189" y="795"/>
                  </a:cxn>
                  <a:cxn ang="0">
                    <a:pos x="1119" y="729"/>
                  </a:cxn>
                  <a:cxn ang="0">
                    <a:pos x="1059" y="654"/>
                  </a:cxn>
                  <a:cxn ang="0">
                    <a:pos x="1032" y="613"/>
                  </a:cxn>
                  <a:cxn ang="0">
                    <a:pos x="998" y="551"/>
                  </a:cxn>
                  <a:cxn ang="0">
                    <a:pos x="964" y="496"/>
                  </a:cxn>
                  <a:cxn ang="0">
                    <a:pos x="913" y="425"/>
                  </a:cxn>
                  <a:cxn ang="0">
                    <a:pos x="823" y="330"/>
                  </a:cxn>
                  <a:cxn ang="0">
                    <a:pos x="718" y="247"/>
                  </a:cxn>
                  <a:cxn ang="0">
                    <a:pos x="643" y="199"/>
                  </a:cxn>
                  <a:cxn ang="0">
                    <a:pos x="523" y="137"/>
                  </a:cxn>
                  <a:cxn ang="0">
                    <a:pos x="397" y="86"/>
                  </a:cxn>
                  <a:cxn ang="0">
                    <a:pos x="313" y="59"/>
                  </a:cxn>
                  <a:cxn ang="0">
                    <a:pos x="180" y="27"/>
                  </a:cxn>
                  <a:cxn ang="0">
                    <a:pos x="46" y="4"/>
                  </a:cxn>
                  <a:cxn ang="0">
                    <a:pos x="46" y="1"/>
                  </a:cxn>
                  <a:cxn ang="0">
                    <a:pos x="183" y="15"/>
                  </a:cxn>
                  <a:cxn ang="0">
                    <a:pos x="317" y="39"/>
                  </a:cxn>
                  <a:cxn ang="0">
                    <a:pos x="406" y="62"/>
                  </a:cxn>
                  <a:cxn ang="0">
                    <a:pos x="537" y="106"/>
                  </a:cxn>
                  <a:cxn ang="0">
                    <a:pos x="663" y="161"/>
                  </a:cxn>
                  <a:cxn ang="0">
                    <a:pos x="745" y="206"/>
                  </a:cxn>
                  <a:cxn ang="0">
                    <a:pos x="859" y="287"/>
                  </a:cxn>
                  <a:cxn ang="0">
                    <a:pos x="962" y="383"/>
                  </a:cxn>
                  <a:cxn ang="0">
                    <a:pos x="1023" y="455"/>
                  </a:cxn>
                  <a:cxn ang="0">
                    <a:pos x="1063" y="514"/>
                  </a:cxn>
                  <a:cxn ang="0">
                    <a:pos x="1098" y="571"/>
                  </a:cxn>
                  <a:cxn ang="0">
                    <a:pos x="1152" y="636"/>
                  </a:cxn>
                  <a:cxn ang="0">
                    <a:pos x="1214" y="695"/>
                  </a:cxn>
                  <a:cxn ang="0">
                    <a:pos x="1320" y="770"/>
                  </a:cxn>
                  <a:cxn ang="0">
                    <a:pos x="1434" y="833"/>
                  </a:cxn>
                  <a:cxn ang="0">
                    <a:pos x="1515" y="869"/>
                  </a:cxn>
                  <a:cxn ang="0">
                    <a:pos x="1639" y="915"/>
                  </a:cxn>
                  <a:cxn ang="0">
                    <a:pos x="1851" y="976"/>
                  </a:cxn>
                  <a:cxn ang="0">
                    <a:pos x="2026" y="1013"/>
                  </a:cxn>
                  <a:cxn ang="0">
                    <a:pos x="2290" y="1052"/>
                  </a:cxn>
                  <a:cxn ang="0">
                    <a:pos x="2556" y="1074"/>
                  </a:cxn>
                  <a:cxn ang="0">
                    <a:pos x="2567" y="1075"/>
                  </a:cxn>
                  <a:cxn ang="0">
                    <a:pos x="2593" y="1082"/>
                  </a:cxn>
                  <a:cxn ang="0">
                    <a:pos x="2621" y="1103"/>
                  </a:cxn>
                  <a:cxn ang="0">
                    <a:pos x="2639" y="1133"/>
                  </a:cxn>
                  <a:cxn ang="0">
                    <a:pos x="2645" y="1160"/>
                  </a:cxn>
                  <a:cxn ang="0">
                    <a:pos x="2644" y="1178"/>
                  </a:cxn>
                  <a:cxn ang="0">
                    <a:pos x="2635" y="1204"/>
                  </a:cxn>
                  <a:cxn ang="0">
                    <a:pos x="2615" y="1232"/>
                  </a:cxn>
                  <a:cxn ang="0">
                    <a:pos x="2586" y="1250"/>
                  </a:cxn>
                  <a:cxn ang="0">
                    <a:pos x="2559" y="1256"/>
                  </a:cxn>
                  <a:cxn ang="0">
                    <a:pos x="2545" y="1256"/>
                  </a:cxn>
                </a:cxnLst>
                <a:rect l="0" t="0" r="r" b="b"/>
                <a:pathLst>
                  <a:path w="2645" h="1256">
                    <a:moveTo>
                      <a:pt x="2545" y="1256"/>
                    </a:moveTo>
                    <a:lnTo>
                      <a:pt x="2545" y="1256"/>
                    </a:lnTo>
                    <a:lnTo>
                      <a:pt x="2450" y="1245"/>
                    </a:lnTo>
                    <a:lnTo>
                      <a:pt x="2358" y="1232"/>
                    </a:lnTo>
                    <a:lnTo>
                      <a:pt x="2266" y="1216"/>
                    </a:lnTo>
                    <a:lnTo>
                      <a:pt x="2176" y="1199"/>
                    </a:lnTo>
                    <a:lnTo>
                      <a:pt x="2176" y="1199"/>
                    </a:lnTo>
                    <a:lnTo>
                      <a:pt x="2084" y="1180"/>
                    </a:lnTo>
                    <a:lnTo>
                      <a:pt x="1995" y="1158"/>
                    </a:lnTo>
                    <a:lnTo>
                      <a:pt x="1905" y="1134"/>
                    </a:lnTo>
                    <a:lnTo>
                      <a:pt x="1816" y="1107"/>
                    </a:lnTo>
                    <a:lnTo>
                      <a:pt x="1816" y="1107"/>
                    </a:lnTo>
                    <a:lnTo>
                      <a:pt x="1727" y="1079"/>
                    </a:lnTo>
                    <a:lnTo>
                      <a:pt x="1683" y="1064"/>
                    </a:lnTo>
                    <a:lnTo>
                      <a:pt x="1639" y="1047"/>
                    </a:lnTo>
                    <a:lnTo>
                      <a:pt x="1595" y="1030"/>
                    </a:lnTo>
                    <a:lnTo>
                      <a:pt x="1553" y="1011"/>
                    </a:lnTo>
                    <a:lnTo>
                      <a:pt x="1509" y="993"/>
                    </a:lnTo>
                    <a:lnTo>
                      <a:pt x="1467" y="973"/>
                    </a:lnTo>
                    <a:lnTo>
                      <a:pt x="1467" y="973"/>
                    </a:lnTo>
                    <a:lnTo>
                      <a:pt x="1426" y="952"/>
                    </a:lnTo>
                    <a:lnTo>
                      <a:pt x="1383" y="929"/>
                    </a:lnTo>
                    <a:lnTo>
                      <a:pt x="1344" y="905"/>
                    </a:lnTo>
                    <a:lnTo>
                      <a:pt x="1303" y="880"/>
                    </a:lnTo>
                    <a:lnTo>
                      <a:pt x="1263" y="853"/>
                    </a:lnTo>
                    <a:lnTo>
                      <a:pt x="1225" y="825"/>
                    </a:lnTo>
                    <a:lnTo>
                      <a:pt x="1189" y="795"/>
                    </a:lnTo>
                    <a:lnTo>
                      <a:pt x="1153" y="763"/>
                    </a:lnTo>
                    <a:lnTo>
                      <a:pt x="1153" y="763"/>
                    </a:lnTo>
                    <a:lnTo>
                      <a:pt x="1119" y="729"/>
                    </a:lnTo>
                    <a:lnTo>
                      <a:pt x="1087" y="692"/>
                    </a:lnTo>
                    <a:lnTo>
                      <a:pt x="1073" y="674"/>
                    </a:lnTo>
                    <a:lnTo>
                      <a:pt x="1059" y="654"/>
                    </a:lnTo>
                    <a:lnTo>
                      <a:pt x="1044" y="634"/>
                    </a:lnTo>
                    <a:lnTo>
                      <a:pt x="1032" y="613"/>
                    </a:lnTo>
                    <a:lnTo>
                      <a:pt x="1032" y="613"/>
                    </a:lnTo>
                    <a:lnTo>
                      <a:pt x="1019" y="592"/>
                    </a:lnTo>
                    <a:lnTo>
                      <a:pt x="1008" y="572"/>
                    </a:lnTo>
                    <a:lnTo>
                      <a:pt x="998" y="551"/>
                    </a:lnTo>
                    <a:lnTo>
                      <a:pt x="988" y="532"/>
                    </a:lnTo>
                    <a:lnTo>
                      <a:pt x="988" y="532"/>
                    </a:lnTo>
                    <a:lnTo>
                      <a:pt x="964" y="496"/>
                    </a:lnTo>
                    <a:lnTo>
                      <a:pt x="940" y="460"/>
                    </a:lnTo>
                    <a:lnTo>
                      <a:pt x="940" y="460"/>
                    </a:lnTo>
                    <a:lnTo>
                      <a:pt x="913" y="425"/>
                    </a:lnTo>
                    <a:lnTo>
                      <a:pt x="885" y="393"/>
                    </a:lnTo>
                    <a:lnTo>
                      <a:pt x="854" y="360"/>
                    </a:lnTo>
                    <a:lnTo>
                      <a:pt x="823" y="330"/>
                    </a:lnTo>
                    <a:lnTo>
                      <a:pt x="789" y="301"/>
                    </a:lnTo>
                    <a:lnTo>
                      <a:pt x="753" y="272"/>
                    </a:lnTo>
                    <a:lnTo>
                      <a:pt x="718" y="247"/>
                    </a:lnTo>
                    <a:lnTo>
                      <a:pt x="681" y="222"/>
                    </a:lnTo>
                    <a:lnTo>
                      <a:pt x="681" y="222"/>
                    </a:lnTo>
                    <a:lnTo>
                      <a:pt x="643" y="199"/>
                    </a:lnTo>
                    <a:lnTo>
                      <a:pt x="604" y="176"/>
                    </a:lnTo>
                    <a:lnTo>
                      <a:pt x="564" y="157"/>
                    </a:lnTo>
                    <a:lnTo>
                      <a:pt x="523" y="137"/>
                    </a:lnTo>
                    <a:lnTo>
                      <a:pt x="482" y="118"/>
                    </a:lnTo>
                    <a:lnTo>
                      <a:pt x="440" y="101"/>
                    </a:lnTo>
                    <a:lnTo>
                      <a:pt x="397" y="86"/>
                    </a:lnTo>
                    <a:lnTo>
                      <a:pt x="355" y="72"/>
                    </a:lnTo>
                    <a:lnTo>
                      <a:pt x="355" y="72"/>
                    </a:lnTo>
                    <a:lnTo>
                      <a:pt x="313" y="59"/>
                    </a:lnTo>
                    <a:lnTo>
                      <a:pt x="269" y="46"/>
                    </a:lnTo>
                    <a:lnTo>
                      <a:pt x="225" y="36"/>
                    </a:lnTo>
                    <a:lnTo>
                      <a:pt x="180" y="27"/>
                    </a:lnTo>
                    <a:lnTo>
                      <a:pt x="136" y="17"/>
                    </a:lnTo>
                    <a:lnTo>
                      <a:pt x="91" y="10"/>
                    </a:lnTo>
                    <a:lnTo>
                      <a:pt x="46" y="4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46" y="1"/>
                    </a:lnTo>
                    <a:lnTo>
                      <a:pt x="92" y="4"/>
                    </a:lnTo>
                    <a:lnTo>
                      <a:pt x="137" y="8"/>
                    </a:lnTo>
                    <a:lnTo>
                      <a:pt x="183" y="15"/>
                    </a:lnTo>
                    <a:lnTo>
                      <a:pt x="228" y="22"/>
                    </a:lnTo>
                    <a:lnTo>
                      <a:pt x="272" y="31"/>
                    </a:lnTo>
                    <a:lnTo>
                      <a:pt x="317" y="39"/>
                    </a:lnTo>
                    <a:lnTo>
                      <a:pt x="362" y="51"/>
                    </a:lnTo>
                    <a:lnTo>
                      <a:pt x="362" y="51"/>
                    </a:lnTo>
                    <a:lnTo>
                      <a:pt x="406" y="62"/>
                    </a:lnTo>
                    <a:lnTo>
                      <a:pt x="450" y="75"/>
                    </a:lnTo>
                    <a:lnTo>
                      <a:pt x="493" y="90"/>
                    </a:lnTo>
                    <a:lnTo>
                      <a:pt x="537" y="106"/>
                    </a:lnTo>
                    <a:lnTo>
                      <a:pt x="580" y="123"/>
                    </a:lnTo>
                    <a:lnTo>
                      <a:pt x="622" y="141"/>
                    </a:lnTo>
                    <a:lnTo>
                      <a:pt x="663" y="161"/>
                    </a:lnTo>
                    <a:lnTo>
                      <a:pt x="704" y="183"/>
                    </a:lnTo>
                    <a:lnTo>
                      <a:pt x="704" y="183"/>
                    </a:lnTo>
                    <a:lnTo>
                      <a:pt x="745" y="206"/>
                    </a:lnTo>
                    <a:lnTo>
                      <a:pt x="783" y="231"/>
                    </a:lnTo>
                    <a:lnTo>
                      <a:pt x="821" y="258"/>
                    </a:lnTo>
                    <a:lnTo>
                      <a:pt x="859" y="287"/>
                    </a:lnTo>
                    <a:lnTo>
                      <a:pt x="895" y="316"/>
                    </a:lnTo>
                    <a:lnTo>
                      <a:pt x="929" y="349"/>
                    </a:lnTo>
                    <a:lnTo>
                      <a:pt x="962" y="383"/>
                    </a:lnTo>
                    <a:lnTo>
                      <a:pt x="994" y="418"/>
                    </a:lnTo>
                    <a:lnTo>
                      <a:pt x="994" y="418"/>
                    </a:lnTo>
                    <a:lnTo>
                      <a:pt x="1023" y="455"/>
                    </a:lnTo>
                    <a:lnTo>
                      <a:pt x="1050" y="494"/>
                    </a:lnTo>
                    <a:lnTo>
                      <a:pt x="1050" y="494"/>
                    </a:lnTo>
                    <a:lnTo>
                      <a:pt x="1063" y="514"/>
                    </a:lnTo>
                    <a:lnTo>
                      <a:pt x="1076" y="534"/>
                    </a:lnTo>
                    <a:lnTo>
                      <a:pt x="1087" y="552"/>
                    </a:lnTo>
                    <a:lnTo>
                      <a:pt x="1098" y="571"/>
                    </a:lnTo>
                    <a:lnTo>
                      <a:pt x="1098" y="571"/>
                    </a:lnTo>
                    <a:lnTo>
                      <a:pt x="1124" y="604"/>
                    </a:lnTo>
                    <a:lnTo>
                      <a:pt x="1152" y="636"/>
                    </a:lnTo>
                    <a:lnTo>
                      <a:pt x="1181" y="667"/>
                    </a:lnTo>
                    <a:lnTo>
                      <a:pt x="1214" y="695"/>
                    </a:lnTo>
                    <a:lnTo>
                      <a:pt x="1214" y="695"/>
                    </a:lnTo>
                    <a:lnTo>
                      <a:pt x="1248" y="722"/>
                    </a:lnTo>
                    <a:lnTo>
                      <a:pt x="1283" y="747"/>
                    </a:lnTo>
                    <a:lnTo>
                      <a:pt x="1320" y="770"/>
                    </a:lnTo>
                    <a:lnTo>
                      <a:pt x="1357" y="792"/>
                    </a:lnTo>
                    <a:lnTo>
                      <a:pt x="1395" y="814"/>
                    </a:lnTo>
                    <a:lnTo>
                      <a:pt x="1434" y="833"/>
                    </a:lnTo>
                    <a:lnTo>
                      <a:pt x="1474" y="852"/>
                    </a:lnTo>
                    <a:lnTo>
                      <a:pt x="1515" y="869"/>
                    </a:lnTo>
                    <a:lnTo>
                      <a:pt x="1515" y="869"/>
                    </a:lnTo>
                    <a:lnTo>
                      <a:pt x="1556" y="886"/>
                    </a:lnTo>
                    <a:lnTo>
                      <a:pt x="1597" y="901"/>
                    </a:lnTo>
                    <a:lnTo>
                      <a:pt x="1639" y="915"/>
                    </a:lnTo>
                    <a:lnTo>
                      <a:pt x="1680" y="929"/>
                    </a:lnTo>
                    <a:lnTo>
                      <a:pt x="1766" y="955"/>
                    </a:lnTo>
                    <a:lnTo>
                      <a:pt x="1851" y="976"/>
                    </a:lnTo>
                    <a:lnTo>
                      <a:pt x="1851" y="976"/>
                    </a:lnTo>
                    <a:lnTo>
                      <a:pt x="1939" y="996"/>
                    </a:lnTo>
                    <a:lnTo>
                      <a:pt x="2026" y="1013"/>
                    </a:lnTo>
                    <a:lnTo>
                      <a:pt x="2114" y="1028"/>
                    </a:lnTo>
                    <a:lnTo>
                      <a:pt x="2203" y="1041"/>
                    </a:lnTo>
                    <a:lnTo>
                      <a:pt x="2290" y="1052"/>
                    </a:lnTo>
                    <a:lnTo>
                      <a:pt x="2379" y="1062"/>
                    </a:lnTo>
                    <a:lnTo>
                      <a:pt x="2467" y="1069"/>
                    </a:lnTo>
                    <a:lnTo>
                      <a:pt x="2556" y="1074"/>
                    </a:lnTo>
                    <a:lnTo>
                      <a:pt x="2557" y="1074"/>
                    </a:lnTo>
                    <a:lnTo>
                      <a:pt x="2557" y="1074"/>
                    </a:lnTo>
                    <a:lnTo>
                      <a:pt x="2567" y="1075"/>
                    </a:lnTo>
                    <a:lnTo>
                      <a:pt x="2576" y="1076"/>
                    </a:lnTo>
                    <a:lnTo>
                      <a:pt x="2584" y="1079"/>
                    </a:lnTo>
                    <a:lnTo>
                      <a:pt x="2593" y="1082"/>
                    </a:lnTo>
                    <a:lnTo>
                      <a:pt x="2600" y="1086"/>
                    </a:lnTo>
                    <a:lnTo>
                      <a:pt x="2608" y="1092"/>
                    </a:lnTo>
                    <a:lnTo>
                      <a:pt x="2621" y="1103"/>
                    </a:lnTo>
                    <a:lnTo>
                      <a:pt x="2631" y="1117"/>
                    </a:lnTo>
                    <a:lnTo>
                      <a:pt x="2635" y="1124"/>
                    </a:lnTo>
                    <a:lnTo>
                      <a:pt x="2639" y="1133"/>
                    </a:lnTo>
                    <a:lnTo>
                      <a:pt x="2642" y="1141"/>
                    </a:lnTo>
                    <a:lnTo>
                      <a:pt x="2644" y="1150"/>
                    </a:lnTo>
                    <a:lnTo>
                      <a:pt x="2645" y="1160"/>
                    </a:lnTo>
                    <a:lnTo>
                      <a:pt x="2645" y="1170"/>
                    </a:lnTo>
                    <a:lnTo>
                      <a:pt x="2645" y="1170"/>
                    </a:lnTo>
                    <a:lnTo>
                      <a:pt x="2644" y="1178"/>
                    </a:lnTo>
                    <a:lnTo>
                      <a:pt x="2642" y="1187"/>
                    </a:lnTo>
                    <a:lnTo>
                      <a:pt x="2639" y="1196"/>
                    </a:lnTo>
                    <a:lnTo>
                      <a:pt x="2635" y="1204"/>
                    </a:lnTo>
                    <a:lnTo>
                      <a:pt x="2631" y="1212"/>
                    </a:lnTo>
                    <a:lnTo>
                      <a:pt x="2627" y="1219"/>
                    </a:lnTo>
                    <a:lnTo>
                      <a:pt x="2615" y="1232"/>
                    </a:lnTo>
                    <a:lnTo>
                      <a:pt x="2601" y="1243"/>
                    </a:lnTo>
                    <a:lnTo>
                      <a:pt x="2593" y="1247"/>
                    </a:lnTo>
                    <a:lnTo>
                      <a:pt x="2586" y="1250"/>
                    </a:lnTo>
                    <a:lnTo>
                      <a:pt x="2576" y="1253"/>
                    </a:lnTo>
                    <a:lnTo>
                      <a:pt x="2567" y="1254"/>
                    </a:lnTo>
                    <a:lnTo>
                      <a:pt x="2559" y="1256"/>
                    </a:lnTo>
                    <a:lnTo>
                      <a:pt x="2549" y="1256"/>
                    </a:lnTo>
                    <a:lnTo>
                      <a:pt x="2549" y="1256"/>
                    </a:lnTo>
                    <a:lnTo>
                      <a:pt x="2545" y="1256"/>
                    </a:lnTo>
                    <a:lnTo>
                      <a:pt x="2545" y="125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  <p:grpSp>
            <p:nvGrpSpPr>
              <p:cNvPr id="110" name="Group 165">
                <a:extLst>
                  <a:ext uri="{FF2B5EF4-FFF2-40B4-BE49-F238E27FC236}">
                    <a16:creationId xmlns:a16="http://schemas.microsoft.com/office/drawing/2014/main" id="{3075622F-A6D4-D348-AEAA-3CAEE400BABF}"/>
                  </a:ext>
                </a:extLst>
              </p:cNvPr>
              <p:cNvGrpSpPr/>
              <p:nvPr/>
            </p:nvGrpSpPr>
            <p:grpSpPr>
              <a:xfrm rot="3502563">
                <a:off x="5059058" y="2714815"/>
                <a:ext cx="658980" cy="591697"/>
                <a:chOff x="971551" y="0"/>
                <a:chExt cx="7200902" cy="6818311"/>
              </a:xfrm>
            </p:grpSpPr>
            <p:sp>
              <p:nvSpPr>
                <p:cNvPr id="184" name="Freeform 5">
                  <a:extLst>
                    <a:ext uri="{FF2B5EF4-FFF2-40B4-BE49-F238E27FC236}">
                      <a16:creationId xmlns:a16="http://schemas.microsoft.com/office/drawing/2014/main" id="{357EA65E-EF6D-8C4F-9B9E-3FED02A85D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85" name="Freeform 6">
                  <a:extLst>
                    <a:ext uri="{FF2B5EF4-FFF2-40B4-BE49-F238E27FC236}">
                      <a16:creationId xmlns:a16="http://schemas.microsoft.com/office/drawing/2014/main" id="{9FCDB971-9A43-C04A-BA2F-B47ACD2A31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11" name="Group 171">
                <a:extLst>
                  <a:ext uri="{FF2B5EF4-FFF2-40B4-BE49-F238E27FC236}">
                    <a16:creationId xmlns:a16="http://schemas.microsoft.com/office/drawing/2014/main" id="{7AF8F480-ECC9-3940-BDBC-5DC6DDD3A3DB}"/>
                  </a:ext>
                </a:extLst>
              </p:cNvPr>
              <p:cNvGrpSpPr/>
              <p:nvPr/>
            </p:nvGrpSpPr>
            <p:grpSpPr>
              <a:xfrm rot="21312991" flipH="1">
                <a:off x="5180347" y="4696231"/>
                <a:ext cx="698708" cy="550197"/>
                <a:chOff x="971551" y="0"/>
                <a:chExt cx="7200902" cy="6818311"/>
              </a:xfrm>
            </p:grpSpPr>
            <p:sp>
              <p:nvSpPr>
                <p:cNvPr id="182" name="Freeform 5">
                  <a:extLst>
                    <a:ext uri="{FF2B5EF4-FFF2-40B4-BE49-F238E27FC236}">
                      <a16:creationId xmlns:a16="http://schemas.microsoft.com/office/drawing/2014/main" id="{8FF19C58-14B1-8049-951B-589A9727A2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83" name="Freeform 6">
                  <a:extLst>
                    <a:ext uri="{FF2B5EF4-FFF2-40B4-BE49-F238E27FC236}">
                      <a16:creationId xmlns:a16="http://schemas.microsoft.com/office/drawing/2014/main" id="{16DE6CB8-DC8D-274C-AF06-F48DB336D4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sp>
            <p:nvSpPr>
              <p:cNvPr id="112" name="Freeform 111">
                <a:extLst>
                  <a:ext uri="{FF2B5EF4-FFF2-40B4-BE49-F238E27FC236}">
                    <a16:creationId xmlns:a16="http://schemas.microsoft.com/office/drawing/2014/main" id="{3D720CF2-1D02-3346-847A-1B6E8DBF64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6638" y="4099567"/>
                <a:ext cx="1285555" cy="231133"/>
              </a:xfrm>
              <a:custGeom>
                <a:avLst/>
                <a:gdLst/>
                <a:ahLst/>
                <a:cxnLst>
                  <a:cxn ang="0">
                    <a:pos x="2560" y="473"/>
                  </a:cxn>
                  <a:cxn ang="0">
                    <a:pos x="2412" y="404"/>
                  </a:cxn>
                  <a:cxn ang="0">
                    <a:pos x="2261" y="341"/>
                  </a:cxn>
                  <a:cxn ang="0">
                    <a:pos x="2107" y="283"/>
                  </a:cxn>
                  <a:cxn ang="0">
                    <a:pos x="1951" y="229"/>
                  </a:cxn>
                  <a:cxn ang="0">
                    <a:pos x="1874" y="205"/>
                  </a:cxn>
                  <a:cxn ang="0">
                    <a:pos x="1715" y="161"/>
                  </a:cxn>
                  <a:cxn ang="0">
                    <a:pos x="1554" y="126"/>
                  </a:cxn>
                  <a:cxn ang="0">
                    <a:pos x="1393" y="100"/>
                  </a:cxn>
                  <a:cxn ang="0">
                    <a:pos x="1313" y="92"/>
                  </a:cxn>
                  <a:cxn ang="0">
                    <a:pos x="1149" y="85"/>
                  </a:cxn>
                  <a:cxn ang="0">
                    <a:pos x="984" y="89"/>
                  </a:cxn>
                  <a:cxn ang="0">
                    <a:pos x="818" y="102"/>
                  </a:cxn>
                  <a:cxn ang="0">
                    <a:pos x="653" y="120"/>
                  </a:cxn>
                  <a:cxn ang="0">
                    <a:pos x="571" y="131"/>
                  </a:cxn>
                  <a:cxn ang="0">
                    <a:pos x="407" y="158"/>
                  </a:cxn>
                  <a:cxn ang="0">
                    <a:pos x="243" y="191"/>
                  </a:cxn>
                  <a:cxn ang="0">
                    <a:pos x="81" y="229"/>
                  </a:cxn>
                  <a:cxn ang="0">
                    <a:pos x="0" y="250"/>
                  </a:cxn>
                  <a:cxn ang="0">
                    <a:pos x="159" y="198"/>
                  </a:cxn>
                  <a:cxn ang="0">
                    <a:pos x="320" y="153"/>
                  </a:cxn>
                  <a:cxn ang="0">
                    <a:pos x="482" y="110"/>
                  </a:cxn>
                  <a:cxn ang="0">
                    <a:pos x="646" y="75"/>
                  </a:cxn>
                  <a:cxn ang="0">
                    <a:pos x="728" y="59"/>
                  </a:cxn>
                  <a:cxn ang="0">
                    <a:pos x="895" y="32"/>
                  </a:cxn>
                  <a:cxn ang="0">
                    <a:pos x="1061" y="13"/>
                  </a:cxn>
                  <a:cxn ang="0">
                    <a:pos x="1231" y="1"/>
                  </a:cxn>
                  <a:cxn ang="0">
                    <a:pos x="1317" y="0"/>
                  </a:cxn>
                  <a:cxn ang="0">
                    <a:pos x="1487" y="10"/>
                  </a:cxn>
                  <a:cxn ang="0">
                    <a:pos x="1656" y="30"/>
                  </a:cxn>
                  <a:cxn ang="0">
                    <a:pos x="1823" y="61"/>
                  </a:cxn>
                  <a:cxn ang="0">
                    <a:pos x="1989" y="97"/>
                  </a:cxn>
                  <a:cxn ang="0">
                    <a:pos x="2071" y="119"/>
                  </a:cxn>
                  <a:cxn ang="0">
                    <a:pos x="2234" y="165"/>
                  </a:cxn>
                  <a:cxn ang="0">
                    <a:pos x="2395" y="218"/>
                  </a:cxn>
                  <a:cxn ang="0">
                    <a:pos x="2556" y="276"/>
                  </a:cxn>
                  <a:cxn ang="0">
                    <a:pos x="2635" y="307"/>
                  </a:cxn>
                  <a:cxn ang="0">
                    <a:pos x="2652" y="315"/>
                  </a:cxn>
                  <a:cxn ang="0">
                    <a:pos x="2666" y="326"/>
                  </a:cxn>
                  <a:cxn ang="0">
                    <a:pos x="2677" y="341"/>
                  </a:cxn>
                  <a:cxn ang="0">
                    <a:pos x="2690" y="373"/>
                  </a:cxn>
                  <a:cxn ang="0">
                    <a:pos x="2693" y="390"/>
                  </a:cxn>
                  <a:cxn ang="0">
                    <a:pos x="2692" y="408"/>
                  </a:cxn>
                  <a:cxn ang="0">
                    <a:pos x="2686" y="425"/>
                  </a:cxn>
                  <a:cxn ang="0">
                    <a:pos x="2682" y="434"/>
                  </a:cxn>
                  <a:cxn ang="0">
                    <a:pos x="2672" y="449"/>
                  </a:cxn>
                  <a:cxn ang="0">
                    <a:pos x="2659" y="462"/>
                  </a:cxn>
                  <a:cxn ang="0">
                    <a:pos x="2638" y="476"/>
                  </a:cxn>
                  <a:cxn ang="0">
                    <a:pos x="2612" y="482"/>
                  </a:cxn>
                  <a:cxn ang="0">
                    <a:pos x="2594" y="483"/>
                  </a:cxn>
                  <a:cxn ang="0">
                    <a:pos x="2577" y="479"/>
                  </a:cxn>
                  <a:cxn ang="0">
                    <a:pos x="2567" y="476"/>
                  </a:cxn>
                  <a:cxn ang="0">
                    <a:pos x="2560" y="473"/>
                  </a:cxn>
                </a:cxnLst>
                <a:rect l="0" t="0" r="r" b="b"/>
                <a:pathLst>
                  <a:path w="2693" h="483">
                    <a:moveTo>
                      <a:pt x="2560" y="473"/>
                    </a:moveTo>
                    <a:lnTo>
                      <a:pt x="2560" y="473"/>
                    </a:lnTo>
                    <a:lnTo>
                      <a:pt x="2487" y="438"/>
                    </a:lnTo>
                    <a:lnTo>
                      <a:pt x="2412" y="404"/>
                    </a:lnTo>
                    <a:lnTo>
                      <a:pt x="2337" y="372"/>
                    </a:lnTo>
                    <a:lnTo>
                      <a:pt x="2261" y="341"/>
                    </a:lnTo>
                    <a:lnTo>
                      <a:pt x="2184" y="311"/>
                    </a:lnTo>
                    <a:lnTo>
                      <a:pt x="2107" y="283"/>
                    </a:lnTo>
                    <a:lnTo>
                      <a:pt x="2029" y="254"/>
                    </a:lnTo>
                    <a:lnTo>
                      <a:pt x="1951" y="229"/>
                    </a:lnTo>
                    <a:lnTo>
                      <a:pt x="1951" y="229"/>
                    </a:lnTo>
                    <a:lnTo>
                      <a:pt x="1874" y="205"/>
                    </a:lnTo>
                    <a:lnTo>
                      <a:pt x="1795" y="182"/>
                    </a:lnTo>
                    <a:lnTo>
                      <a:pt x="1715" y="161"/>
                    </a:lnTo>
                    <a:lnTo>
                      <a:pt x="1635" y="141"/>
                    </a:lnTo>
                    <a:lnTo>
                      <a:pt x="1554" y="126"/>
                    </a:lnTo>
                    <a:lnTo>
                      <a:pt x="1474" y="112"/>
                    </a:lnTo>
                    <a:lnTo>
                      <a:pt x="1393" y="100"/>
                    </a:lnTo>
                    <a:lnTo>
                      <a:pt x="1313" y="92"/>
                    </a:lnTo>
                    <a:lnTo>
                      <a:pt x="1313" y="92"/>
                    </a:lnTo>
                    <a:lnTo>
                      <a:pt x="1231" y="88"/>
                    </a:lnTo>
                    <a:lnTo>
                      <a:pt x="1149" y="85"/>
                    </a:lnTo>
                    <a:lnTo>
                      <a:pt x="1067" y="86"/>
                    </a:lnTo>
                    <a:lnTo>
                      <a:pt x="984" y="89"/>
                    </a:lnTo>
                    <a:lnTo>
                      <a:pt x="902" y="95"/>
                    </a:lnTo>
                    <a:lnTo>
                      <a:pt x="818" y="102"/>
                    </a:lnTo>
                    <a:lnTo>
                      <a:pt x="736" y="110"/>
                    </a:lnTo>
                    <a:lnTo>
                      <a:pt x="653" y="120"/>
                    </a:lnTo>
                    <a:lnTo>
                      <a:pt x="653" y="120"/>
                    </a:lnTo>
                    <a:lnTo>
                      <a:pt x="571" y="131"/>
                    </a:lnTo>
                    <a:lnTo>
                      <a:pt x="489" y="144"/>
                    </a:lnTo>
                    <a:lnTo>
                      <a:pt x="407" y="158"/>
                    </a:lnTo>
                    <a:lnTo>
                      <a:pt x="325" y="174"/>
                    </a:lnTo>
                    <a:lnTo>
                      <a:pt x="243" y="191"/>
                    </a:lnTo>
                    <a:lnTo>
                      <a:pt x="161" y="209"/>
                    </a:lnTo>
                    <a:lnTo>
                      <a:pt x="81" y="229"/>
                    </a:lnTo>
                    <a:lnTo>
                      <a:pt x="0" y="250"/>
                    </a:lnTo>
                    <a:lnTo>
                      <a:pt x="0" y="250"/>
                    </a:lnTo>
                    <a:lnTo>
                      <a:pt x="80" y="223"/>
                    </a:lnTo>
                    <a:lnTo>
                      <a:pt x="159" y="198"/>
                    </a:lnTo>
                    <a:lnTo>
                      <a:pt x="239" y="174"/>
                    </a:lnTo>
                    <a:lnTo>
                      <a:pt x="320" y="153"/>
                    </a:lnTo>
                    <a:lnTo>
                      <a:pt x="400" y="130"/>
                    </a:lnTo>
                    <a:lnTo>
                      <a:pt x="482" y="110"/>
                    </a:lnTo>
                    <a:lnTo>
                      <a:pt x="564" y="92"/>
                    </a:lnTo>
                    <a:lnTo>
                      <a:pt x="646" y="75"/>
                    </a:lnTo>
                    <a:lnTo>
                      <a:pt x="646" y="75"/>
                    </a:lnTo>
                    <a:lnTo>
                      <a:pt x="728" y="59"/>
                    </a:lnTo>
                    <a:lnTo>
                      <a:pt x="811" y="45"/>
                    </a:lnTo>
                    <a:lnTo>
                      <a:pt x="895" y="32"/>
                    </a:lnTo>
                    <a:lnTo>
                      <a:pt x="978" y="21"/>
                    </a:lnTo>
                    <a:lnTo>
                      <a:pt x="1061" y="13"/>
                    </a:lnTo>
                    <a:lnTo>
                      <a:pt x="1146" y="6"/>
                    </a:lnTo>
                    <a:lnTo>
                      <a:pt x="1231" y="1"/>
                    </a:lnTo>
                    <a:lnTo>
                      <a:pt x="1317" y="0"/>
                    </a:lnTo>
                    <a:lnTo>
                      <a:pt x="1317" y="0"/>
                    </a:lnTo>
                    <a:lnTo>
                      <a:pt x="1402" y="3"/>
                    </a:lnTo>
                    <a:lnTo>
                      <a:pt x="1487" y="10"/>
                    </a:lnTo>
                    <a:lnTo>
                      <a:pt x="1571" y="18"/>
                    </a:lnTo>
                    <a:lnTo>
                      <a:pt x="1656" y="30"/>
                    </a:lnTo>
                    <a:lnTo>
                      <a:pt x="1739" y="44"/>
                    </a:lnTo>
                    <a:lnTo>
                      <a:pt x="1823" y="61"/>
                    </a:lnTo>
                    <a:lnTo>
                      <a:pt x="1906" y="78"/>
                    </a:lnTo>
                    <a:lnTo>
                      <a:pt x="1989" y="97"/>
                    </a:lnTo>
                    <a:lnTo>
                      <a:pt x="1989" y="97"/>
                    </a:lnTo>
                    <a:lnTo>
                      <a:pt x="2071" y="119"/>
                    </a:lnTo>
                    <a:lnTo>
                      <a:pt x="2153" y="141"/>
                    </a:lnTo>
                    <a:lnTo>
                      <a:pt x="2234" y="165"/>
                    </a:lnTo>
                    <a:lnTo>
                      <a:pt x="2314" y="191"/>
                    </a:lnTo>
                    <a:lnTo>
                      <a:pt x="2395" y="218"/>
                    </a:lnTo>
                    <a:lnTo>
                      <a:pt x="2475" y="246"/>
                    </a:lnTo>
                    <a:lnTo>
                      <a:pt x="2556" y="276"/>
                    </a:lnTo>
                    <a:lnTo>
                      <a:pt x="2635" y="307"/>
                    </a:lnTo>
                    <a:lnTo>
                      <a:pt x="2635" y="307"/>
                    </a:lnTo>
                    <a:lnTo>
                      <a:pt x="2644" y="311"/>
                    </a:lnTo>
                    <a:lnTo>
                      <a:pt x="2652" y="315"/>
                    </a:lnTo>
                    <a:lnTo>
                      <a:pt x="2659" y="321"/>
                    </a:lnTo>
                    <a:lnTo>
                      <a:pt x="2666" y="326"/>
                    </a:lnTo>
                    <a:lnTo>
                      <a:pt x="2672" y="333"/>
                    </a:lnTo>
                    <a:lnTo>
                      <a:pt x="2677" y="341"/>
                    </a:lnTo>
                    <a:lnTo>
                      <a:pt x="2686" y="356"/>
                    </a:lnTo>
                    <a:lnTo>
                      <a:pt x="2690" y="373"/>
                    </a:lnTo>
                    <a:lnTo>
                      <a:pt x="2692" y="381"/>
                    </a:lnTo>
                    <a:lnTo>
                      <a:pt x="2693" y="390"/>
                    </a:lnTo>
                    <a:lnTo>
                      <a:pt x="2693" y="398"/>
                    </a:lnTo>
                    <a:lnTo>
                      <a:pt x="2692" y="408"/>
                    </a:lnTo>
                    <a:lnTo>
                      <a:pt x="2689" y="417"/>
                    </a:lnTo>
                    <a:lnTo>
                      <a:pt x="2686" y="425"/>
                    </a:lnTo>
                    <a:lnTo>
                      <a:pt x="2686" y="425"/>
                    </a:lnTo>
                    <a:lnTo>
                      <a:pt x="2682" y="434"/>
                    </a:lnTo>
                    <a:lnTo>
                      <a:pt x="2677" y="442"/>
                    </a:lnTo>
                    <a:lnTo>
                      <a:pt x="2672" y="449"/>
                    </a:lnTo>
                    <a:lnTo>
                      <a:pt x="2666" y="456"/>
                    </a:lnTo>
                    <a:lnTo>
                      <a:pt x="2659" y="462"/>
                    </a:lnTo>
                    <a:lnTo>
                      <a:pt x="2653" y="468"/>
                    </a:lnTo>
                    <a:lnTo>
                      <a:pt x="2638" y="476"/>
                    </a:lnTo>
                    <a:lnTo>
                      <a:pt x="2621" y="480"/>
                    </a:lnTo>
                    <a:lnTo>
                      <a:pt x="2612" y="482"/>
                    </a:lnTo>
                    <a:lnTo>
                      <a:pt x="2603" y="483"/>
                    </a:lnTo>
                    <a:lnTo>
                      <a:pt x="2594" y="483"/>
                    </a:lnTo>
                    <a:lnTo>
                      <a:pt x="2586" y="482"/>
                    </a:lnTo>
                    <a:lnTo>
                      <a:pt x="2577" y="479"/>
                    </a:lnTo>
                    <a:lnTo>
                      <a:pt x="2567" y="476"/>
                    </a:lnTo>
                    <a:lnTo>
                      <a:pt x="2567" y="476"/>
                    </a:lnTo>
                    <a:lnTo>
                      <a:pt x="2562" y="473"/>
                    </a:lnTo>
                    <a:lnTo>
                      <a:pt x="2560" y="473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360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  <p:sp>
            <p:nvSpPr>
              <p:cNvPr id="113" name="Freeform 7">
                <a:extLst>
                  <a:ext uri="{FF2B5EF4-FFF2-40B4-BE49-F238E27FC236}">
                    <a16:creationId xmlns:a16="http://schemas.microsoft.com/office/drawing/2014/main" id="{DE029C89-2532-144B-8318-07EC9571D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69348" y="589355"/>
                <a:ext cx="426652" cy="5227245"/>
              </a:xfrm>
              <a:custGeom>
                <a:avLst/>
                <a:gdLst/>
                <a:ahLst/>
                <a:cxnLst>
                  <a:cxn ang="0">
                    <a:pos x="85" y="8177"/>
                  </a:cxn>
                  <a:cxn ang="0">
                    <a:pos x="198" y="7659"/>
                  </a:cxn>
                  <a:cxn ang="0">
                    <a:pos x="268" y="7269"/>
                  </a:cxn>
                  <a:cxn ang="0">
                    <a:pos x="336" y="6747"/>
                  </a:cxn>
                  <a:cxn ang="0">
                    <a:pos x="357" y="6422"/>
                  </a:cxn>
                  <a:cxn ang="0">
                    <a:pos x="357" y="6228"/>
                  </a:cxn>
                  <a:cxn ang="0">
                    <a:pos x="342" y="6039"/>
                  </a:cxn>
                  <a:cxn ang="0">
                    <a:pos x="315" y="5888"/>
                  </a:cxn>
                  <a:cxn ang="0">
                    <a:pos x="275" y="5719"/>
                  </a:cxn>
                  <a:cxn ang="0">
                    <a:pos x="203" y="5320"/>
                  </a:cxn>
                  <a:cxn ang="0">
                    <a:pos x="147" y="4918"/>
                  </a:cxn>
                  <a:cxn ang="0">
                    <a:pos x="87" y="4383"/>
                  </a:cxn>
                  <a:cxn ang="0">
                    <a:pos x="52" y="3982"/>
                  </a:cxn>
                  <a:cxn ang="0">
                    <a:pos x="18" y="3445"/>
                  </a:cxn>
                  <a:cxn ang="0">
                    <a:pos x="4" y="3042"/>
                  </a:cxn>
                  <a:cxn ang="0">
                    <a:pos x="3" y="2504"/>
                  </a:cxn>
                  <a:cxn ang="0">
                    <a:pos x="22" y="2100"/>
                  </a:cxn>
                  <a:cxn ang="0">
                    <a:pos x="61" y="1765"/>
                  </a:cxn>
                  <a:cxn ang="0">
                    <a:pos x="99" y="1564"/>
                  </a:cxn>
                  <a:cxn ang="0">
                    <a:pos x="134" y="1433"/>
                  </a:cxn>
                  <a:cxn ang="0">
                    <a:pos x="179" y="1306"/>
                  </a:cxn>
                  <a:cxn ang="0">
                    <a:pos x="257" y="1051"/>
                  </a:cxn>
                  <a:cxn ang="0">
                    <a:pos x="299" y="856"/>
                  </a:cxn>
                  <a:cxn ang="0">
                    <a:pos x="333" y="592"/>
                  </a:cxn>
                  <a:cxn ang="0">
                    <a:pos x="336" y="393"/>
                  </a:cxn>
                  <a:cxn ang="0">
                    <a:pos x="316" y="194"/>
                  </a:cxn>
                  <a:cxn ang="0">
                    <a:pos x="288" y="64"/>
                  </a:cxn>
                  <a:cxn ang="0">
                    <a:pos x="280" y="31"/>
                  </a:cxn>
                  <a:cxn ang="0">
                    <a:pos x="318" y="160"/>
                  </a:cxn>
                  <a:cxn ang="0">
                    <a:pos x="345" y="325"/>
                  </a:cxn>
                  <a:cxn ang="0">
                    <a:pos x="357" y="526"/>
                  </a:cxn>
                  <a:cxn ang="0">
                    <a:pos x="340" y="795"/>
                  </a:cxn>
                  <a:cxn ang="0">
                    <a:pos x="296" y="1061"/>
                  </a:cxn>
                  <a:cxn ang="0">
                    <a:pos x="247" y="1257"/>
                  </a:cxn>
                  <a:cxn ang="0">
                    <a:pos x="198" y="1417"/>
                  </a:cxn>
                  <a:cxn ang="0">
                    <a:pos x="158" y="1577"/>
                  </a:cxn>
                  <a:cxn ang="0">
                    <a:pos x="130" y="1773"/>
                  </a:cxn>
                  <a:cxn ang="0">
                    <a:pos x="104" y="2104"/>
                  </a:cxn>
                  <a:cxn ang="0">
                    <a:pos x="100" y="2504"/>
                  </a:cxn>
                  <a:cxn ang="0">
                    <a:pos x="121" y="3036"/>
                  </a:cxn>
                  <a:cxn ang="0">
                    <a:pos x="151" y="3436"/>
                  </a:cxn>
                  <a:cxn ang="0">
                    <a:pos x="205" y="3966"/>
                  </a:cxn>
                  <a:cxn ang="0">
                    <a:pos x="256" y="4363"/>
                  </a:cxn>
                  <a:cxn ang="0">
                    <a:pos x="335" y="4892"/>
                  </a:cxn>
                  <a:cxn ang="0">
                    <a:pos x="405" y="5284"/>
                  </a:cxn>
                  <a:cxn ang="0">
                    <a:pos x="507" y="5734"/>
                  </a:cxn>
                  <a:cxn ang="0">
                    <a:pos x="544" y="5864"/>
                  </a:cxn>
                  <a:cxn ang="0">
                    <a:pos x="573" y="6005"/>
                  </a:cxn>
                  <a:cxn ang="0">
                    <a:pos x="597" y="6215"/>
                  </a:cxn>
                  <a:cxn ang="0">
                    <a:pos x="604" y="6423"/>
                  </a:cxn>
                  <a:cxn ang="0">
                    <a:pos x="597" y="6766"/>
                  </a:cxn>
                  <a:cxn ang="0">
                    <a:pos x="547" y="7309"/>
                  </a:cxn>
                  <a:cxn ang="0">
                    <a:pos x="490" y="7712"/>
                  </a:cxn>
                  <a:cxn ang="0">
                    <a:pos x="395" y="8246"/>
                  </a:cxn>
                  <a:cxn ang="0">
                    <a:pos x="335" y="8528"/>
                  </a:cxn>
                  <a:cxn ang="0">
                    <a:pos x="302" y="8583"/>
                  </a:cxn>
                  <a:cxn ang="0">
                    <a:pos x="253" y="8623"/>
                  </a:cxn>
                  <a:cxn ang="0">
                    <a:pos x="192" y="8640"/>
                  </a:cxn>
                  <a:cxn ang="0">
                    <a:pos x="144" y="8636"/>
                  </a:cxn>
                  <a:cxn ang="0">
                    <a:pos x="83" y="8610"/>
                  </a:cxn>
                  <a:cxn ang="0">
                    <a:pos x="41" y="8565"/>
                  </a:cxn>
                  <a:cxn ang="0">
                    <a:pos x="17" y="8506"/>
                  </a:cxn>
                  <a:cxn ang="0">
                    <a:pos x="18" y="8441"/>
                  </a:cxn>
                </a:cxnLst>
                <a:rect l="0" t="0" r="r" b="b"/>
                <a:pathLst>
                  <a:path w="606" h="8640">
                    <a:moveTo>
                      <a:pt x="21" y="8432"/>
                    </a:moveTo>
                    <a:lnTo>
                      <a:pt x="21" y="8432"/>
                    </a:lnTo>
                    <a:lnTo>
                      <a:pt x="54" y="8305"/>
                    </a:lnTo>
                    <a:lnTo>
                      <a:pt x="85" y="8177"/>
                    </a:lnTo>
                    <a:lnTo>
                      <a:pt x="114" y="8048"/>
                    </a:lnTo>
                    <a:lnTo>
                      <a:pt x="144" y="7919"/>
                    </a:lnTo>
                    <a:lnTo>
                      <a:pt x="171" y="7789"/>
                    </a:lnTo>
                    <a:lnTo>
                      <a:pt x="198" y="7659"/>
                    </a:lnTo>
                    <a:lnTo>
                      <a:pt x="223" y="7529"/>
                    </a:lnTo>
                    <a:lnTo>
                      <a:pt x="246" y="7399"/>
                    </a:lnTo>
                    <a:lnTo>
                      <a:pt x="246" y="7399"/>
                    </a:lnTo>
                    <a:lnTo>
                      <a:pt x="268" y="7269"/>
                    </a:lnTo>
                    <a:lnTo>
                      <a:pt x="288" y="7139"/>
                    </a:lnTo>
                    <a:lnTo>
                      <a:pt x="306" y="7008"/>
                    </a:lnTo>
                    <a:lnTo>
                      <a:pt x="323" y="6878"/>
                    </a:lnTo>
                    <a:lnTo>
                      <a:pt x="336" y="6747"/>
                    </a:lnTo>
                    <a:lnTo>
                      <a:pt x="347" y="6617"/>
                    </a:lnTo>
                    <a:lnTo>
                      <a:pt x="352" y="6552"/>
                    </a:lnTo>
                    <a:lnTo>
                      <a:pt x="354" y="6487"/>
                    </a:lnTo>
                    <a:lnTo>
                      <a:pt x="357" y="6422"/>
                    </a:lnTo>
                    <a:lnTo>
                      <a:pt x="359" y="6357"/>
                    </a:lnTo>
                    <a:lnTo>
                      <a:pt x="359" y="6357"/>
                    </a:lnTo>
                    <a:lnTo>
                      <a:pt x="359" y="6292"/>
                    </a:lnTo>
                    <a:lnTo>
                      <a:pt x="357" y="6228"/>
                    </a:lnTo>
                    <a:lnTo>
                      <a:pt x="353" y="6165"/>
                    </a:lnTo>
                    <a:lnTo>
                      <a:pt x="349" y="6101"/>
                    </a:lnTo>
                    <a:lnTo>
                      <a:pt x="349" y="6101"/>
                    </a:lnTo>
                    <a:lnTo>
                      <a:pt x="342" y="6039"/>
                    </a:lnTo>
                    <a:lnTo>
                      <a:pt x="333" y="5977"/>
                    </a:lnTo>
                    <a:lnTo>
                      <a:pt x="333" y="5977"/>
                    </a:lnTo>
                    <a:lnTo>
                      <a:pt x="322" y="5917"/>
                    </a:lnTo>
                    <a:lnTo>
                      <a:pt x="315" y="5888"/>
                    </a:lnTo>
                    <a:lnTo>
                      <a:pt x="306" y="5855"/>
                    </a:lnTo>
                    <a:lnTo>
                      <a:pt x="306" y="5855"/>
                    </a:lnTo>
                    <a:lnTo>
                      <a:pt x="291" y="5787"/>
                    </a:lnTo>
                    <a:lnTo>
                      <a:pt x="275" y="5719"/>
                    </a:lnTo>
                    <a:lnTo>
                      <a:pt x="263" y="5653"/>
                    </a:lnTo>
                    <a:lnTo>
                      <a:pt x="250" y="5587"/>
                    </a:lnTo>
                    <a:lnTo>
                      <a:pt x="226" y="5452"/>
                    </a:lnTo>
                    <a:lnTo>
                      <a:pt x="203" y="5320"/>
                    </a:lnTo>
                    <a:lnTo>
                      <a:pt x="203" y="5320"/>
                    </a:lnTo>
                    <a:lnTo>
                      <a:pt x="183" y="5185"/>
                    </a:lnTo>
                    <a:lnTo>
                      <a:pt x="165" y="5053"/>
                    </a:lnTo>
                    <a:lnTo>
                      <a:pt x="147" y="4918"/>
                    </a:lnTo>
                    <a:lnTo>
                      <a:pt x="131" y="4784"/>
                    </a:lnTo>
                    <a:lnTo>
                      <a:pt x="116" y="4651"/>
                    </a:lnTo>
                    <a:lnTo>
                      <a:pt x="100" y="4517"/>
                    </a:lnTo>
                    <a:lnTo>
                      <a:pt x="87" y="4383"/>
                    </a:lnTo>
                    <a:lnTo>
                      <a:pt x="75" y="4250"/>
                    </a:lnTo>
                    <a:lnTo>
                      <a:pt x="75" y="4250"/>
                    </a:lnTo>
                    <a:lnTo>
                      <a:pt x="63" y="4116"/>
                    </a:lnTo>
                    <a:lnTo>
                      <a:pt x="52" y="3982"/>
                    </a:lnTo>
                    <a:lnTo>
                      <a:pt x="42" y="3847"/>
                    </a:lnTo>
                    <a:lnTo>
                      <a:pt x="32" y="3713"/>
                    </a:lnTo>
                    <a:lnTo>
                      <a:pt x="25" y="3579"/>
                    </a:lnTo>
                    <a:lnTo>
                      <a:pt x="18" y="3445"/>
                    </a:lnTo>
                    <a:lnTo>
                      <a:pt x="13" y="3310"/>
                    </a:lnTo>
                    <a:lnTo>
                      <a:pt x="7" y="3176"/>
                    </a:lnTo>
                    <a:lnTo>
                      <a:pt x="7" y="3176"/>
                    </a:lnTo>
                    <a:lnTo>
                      <a:pt x="4" y="3042"/>
                    </a:lnTo>
                    <a:lnTo>
                      <a:pt x="1" y="2906"/>
                    </a:lnTo>
                    <a:lnTo>
                      <a:pt x="0" y="2772"/>
                    </a:lnTo>
                    <a:lnTo>
                      <a:pt x="1" y="2638"/>
                    </a:lnTo>
                    <a:lnTo>
                      <a:pt x="3" y="2504"/>
                    </a:lnTo>
                    <a:lnTo>
                      <a:pt x="7" y="2368"/>
                    </a:lnTo>
                    <a:lnTo>
                      <a:pt x="14" y="2234"/>
                    </a:lnTo>
                    <a:lnTo>
                      <a:pt x="22" y="2100"/>
                    </a:lnTo>
                    <a:lnTo>
                      <a:pt x="22" y="2100"/>
                    </a:lnTo>
                    <a:lnTo>
                      <a:pt x="35" y="1965"/>
                    </a:lnTo>
                    <a:lnTo>
                      <a:pt x="42" y="1898"/>
                    </a:lnTo>
                    <a:lnTo>
                      <a:pt x="51" y="1831"/>
                    </a:lnTo>
                    <a:lnTo>
                      <a:pt x="61" y="1765"/>
                    </a:lnTo>
                    <a:lnTo>
                      <a:pt x="72" y="1697"/>
                    </a:lnTo>
                    <a:lnTo>
                      <a:pt x="85" y="1631"/>
                    </a:lnTo>
                    <a:lnTo>
                      <a:pt x="99" y="1564"/>
                    </a:lnTo>
                    <a:lnTo>
                      <a:pt x="99" y="1564"/>
                    </a:lnTo>
                    <a:lnTo>
                      <a:pt x="116" y="1498"/>
                    </a:lnTo>
                    <a:lnTo>
                      <a:pt x="124" y="1465"/>
                    </a:lnTo>
                    <a:lnTo>
                      <a:pt x="134" y="1433"/>
                    </a:lnTo>
                    <a:lnTo>
                      <a:pt x="134" y="1433"/>
                    </a:lnTo>
                    <a:lnTo>
                      <a:pt x="145" y="1400"/>
                    </a:lnTo>
                    <a:lnTo>
                      <a:pt x="157" y="1369"/>
                    </a:lnTo>
                    <a:lnTo>
                      <a:pt x="179" y="1306"/>
                    </a:lnTo>
                    <a:lnTo>
                      <a:pt x="179" y="1306"/>
                    </a:lnTo>
                    <a:lnTo>
                      <a:pt x="200" y="1243"/>
                    </a:lnTo>
                    <a:lnTo>
                      <a:pt x="220" y="1180"/>
                    </a:lnTo>
                    <a:lnTo>
                      <a:pt x="239" y="1116"/>
                    </a:lnTo>
                    <a:lnTo>
                      <a:pt x="257" y="1051"/>
                    </a:lnTo>
                    <a:lnTo>
                      <a:pt x="257" y="1051"/>
                    </a:lnTo>
                    <a:lnTo>
                      <a:pt x="272" y="986"/>
                    </a:lnTo>
                    <a:lnTo>
                      <a:pt x="287" y="921"/>
                    </a:lnTo>
                    <a:lnTo>
                      <a:pt x="299" y="856"/>
                    </a:lnTo>
                    <a:lnTo>
                      <a:pt x="311" y="791"/>
                    </a:lnTo>
                    <a:lnTo>
                      <a:pt x="321" y="725"/>
                    </a:lnTo>
                    <a:lnTo>
                      <a:pt x="328" y="658"/>
                    </a:lnTo>
                    <a:lnTo>
                      <a:pt x="333" y="592"/>
                    </a:lnTo>
                    <a:lnTo>
                      <a:pt x="336" y="526"/>
                    </a:lnTo>
                    <a:lnTo>
                      <a:pt x="336" y="526"/>
                    </a:lnTo>
                    <a:lnTo>
                      <a:pt x="337" y="459"/>
                    </a:lnTo>
                    <a:lnTo>
                      <a:pt x="336" y="393"/>
                    </a:lnTo>
                    <a:lnTo>
                      <a:pt x="332" y="326"/>
                    </a:lnTo>
                    <a:lnTo>
                      <a:pt x="326" y="260"/>
                    </a:lnTo>
                    <a:lnTo>
                      <a:pt x="326" y="260"/>
                    </a:lnTo>
                    <a:lnTo>
                      <a:pt x="316" y="194"/>
                    </a:lnTo>
                    <a:lnTo>
                      <a:pt x="311" y="161"/>
                    </a:lnTo>
                    <a:lnTo>
                      <a:pt x="305" y="127"/>
                    </a:lnTo>
                    <a:lnTo>
                      <a:pt x="296" y="95"/>
                    </a:lnTo>
                    <a:lnTo>
                      <a:pt x="288" y="64"/>
                    </a:lnTo>
                    <a:lnTo>
                      <a:pt x="278" y="31"/>
                    </a:lnTo>
                    <a:lnTo>
                      <a:pt x="267" y="0"/>
                    </a:lnTo>
                    <a:lnTo>
                      <a:pt x="267" y="0"/>
                    </a:lnTo>
                    <a:lnTo>
                      <a:pt x="280" y="31"/>
                    </a:lnTo>
                    <a:lnTo>
                      <a:pt x="291" y="62"/>
                    </a:lnTo>
                    <a:lnTo>
                      <a:pt x="301" y="95"/>
                    </a:lnTo>
                    <a:lnTo>
                      <a:pt x="309" y="127"/>
                    </a:lnTo>
                    <a:lnTo>
                      <a:pt x="318" y="160"/>
                    </a:lnTo>
                    <a:lnTo>
                      <a:pt x="325" y="192"/>
                    </a:lnTo>
                    <a:lnTo>
                      <a:pt x="336" y="259"/>
                    </a:lnTo>
                    <a:lnTo>
                      <a:pt x="336" y="259"/>
                    </a:lnTo>
                    <a:lnTo>
                      <a:pt x="345" y="325"/>
                    </a:lnTo>
                    <a:lnTo>
                      <a:pt x="352" y="391"/>
                    </a:lnTo>
                    <a:lnTo>
                      <a:pt x="356" y="459"/>
                    </a:lnTo>
                    <a:lnTo>
                      <a:pt x="357" y="526"/>
                    </a:lnTo>
                    <a:lnTo>
                      <a:pt x="357" y="526"/>
                    </a:lnTo>
                    <a:lnTo>
                      <a:pt x="356" y="593"/>
                    </a:lnTo>
                    <a:lnTo>
                      <a:pt x="353" y="661"/>
                    </a:lnTo>
                    <a:lnTo>
                      <a:pt x="347" y="728"/>
                    </a:lnTo>
                    <a:lnTo>
                      <a:pt x="340" y="795"/>
                    </a:lnTo>
                    <a:lnTo>
                      <a:pt x="332" y="862"/>
                    </a:lnTo>
                    <a:lnTo>
                      <a:pt x="322" y="928"/>
                    </a:lnTo>
                    <a:lnTo>
                      <a:pt x="311" y="995"/>
                    </a:lnTo>
                    <a:lnTo>
                      <a:pt x="296" y="1061"/>
                    </a:lnTo>
                    <a:lnTo>
                      <a:pt x="296" y="1061"/>
                    </a:lnTo>
                    <a:lnTo>
                      <a:pt x="281" y="1126"/>
                    </a:lnTo>
                    <a:lnTo>
                      <a:pt x="265" y="1193"/>
                    </a:lnTo>
                    <a:lnTo>
                      <a:pt x="247" y="1257"/>
                    </a:lnTo>
                    <a:lnTo>
                      <a:pt x="227" y="1322"/>
                    </a:lnTo>
                    <a:lnTo>
                      <a:pt x="227" y="1322"/>
                    </a:lnTo>
                    <a:lnTo>
                      <a:pt x="207" y="1386"/>
                    </a:lnTo>
                    <a:lnTo>
                      <a:pt x="198" y="1417"/>
                    </a:lnTo>
                    <a:lnTo>
                      <a:pt x="188" y="1448"/>
                    </a:lnTo>
                    <a:lnTo>
                      <a:pt x="188" y="1448"/>
                    </a:lnTo>
                    <a:lnTo>
                      <a:pt x="172" y="1513"/>
                    </a:lnTo>
                    <a:lnTo>
                      <a:pt x="158" y="1577"/>
                    </a:lnTo>
                    <a:lnTo>
                      <a:pt x="158" y="1577"/>
                    </a:lnTo>
                    <a:lnTo>
                      <a:pt x="147" y="1642"/>
                    </a:lnTo>
                    <a:lnTo>
                      <a:pt x="137" y="1708"/>
                    </a:lnTo>
                    <a:lnTo>
                      <a:pt x="130" y="1773"/>
                    </a:lnTo>
                    <a:lnTo>
                      <a:pt x="123" y="1840"/>
                    </a:lnTo>
                    <a:lnTo>
                      <a:pt x="116" y="1906"/>
                    </a:lnTo>
                    <a:lnTo>
                      <a:pt x="111" y="1971"/>
                    </a:lnTo>
                    <a:lnTo>
                      <a:pt x="104" y="2104"/>
                    </a:lnTo>
                    <a:lnTo>
                      <a:pt x="104" y="2104"/>
                    </a:lnTo>
                    <a:lnTo>
                      <a:pt x="102" y="2238"/>
                    </a:lnTo>
                    <a:lnTo>
                      <a:pt x="100" y="2371"/>
                    </a:lnTo>
                    <a:lnTo>
                      <a:pt x="100" y="2504"/>
                    </a:lnTo>
                    <a:lnTo>
                      <a:pt x="103" y="2637"/>
                    </a:lnTo>
                    <a:lnTo>
                      <a:pt x="107" y="2771"/>
                    </a:lnTo>
                    <a:lnTo>
                      <a:pt x="114" y="2904"/>
                    </a:lnTo>
                    <a:lnTo>
                      <a:pt x="121" y="3036"/>
                    </a:lnTo>
                    <a:lnTo>
                      <a:pt x="130" y="3169"/>
                    </a:lnTo>
                    <a:lnTo>
                      <a:pt x="130" y="3169"/>
                    </a:lnTo>
                    <a:lnTo>
                      <a:pt x="140" y="3303"/>
                    </a:lnTo>
                    <a:lnTo>
                      <a:pt x="151" y="3436"/>
                    </a:lnTo>
                    <a:lnTo>
                      <a:pt x="162" y="3569"/>
                    </a:lnTo>
                    <a:lnTo>
                      <a:pt x="176" y="3702"/>
                    </a:lnTo>
                    <a:lnTo>
                      <a:pt x="191" y="3835"/>
                    </a:lnTo>
                    <a:lnTo>
                      <a:pt x="205" y="3966"/>
                    </a:lnTo>
                    <a:lnTo>
                      <a:pt x="220" y="4099"/>
                    </a:lnTo>
                    <a:lnTo>
                      <a:pt x="237" y="4232"/>
                    </a:lnTo>
                    <a:lnTo>
                      <a:pt x="237" y="4232"/>
                    </a:lnTo>
                    <a:lnTo>
                      <a:pt x="256" y="4363"/>
                    </a:lnTo>
                    <a:lnTo>
                      <a:pt x="274" y="4496"/>
                    </a:lnTo>
                    <a:lnTo>
                      <a:pt x="292" y="4627"/>
                    </a:lnTo>
                    <a:lnTo>
                      <a:pt x="313" y="4760"/>
                    </a:lnTo>
                    <a:lnTo>
                      <a:pt x="335" y="4892"/>
                    </a:lnTo>
                    <a:lnTo>
                      <a:pt x="357" y="5022"/>
                    </a:lnTo>
                    <a:lnTo>
                      <a:pt x="381" y="5153"/>
                    </a:lnTo>
                    <a:lnTo>
                      <a:pt x="405" y="5284"/>
                    </a:lnTo>
                    <a:lnTo>
                      <a:pt x="405" y="5284"/>
                    </a:lnTo>
                    <a:lnTo>
                      <a:pt x="432" y="5413"/>
                    </a:lnTo>
                    <a:lnTo>
                      <a:pt x="460" y="5543"/>
                    </a:lnTo>
                    <a:lnTo>
                      <a:pt x="490" y="5670"/>
                    </a:lnTo>
                    <a:lnTo>
                      <a:pt x="507" y="5734"/>
                    </a:lnTo>
                    <a:lnTo>
                      <a:pt x="524" y="5796"/>
                    </a:lnTo>
                    <a:lnTo>
                      <a:pt x="534" y="5828"/>
                    </a:lnTo>
                    <a:lnTo>
                      <a:pt x="544" y="5864"/>
                    </a:lnTo>
                    <a:lnTo>
                      <a:pt x="544" y="5864"/>
                    </a:lnTo>
                    <a:lnTo>
                      <a:pt x="552" y="5899"/>
                    </a:lnTo>
                    <a:lnTo>
                      <a:pt x="559" y="5934"/>
                    </a:lnTo>
                    <a:lnTo>
                      <a:pt x="559" y="5934"/>
                    </a:lnTo>
                    <a:lnTo>
                      <a:pt x="573" y="6005"/>
                    </a:lnTo>
                    <a:lnTo>
                      <a:pt x="583" y="6076"/>
                    </a:lnTo>
                    <a:lnTo>
                      <a:pt x="583" y="6076"/>
                    </a:lnTo>
                    <a:lnTo>
                      <a:pt x="590" y="6145"/>
                    </a:lnTo>
                    <a:lnTo>
                      <a:pt x="597" y="6215"/>
                    </a:lnTo>
                    <a:lnTo>
                      <a:pt x="602" y="6285"/>
                    </a:lnTo>
                    <a:lnTo>
                      <a:pt x="604" y="6354"/>
                    </a:lnTo>
                    <a:lnTo>
                      <a:pt x="604" y="6354"/>
                    </a:lnTo>
                    <a:lnTo>
                      <a:pt x="604" y="6423"/>
                    </a:lnTo>
                    <a:lnTo>
                      <a:pt x="606" y="6492"/>
                    </a:lnTo>
                    <a:lnTo>
                      <a:pt x="604" y="6562"/>
                    </a:lnTo>
                    <a:lnTo>
                      <a:pt x="603" y="6629"/>
                    </a:lnTo>
                    <a:lnTo>
                      <a:pt x="597" y="6766"/>
                    </a:lnTo>
                    <a:lnTo>
                      <a:pt x="588" y="6902"/>
                    </a:lnTo>
                    <a:lnTo>
                      <a:pt x="576" y="7039"/>
                    </a:lnTo>
                    <a:lnTo>
                      <a:pt x="562" y="7173"/>
                    </a:lnTo>
                    <a:lnTo>
                      <a:pt x="547" y="7309"/>
                    </a:lnTo>
                    <a:lnTo>
                      <a:pt x="530" y="7443"/>
                    </a:lnTo>
                    <a:lnTo>
                      <a:pt x="530" y="7443"/>
                    </a:lnTo>
                    <a:lnTo>
                      <a:pt x="511" y="7577"/>
                    </a:lnTo>
                    <a:lnTo>
                      <a:pt x="490" y="7712"/>
                    </a:lnTo>
                    <a:lnTo>
                      <a:pt x="469" y="7846"/>
                    </a:lnTo>
                    <a:lnTo>
                      <a:pt x="445" y="7979"/>
                    </a:lnTo>
                    <a:lnTo>
                      <a:pt x="421" y="8112"/>
                    </a:lnTo>
                    <a:lnTo>
                      <a:pt x="395" y="8246"/>
                    </a:lnTo>
                    <a:lnTo>
                      <a:pt x="367" y="8379"/>
                    </a:lnTo>
                    <a:lnTo>
                      <a:pt x="339" y="8511"/>
                    </a:lnTo>
                    <a:lnTo>
                      <a:pt x="339" y="8511"/>
                    </a:lnTo>
                    <a:lnTo>
                      <a:pt x="335" y="8528"/>
                    </a:lnTo>
                    <a:lnTo>
                      <a:pt x="329" y="8544"/>
                    </a:lnTo>
                    <a:lnTo>
                      <a:pt x="321" y="8558"/>
                    </a:lnTo>
                    <a:lnTo>
                      <a:pt x="312" y="8571"/>
                    </a:lnTo>
                    <a:lnTo>
                      <a:pt x="302" y="8583"/>
                    </a:lnTo>
                    <a:lnTo>
                      <a:pt x="292" y="8595"/>
                    </a:lnTo>
                    <a:lnTo>
                      <a:pt x="280" y="8606"/>
                    </a:lnTo>
                    <a:lnTo>
                      <a:pt x="267" y="8615"/>
                    </a:lnTo>
                    <a:lnTo>
                      <a:pt x="253" y="8623"/>
                    </a:lnTo>
                    <a:lnTo>
                      <a:pt x="239" y="8629"/>
                    </a:lnTo>
                    <a:lnTo>
                      <a:pt x="224" y="8634"/>
                    </a:lnTo>
                    <a:lnTo>
                      <a:pt x="209" y="8637"/>
                    </a:lnTo>
                    <a:lnTo>
                      <a:pt x="192" y="8640"/>
                    </a:lnTo>
                    <a:lnTo>
                      <a:pt x="176" y="8640"/>
                    </a:lnTo>
                    <a:lnTo>
                      <a:pt x="159" y="8639"/>
                    </a:lnTo>
                    <a:lnTo>
                      <a:pt x="144" y="8636"/>
                    </a:lnTo>
                    <a:lnTo>
                      <a:pt x="144" y="8636"/>
                    </a:lnTo>
                    <a:lnTo>
                      <a:pt x="127" y="8632"/>
                    </a:lnTo>
                    <a:lnTo>
                      <a:pt x="111" y="8626"/>
                    </a:lnTo>
                    <a:lnTo>
                      <a:pt x="97" y="8619"/>
                    </a:lnTo>
                    <a:lnTo>
                      <a:pt x="83" y="8610"/>
                    </a:lnTo>
                    <a:lnTo>
                      <a:pt x="72" y="8600"/>
                    </a:lnTo>
                    <a:lnTo>
                      <a:pt x="59" y="8589"/>
                    </a:lnTo>
                    <a:lnTo>
                      <a:pt x="49" y="8578"/>
                    </a:lnTo>
                    <a:lnTo>
                      <a:pt x="41" y="8565"/>
                    </a:lnTo>
                    <a:lnTo>
                      <a:pt x="32" y="8551"/>
                    </a:lnTo>
                    <a:lnTo>
                      <a:pt x="27" y="8537"/>
                    </a:lnTo>
                    <a:lnTo>
                      <a:pt x="21" y="8521"/>
                    </a:lnTo>
                    <a:lnTo>
                      <a:pt x="17" y="8506"/>
                    </a:lnTo>
                    <a:lnTo>
                      <a:pt x="15" y="8490"/>
                    </a:lnTo>
                    <a:lnTo>
                      <a:pt x="15" y="8473"/>
                    </a:lnTo>
                    <a:lnTo>
                      <a:pt x="15" y="8458"/>
                    </a:lnTo>
                    <a:lnTo>
                      <a:pt x="18" y="8441"/>
                    </a:lnTo>
                    <a:lnTo>
                      <a:pt x="18" y="8441"/>
                    </a:lnTo>
                    <a:lnTo>
                      <a:pt x="20" y="8435"/>
                    </a:lnTo>
                    <a:lnTo>
                      <a:pt x="21" y="8432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rial Narrow"/>
                  <a:cs typeface="Arial Narrow"/>
                </a:endParaRPr>
              </a:p>
            </p:txBody>
          </p:sp>
          <p:grpSp>
            <p:nvGrpSpPr>
              <p:cNvPr id="114" name="Group 165">
                <a:extLst>
                  <a:ext uri="{FF2B5EF4-FFF2-40B4-BE49-F238E27FC236}">
                    <a16:creationId xmlns:a16="http://schemas.microsoft.com/office/drawing/2014/main" id="{61ED4AF3-DB1A-8E4C-B137-CD3D6973001E}"/>
                  </a:ext>
                </a:extLst>
              </p:cNvPr>
              <p:cNvGrpSpPr/>
              <p:nvPr/>
            </p:nvGrpSpPr>
            <p:grpSpPr>
              <a:xfrm rot="287009">
                <a:off x="5976808" y="4153555"/>
                <a:ext cx="864455" cy="818525"/>
                <a:chOff x="707853" y="22066"/>
                <a:chExt cx="7200902" cy="6818311"/>
              </a:xfrm>
            </p:grpSpPr>
            <p:sp>
              <p:nvSpPr>
                <p:cNvPr id="180" name="Freeform 5">
                  <a:extLst>
                    <a:ext uri="{FF2B5EF4-FFF2-40B4-BE49-F238E27FC236}">
                      <a16:creationId xmlns:a16="http://schemas.microsoft.com/office/drawing/2014/main" id="{B5045977-36AC-2342-A6FA-63A8170834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81" name="Freeform 6">
                  <a:extLst>
                    <a:ext uri="{FF2B5EF4-FFF2-40B4-BE49-F238E27FC236}">
                      <a16:creationId xmlns:a16="http://schemas.microsoft.com/office/drawing/2014/main" id="{2C87489A-A407-214A-902A-A1B6D2018E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sp>
            <p:nvSpPr>
              <p:cNvPr id="116" name="Freeform 8">
                <a:extLst>
                  <a:ext uri="{FF2B5EF4-FFF2-40B4-BE49-F238E27FC236}">
                    <a16:creationId xmlns:a16="http://schemas.microsoft.com/office/drawing/2014/main" id="{1D61756D-3F0A-F84E-B1E0-CF117B9A9B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40798" y="3121975"/>
                <a:ext cx="1588702" cy="539295"/>
              </a:xfrm>
              <a:custGeom>
                <a:avLst/>
                <a:gdLst/>
                <a:ahLst/>
                <a:cxnLst>
                  <a:cxn ang="0">
                    <a:pos x="38" y="785"/>
                  </a:cxn>
                  <a:cxn ang="0">
                    <a:pos x="90" y="735"/>
                  </a:cxn>
                  <a:cxn ang="0">
                    <a:pos x="165" y="679"/>
                  </a:cxn>
                  <a:cxn ang="0">
                    <a:pos x="281" y="602"/>
                  </a:cxn>
                  <a:cxn ang="0">
                    <a:pos x="361" y="559"/>
                  </a:cxn>
                  <a:cxn ang="0">
                    <a:pos x="486" y="501"/>
                  </a:cxn>
                  <a:cxn ang="0">
                    <a:pos x="613" y="451"/>
                  </a:cxn>
                  <a:cxn ang="0">
                    <a:pos x="699" y="424"/>
                  </a:cxn>
                  <a:cxn ang="0">
                    <a:pos x="830" y="390"/>
                  </a:cxn>
                  <a:cxn ang="0">
                    <a:pos x="1008" y="356"/>
                  </a:cxn>
                  <a:cxn ang="0">
                    <a:pos x="1275" y="330"/>
                  </a:cxn>
                  <a:cxn ang="0">
                    <a:pos x="1452" y="323"/>
                  </a:cxn>
                  <a:cxn ang="0">
                    <a:pos x="1715" y="300"/>
                  </a:cxn>
                  <a:cxn ang="0">
                    <a:pos x="1975" y="258"/>
                  </a:cxn>
                  <a:cxn ang="0">
                    <a:pos x="2146" y="219"/>
                  </a:cxn>
                  <a:cxn ang="0">
                    <a:pos x="2399" y="143"/>
                  </a:cxn>
                  <a:cxn ang="0">
                    <a:pos x="2523" y="96"/>
                  </a:cxn>
                  <a:cxn ang="0">
                    <a:pos x="2643" y="43"/>
                  </a:cxn>
                  <a:cxn ang="0">
                    <a:pos x="2721" y="0"/>
                  </a:cxn>
                  <a:cxn ang="0">
                    <a:pos x="2606" y="68"/>
                  </a:cxn>
                  <a:cxn ang="0">
                    <a:pos x="2486" y="125"/>
                  </a:cxn>
                  <a:cxn ang="0">
                    <a:pos x="2322" y="193"/>
                  </a:cxn>
                  <a:cxn ang="0">
                    <a:pos x="2069" y="275"/>
                  </a:cxn>
                  <a:cxn ang="0">
                    <a:pos x="1897" y="318"/>
                  </a:cxn>
                  <a:cxn ang="0">
                    <a:pos x="1634" y="368"/>
                  </a:cxn>
                  <a:cxn ang="0">
                    <a:pos x="1370" y="400"/>
                  </a:cxn>
                  <a:cxn ang="0">
                    <a:pos x="1195" y="417"/>
                  </a:cxn>
                  <a:cxn ang="0">
                    <a:pos x="939" y="465"/>
                  </a:cxn>
                  <a:cxn ang="0">
                    <a:pos x="774" y="512"/>
                  </a:cxn>
                  <a:cxn ang="0">
                    <a:pos x="692" y="540"/>
                  </a:cxn>
                  <a:cxn ang="0">
                    <a:pos x="573" y="590"/>
                  </a:cxn>
                  <a:cxn ang="0">
                    <a:pos x="459" y="648"/>
                  </a:cxn>
                  <a:cxn ang="0">
                    <a:pos x="385" y="690"/>
                  </a:cxn>
                  <a:cxn ang="0">
                    <a:pos x="281" y="761"/>
                  </a:cxn>
                  <a:cxn ang="0">
                    <a:pos x="215" y="814"/>
                  </a:cxn>
                  <a:cxn ang="0">
                    <a:pos x="155" y="869"/>
                  </a:cxn>
                  <a:cxn ang="0">
                    <a:pos x="130" y="899"/>
                  </a:cxn>
                  <a:cxn ang="0">
                    <a:pos x="94" y="923"/>
                  </a:cxn>
                  <a:cxn ang="0">
                    <a:pos x="53" y="923"/>
                  </a:cxn>
                  <a:cxn ang="0">
                    <a:pos x="27" y="910"/>
                  </a:cxn>
                  <a:cxn ang="0">
                    <a:pos x="3" y="875"/>
                  </a:cxn>
                  <a:cxn ang="0">
                    <a:pos x="3" y="833"/>
                  </a:cxn>
                  <a:cxn ang="0">
                    <a:pos x="17" y="807"/>
                  </a:cxn>
                </a:cxnLst>
                <a:rect l="0" t="0" r="r" b="b"/>
                <a:pathLst>
                  <a:path w="2721" h="926">
                    <a:moveTo>
                      <a:pt x="20" y="804"/>
                    </a:moveTo>
                    <a:lnTo>
                      <a:pt x="20" y="804"/>
                    </a:lnTo>
                    <a:lnTo>
                      <a:pt x="38" y="785"/>
                    </a:lnTo>
                    <a:lnTo>
                      <a:pt x="55" y="768"/>
                    </a:lnTo>
                    <a:lnTo>
                      <a:pt x="90" y="735"/>
                    </a:lnTo>
                    <a:lnTo>
                      <a:pt x="90" y="735"/>
                    </a:lnTo>
                    <a:lnTo>
                      <a:pt x="127" y="705"/>
                    </a:lnTo>
                    <a:lnTo>
                      <a:pt x="165" y="679"/>
                    </a:lnTo>
                    <a:lnTo>
                      <a:pt x="165" y="679"/>
                    </a:lnTo>
                    <a:lnTo>
                      <a:pt x="203" y="652"/>
                    </a:lnTo>
                    <a:lnTo>
                      <a:pt x="241" y="626"/>
                    </a:lnTo>
                    <a:lnTo>
                      <a:pt x="281" y="602"/>
                    </a:lnTo>
                    <a:lnTo>
                      <a:pt x="320" y="580"/>
                    </a:lnTo>
                    <a:lnTo>
                      <a:pt x="320" y="580"/>
                    </a:lnTo>
                    <a:lnTo>
                      <a:pt x="361" y="559"/>
                    </a:lnTo>
                    <a:lnTo>
                      <a:pt x="402" y="537"/>
                    </a:lnTo>
                    <a:lnTo>
                      <a:pt x="443" y="519"/>
                    </a:lnTo>
                    <a:lnTo>
                      <a:pt x="486" y="501"/>
                    </a:lnTo>
                    <a:lnTo>
                      <a:pt x="528" y="482"/>
                    </a:lnTo>
                    <a:lnTo>
                      <a:pt x="571" y="467"/>
                    </a:lnTo>
                    <a:lnTo>
                      <a:pt x="613" y="451"/>
                    </a:lnTo>
                    <a:lnTo>
                      <a:pt x="657" y="437"/>
                    </a:lnTo>
                    <a:lnTo>
                      <a:pt x="657" y="437"/>
                    </a:lnTo>
                    <a:lnTo>
                      <a:pt x="699" y="424"/>
                    </a:lnTo>
                    <a:lnTo>
                      <a:pt x="743" y="412"/>
                    </a:lnTo>
                    <a:lnTo>
                      <a:pt x="787" y="400"/>
                    </a:lnTo>
                    <a:lnTo>
                      <a:pt x="830" y="390"/>
                    </a:lnTo>
                    <a:lnTo>
                      <a:pt x="876" y="380"/>
                    </a:lnTo>
                    <a:lnTo>
                      <a:pt x="919" y="372"/>
                    </a:lnTo>
                    <a:lnTo>
                      <a:pt x="1008" y="356"/>
                    </a:lnTo>
                    <a:lnTo>
                      <a:pt x="1097" y="345"/>
                    </a:lnTo>
                    <a:lnTo>
                      <a:pt x="1186" y="337"/>
                    </a:lnTo>
                    <a:lnTo>
                      <a:pt x="1275" y="330"/>
                    </a:lnTo>
                    <a:lnTo>
                      <a:pt x="1366" y="327"/>
                    </a:lnTo>
                    <a:lnTo>
                      <a:pt x="1366" y="327"/>
                    </a:lnTo>
                    <a:lnTo>
                      <a:pt x="1452" y="323"/>
                    </a:lnTo>
                    <a:lnTo>
                      <a:pt x="1540" y="317"/>
                    </a:lnTo>
                    <a:lnTo>
                      <a:pt x="1627" y="310"/>
                    </a:lnTo>
                    <a:lnTo>
                      <a:pt x="1715" y="300"/>
                    </a:lnTo>
                    <a:lnTo>
                      <a:pt x="1801" y="287"/>
                    </a:lnTo>
                    <a:lnTo>
                      <a:pt x="1889" y="275"/>
                    </a:lnTo>
                    <a:lnTo>
                      <a:pt x="1975" y="258"/>
                    </a:lnTo>
                    <a:lnTo>
                      <a:pt x="2061" y="239"/>
                    </a:lnTo>
                    <a:lnTo>
                      <a:pt x="2061" y="239"/>
                    </a:lnTo>
                    <a:lnTo>
                      <a:pt x="2146" y="219"/>
                    </a:lnTo>
                    <a:lnTo>
                      <a:pt x="2230" y="197"/>
                    </a:lnTo>
                    <a:lnTo>
                      <a:pt x="2315" y="171"/>
                    </a:lnTo>
                    <a:lnTo>
                      <a:pt x="2399" y="143"/>
                    </a:lnTo>
                    <a:lnTo>
                      <a:pt x="2399" y="143"/>
                    </a:lnTo>
                    <a:lnTo>
                      <a:pt x="2482" y="113"/>
                    </a:lnTo>
                    <a:lnTo>
                      <a:pt x="2523" y="96"/>
                    </a:lnTo>
                    <a:lnTo>
                      <a:pt x="2564" y="80"/>
                    </a:lnTo>
                    <a:lnTo>
                      <a:pt x="2603" y="61"/>
                    </a:lnTo>
                    <a:lnTo>
                      <a:pt x="2643" y="43"/>
                    </a:lnTo>
                    <a:lnTo>
                      <a:pt x="2682" y="22"/>
                    </a:lnTo>
                    <a:lnTo>
                      <a:pt x="2721" y="0"/>
                    </a:lnTo>
                    <a:lnTo>
                      <a:pt x="2721" y="0"/>
                    </a:lnTo>
                    <a:lnTo>
                      <a:pt x="2684" y="24"/>
                    </a:lnTo>
                    <a:lnTo>
                      <a:pt x="2646" y="47"/>
                    </a:lnTo>
                    <a:lnTo>
                      <a:pt x="2606" y="68"/>
                    </a:lnTo>
                    <a:lnTo>
                      <a:pt x="2567" y="88"/>
                    </a:lnTo>
                    <a:lnTo>
                      <a:pt x="2527" y="106"/>
                    </a:lnTo>
                    <a:lnTo>
                      <a:pt x="2486" y="125"/>
                    </a:lnTo>
                    <a:lnTo>
                      <a:pt x="2406" y="160"/>
                    </a:lnTo>
                    <a:lnTo>
                      <a:pt x="2406" y="160"/>
                    </a:lnTo>
                    <a:lnTo>
                      <a:pt x="2322" y="193"/>
                    </a:lnTo>
                    <a:lnTo>
                      <a:pt x="2239" y="222"/>
                    </a:lnTo>
                    <a:lnTo>
                      <a:pt x="2154" y="250"/>
                    </a:lnTo>
                    <a:lnTo>
                      <a:pt x="2069" y="275"/>
                    </a:lnTo>
                    <a:lnTo>
                      <a:pt x="2069" y="275"/>
                    </a:lnTo>
                    <a:lnTo>
                      <a:pt x="1983" y="299"/>
                    </a:lnTo>
                    <a:lnTo>
                      <a:pt x="1897" y="318"/>
                    </a:lnTo>
                    <a:lnTo>
                      <a:pt x="1811" y="337"/>
                    </a:lnTo>
                    <a:lnTo>
                      <a:pt x="1723" y="354"/>
                    </a:lnTo>
                    <a:lnTo>
                      <a:pt x="1634" y="368"/>
                    </a:lnTo>
                    <a:lnTo>
                      <a:pt x="1547" y="380"/>
                    </a:lnTo>
                    <a:lnTo>
                      <a:pt x="1458" y="390"/>
                    </a:lnTo>
                    <a:lnTo>
                      <a:pt x="1370" y="400"/>
                    </a:lnTo>
                    <a:lnTo>
                      <a:pt x="1370" y="400"/>
                    </a:lnTo>
                    <a:lnTo>
                      <a:pt x="1283" y="407"/>
                    </a:lnTo>
                    <a:lnTo>
                      <a:pt x="1195" y="417"/>
                    </a:lnTo>
                    <a:lnTo>
                      <a:pt x="1109" y="430"/>
                    </a:lnTo>
                    <a:lnTo>
                      <a:pt x="1024" y="447"/>
                    </a:lnTo>
                    <a:lnTo>
                      <a:pt x="939" y="465"/>
                    </a:lnTo>
                    <a:lnTo>
                      <a:pt x="856" y="486"/>
                    </a:lnTo>
                    <a:lnTo>
                      <a:pt x="815" y="499"/>
                    </a:lnTo>
                    <a:lnTo>
                      <a:pt x="774" y="512"/>
                    </a:lnTo>
                    <a:lnTo>
                      <a:pt x="733" y="526"/>
                    </a:lnTo>
                    <a:lnTo>
                      <a:pt x="692" y="540"/>
                    </a:lnTo>
                    <a:lnTo>
                      <a:pt x="692" y="540"/>
                    </a:lnTo>
                    <a:lnTo>
                      <a:pt x="652" y="556"/>
                    </a:lnTo>
                    <a:lnTo>
                      <a:pt x="613" y="573"/>
                    </a:lnTo>
                    <a:lnTo>
                      <a:pt x="573" y="590"/>
                    </a:lnTo>
                    <a:lnTo>
                      <a:pt x="534" y="608"/>
                    </a:lnTo>
                    <a:lnTo>
                      <a:pt x="496" y="628"/>
                    </a:lnTo>
                    <a:lnTo>
                      <a:pt x="459" y="648"/>
                    </a:lnTo>
                    <a:lnTo>
                      <a:pt x="421" y="667"/>
                    </a:lnTo>
                    <a:lnTo>
                      <a:pt x="385" y="690"/>
                    </a:lnTo>
                    <a:lnTo>
                      <a:pt x="385" y="690"/>
                    </a:lnTo>
                    <a:lnTo>
                      <a:pt x="349" y="713"/>
                    </a:lnTo>
                    <a:lnTo>
                      <a:pt x="315" y="737"/>
                    </a:lnTo>
                    <a:lnTo>
                      <a:pt x="281" y="761"/>
                    </a:lnTo>
                    <a:lnTo>
                      <a:pt x="247" y="787"/>
                    </a:lnTo>
                    <a:lnTo>
                      <a:pt x="247" y="787"/>
                    </a:lnTo>
                    <a:lnTo>
                      <a:pt x="215" y="814"/>
                    </a:lnTo>
                    <a:lnTo>
                      <a:pt x="185" y="841"/>
                    </a:lnTo>
                    <a:lnTo>
                      <a:pt x="185" y="841"/>
                    </a:lnTo>
                    <a:lnTo>
                      <a:pt x="155" y="869"/>
                    </a:lnTo>
                    <a:lnTo>
                      <a:pt x="131" y="898"/>
                    </a:lnTo>
                    <a:lnTo>
                      <a:pt x="130" y="899"/>
                    </a:lnTo>
                    <a:lnTo>
                      <a:pt x="130" y="899"/>
                    </a:lnTo>
                    <a:lnTo>
                      <a:pt x="120" y="909"/>
                    </a:lnTo>
                    <a:lnTo>
                      <a:pt x="107" y="917"/>
                    </a:lnTo>
                    <a:lnTo>
                      <a:pt x="94" y="923"/>
                    </a:lnTo>
                    <a:lnTo>
                      <a:pt x="80" y="926"/>
                    </a:lnTo>
                    <a:lnTo>
                      <a:pt x="66" y="926"/>
                    </a:lnTo>
                    <a:lnTo>
                      <a:pt x="53" y="923"/>
                    </a:lnTo>
                    <a:lnTo>
                      <a:pt x="39" y="917"/>
                    </a:lnTo>
                    <a:lnTo>
                      <a:pt x="27" y="910"/>
                    </a:lnTo>
                    <a:lnTo>
                      <a:pt x="27" y="910"/>
                    </a:lnTo>
                    <a:lnTo>
                      <a:pt x="17" y="899"/>
                    </a:lnTo>
                    <a:lnTo>
                      <a:pt x="8" y="888"/>
                    </a:lnTo>
                    <a:lnTo>
                      <a:pt x="3" y="875"/>
                    </a:lnTo>
                    <a:lnTo>
                      <a:pt x="0" y="861"/>
                    </a:lnTo>
                    <a:lnTo>
                      <a:pt x="0" y="847"/>
                    </a:lnTo>
                    <a:lnTo>
                      <a:pt x="3" y="833"/>
                    </a:lnTo>
                    <a:lnTo>
                      <a:pt x="8" y="820"/>
                    </a:lnTo>
                    <a:lnTo>
                      <a:pt x="17" y="807"/>
                    </a:lnTo>
                    <a:lnTo>
                      <a:pt x="17" y="807"/>
                    </a:lnTo>
                    <a:lnTo>
                      <a:pt x="20" y="804"/>
                    </a:lnTo>
                    <a:lnTo>
                      <a:pt x="20" y="80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5EBD63"/>
                  </a:gs>
                  <a:gs pos="65000">
                    <a:srgbClr val="447F31"/>
                  </a:gs>
                  <a:gs pos="100000">
                    <a:srgbClr val="23501F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  <p:grpSp>
            <p:nvGrpSpPr>
              <p:cNvPr id="118" name="Group 168">
                <a:extLst>
                  <a:ext uri="{FF2B5EF4-FFF2-40B4-BE49-F238E27FC236}">
                    <a16:creationId xmlns:a16="http://schemas.microsoft.com/office/drawing/2014/main" id="{A0EBBA3C-291E-3341-976C-F8431EDF73D6}"/>
                  </a:ext>
                </a:extLst>
              </p:cNvPr>
              <p:cNvGrpSpPr/>
              <p:nvPr/>
            </p:nvGrpSpPr>
            <p:grpSpPr>
              <a:xfrm rot="18617175">
                <a:off x="6718459" y="3075594"/>
                <a:ext cx="340137" cy="167559"/>
                <a:chOff x="793750" y="0"/>
                <a:chExt cx="7556501" cy="2116991"/>
              </a:xfrm>
            </p:grpSpPr>
            <p:sp>
              <p:nvSpPr>
                <p:cNvPr id="178" name="Freeform 7">
                  <a:extLst>
                    <a:ext uri="{FF2B5EF4-FFF2-40B4-BE49-F238E27FC236}">
                      <a16:creationId xmlns:a16="http://schemas.microsoft.com/office/drawing/2014/main" id="{728E5E98-5D2A-CC4A-A690-2AB1D8E8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79" name="Freeform 8">
                  <a:extLst>
                    <a:ext uri="{FF2B5EF4-FFF2-40B4-BE49-F238E27FC236}">
                      <a16:creationId xmlns:a16="http://schemas.microsoft.com/office/drawing/2014/main" id="{0538C06B-A2F2-4B45-AED7-0F740C011F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0" name="Group 168">
                <a:extLst>
                  <a:ext uri="{FF2B5EF4-FFF2-40B4-BE49-F238E27FC236}">
                    <a16:creationId xmlns:a16="http://schemas.microsoft.com/office/drawing/2014/main" id="{AF816D91-4FFB-9246-AF01-EE9FA7B3F767}"/>
                  </a:ext>
                </a:extLst>
              </p:cNvPr>
              <p:cNvGrpSpPr/>
              <p:nvPr/>
            </p:nvGrpSpPr>
            <p:grpSpPr>
              <a:xfrm rot="550500">
                <a:off x="5079515" y="3730271"/>
                <a:ext cx="820427" cy="229847"/>
                <a:chOff x="793750" y="0"/>
                <a:chExt cx="7556501" cy="2116991"/>
              </a:xfrm>
            </p:grpSpPr>
            <p:sp>
              <p:nvSpPr>
                <p:cNvPr id="176" name="Freeform 7">
                  <a:extLst>
                    <a:ext uri="{FF2B5EF4-FFF2-40B4-BE49-F238E27FC236}">
                      <a16:creationId xmlns:a16="http://schemas.microsoft.com/office/drawing/2014/main" id="{2C3E1A27-2F14-4F46-86EB-A71FB5099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77" name="Freeform 8">
                  <a:extLst>
                    <a:ext uri="{FF2B5EF4-FFF2-40B4-BE49-F238E27FC236}">
                      <a16:creationId xmlns:a16="http://schemas.microsoft.com/office/drawing/2014/main" id="{D107601B-D0ED-F949-8903-BB8CAC81F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2" name="Group 168">
                <a:extLst>
                  <a:ext uri="{FF2B5EF4-FFF2-40B4-BE49-F238E27FC236}">
                    <a16:creationId xmlns:a16="http://schemas.microsoft.com/office/drawing/2014/main" id="{CAE3B68E-A27F-E840-9268-5013D773F0B7}"/>
                  </a:ext>
                </a:extLst>
              </p:cNvPr>
              <p:cNvGrpSpPr/>
              <p:nvPr/>
            </p:nvGrpSpPr>
            <p:grpSpPr>
              <a:xfrm rot="14856880">
                <a:off x="5668393" y="4447194"/>
                <a:ext cx="340137" cy="167559"/>
                <a:chOff x="793750" y="0"/>
                <a:chExt cx="7556501" cy="2116991"/>
              </a:xfrm>
            </p:grpSpPr>
            <p:sp>
              <p:nvSpPr>
                <p:cNvPr id="174" name="Freeform 7">
                  <a:extLst>
                    <a:ext uri="{FF2B5EF4-FFF2-40B4-BE49-F238E27FC236}">
                      <a16:creationId xmlns:a16="http://schemas.microsoft.com/office/drawing/2014/main" id="{9E6A422D-90D9-E544-87FE-59249ED658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75" name="Freeform 8">
                  <a:extLst>
                    <a:ext uri="{FF2B5EF4-FFF2-40B4-BE49-F238E27FC236}">
                      <a16:creationId xmlns:a16="http://schemas.microsoft.com/office/drawing/2014/main" id="{FFEF8E6B-014E-414D-BCA7-3B75D27467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3" name="Group 168">
                <a:extLst>
                  <a:ext uri="{FF2B5EF4-FFF2-40B4-BE49-F238E27FC236}">
                    <a16:creationId xmlns:a16="http://schemas.microsoft.com/office/drawing/2014/main" id="{B6847CB3-1B81-E842-8987-B2D89A8EA60D}"/>
                  </a:ext>
                </a:extLst>
              </p:cNvPr>
              <p:cNvGrpSpPr/>
              <p:nvPr/>
            </p:nvGrpSpPr>
            <p:grpSpPr>
              <a:xfrm rot="19919584">
                <a:off x="6966926" y="3094189"/>
                <a:ext cx="383462" cy="160775"/>
                <a:chOff x="793750" y="0"/>
                <a:chExt cx="7556501" cy="2116991"/>
              </a:xfrm>
            </p:grpSpPr>
            <p:sp>
              <p:nvSpPr>
                <p:cNvPr id="172" name="Freeform 7">
                  <a:extLst>
                    <a:ext uri="{FF2B5EF4-FFF2-40B4-BE49-F238E27FC236}">
                      <a16:creationId xmlns:a16="http://schemas.microsoft.com/office/drawing/2014/main" id="{0CDA3CC5-A4E5-B149-8630-33743D222C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73" name="Freeform 8">
                  <a:extLst>
                    <a:ext uri="{FF2B5EF4-FFF2-40B4-BE49-F238E27FC236}">
                      <a16:creationId xmlns:a16="http://schemas.microsoft.com/office/drawing/2014/main" id="{1D3DDBB4-4FA3-8B45-80FF-CC9FDBCE53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4" name="Group 168">
                <a:extLst>
                  <a:ext uri="{FF2B5EF4-FFF2-40B4-BE49-F238E27FC236}">
                    <a16:creationId xmlns:a16="http://schemas.microsoft.com/office/drawing/2014/main" id="{69E1D239-F5AE-3B40-8196-881464774E7D}"/>
                  </a:ext>
                </a:extLst>
              </p:cNvPr>
              <p:cNvGrpSpPr/>
              <p:nvPr/>
            </p:nvGrpSpPr>
            <p:grpSpPr>
              <a:xfrm>
                <a:off x="4872682" y="2286000"/>
                <a:ext cx="444643" cy="124569"/>
                <a:chOff x="793750" y="0"/>
                <a:chExt cx="7556501" cy="2116991"/>
              </a:xfrm>
            </p:grpSpPr>
            <p:sp>
              <p:nvSpPr>
                <p:cNvPr id="170" name="Freeform 7">
                  <a:extLst>
                    <a:ext uri="{FF2B5EF4-FFF2-40B4-BE49-F238E27FC236}">
                      <a16:creationId xmlns:a16="http://schemas.microsoft.com/office/drawing/2014/main" id="{3F820D20-B8E2-CD4E-8603-505CC5F60F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71" name="Freeform 8">
                  <a:extLst>
                    <a:ext uri="{FF2B5EF4-FFF2-40B4-BE49-F238E27FC236}">
                      <a16:creationId xmlns:a16="http://schemas.microsoft.com/office/drawing/2014/main" id="{7539B86E-9A5D-254E-ABF4-F52CF42177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5" name="Group 165">
                <a:extLst>
                  <a:ext uri="{FF2B5EF4-FFF2-40B4-BE49-F238E27FC236}">
                    <a16:creationId xmlns:a16="http://schemas.microsoft.com/office/drawing/2014/main" id="{2D632C60-0DC4-A24A-9EA3-A48E34B63AAE}"/>
                  </a:ext>
                </a:extLst>
              </p:cNvPr>
              <p:cNvGrpSpPr/>
              <p:nvPr/>
            </p:nvGrpSpPr>
            <p:grpSpPr>
              <a:xfrm rot="287009">
                <a:off x="5737317" y="2262576"/>
                <a:ext cx="591348" cy="559929"/>
                <a:chOff x="707853" y="22066"/>
                <a:chExt cx="7200902" cy="6818311"/>
              </a:xfrm>
            </p:grpSpPr>
            <p:sp>
              <p:nvSpPr>
                <p:cNvPr id="168" name="Freeform 5">
                  <a:extLst>
                    <a:ext uri="{FF2B5EF4-FFF2-40B4-BE49-F238E27FC236}">
                      <a16:creationId xmlns:a16="http://schemas.microsoft.com/office/drawing/2014/main" id="{E5A5E400-2671-C547-AC2E-EFFD97E59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69" name="Freeform 6">
                  <a:extLst>
                    <a:ext uri="{FF2B5EF4-FFF2-40B4-BE49-F238E27FC236}">
                      <a16:creationId xmlns:a16="http://schemas.microsoft.com/office/drawing/2014/main" id="{85DCF7A3-36D2-3A45-ADF6-16761DEA24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6" name="Group 168">
                <a:extLst>
                  <a:ext uri="{FF2B5EF4-FFF2-40B4-BE49-F238E27FC236}">
                    <a16:creationId xmlns:a16="http://schemas.microsoft.com/office/drawing/2014/main" id="{2A7B5E2B-1BA9-C644-A622-042AA1A6D5D6}"/>
                  </a:ext>
                </a:extLst>
              </p:cNvPr>
              <p:cNvGrpSpPr/>
              <p:nvPr/>
            </p:nvGrpSpPr>
            <p:grpSpPr>
              <a:xfrm rot="1747496">
                <a:off x="5985568" y="3534304"/>
                <a:ext cx="617151" cy="147534"/>
                <a:chOff x="793750" y="0"/>
                <a:chExt cx="7556501" cy="2116991"/>
              </a:xfrm>
            </p:grpSpPr>
            <p:sp>
              <p:nvSpPr>
                <p:cNvPr id="166" name="Freeform 7">
                  <a:extLst>
                    <a:ext uri="{FF2B5EF4-FFF2-40B4-BE49-F238E27FC236}">
                      <a16:creationId xmlns:a16="http://schemas.microsoft.com/office/drawing/2014/main" id="{276E8DB6-442E-0E45-8755-D2F059920AF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67" name="Freeform 8">
                  <a:extLst>
                    <a:ext uri="{FF2B5EF4-FFF2-40B4-BE49-F238E27FC236}">
                      <a16:creationId xmlns:a16="http://schemas.microsoft.com/office/drawing/2014/main" id="{181EC032-54C0-C243-A9D1-3B02E456A3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7" name="Group 168">
                <a:extLst>
                  <a:ext uri="{FF2B5EF4-FFF2-40B4-BE49-F238E27FC236}">
                    <a16:creationId xmlns:a16="http://schemas.microsoft.com/office/drawing/2014/main" id="{E1F1FB60-9AA1-3849-91DA-CA93D0C505C6}"/>
                  </a:ext>
                </a:extLst>
              </p:cNvPr>
              <p:cNvGrpSpPr/>
              <p:nvPr/>
            </p:nvGrpSpPr>
            <p:grpSpPr>
              <a:xfrm rot="2267926">
                <a:off x="6480809" y="3325925"/>
                <a:ext cx="340137" cy="167559"/>
                <a:chOff x="793750" y="0"/>
                <a:chExt cx="7556501" cy="2116991"/>
              </a:xfrm>
            </p:grpSpPr>
            <p:sp>
              <p:nvSpPr>
                <p:cNvPr id="164" name="Freeform 7">
                  <a:extLst>
                    <a:ext uri="{FF2B5EF4-FFF2-40B4-BE49-F238E27FC236}">
                      <a16:creationId xmlns:a16="http://schemas.microsoft.com/office/drawing/2014/main" id="{B474928A-87F5-8149-BE3B-151A7F2C94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65" name="Freeform 8">
                  <a:extLst>
                    <a:ext uri="{FF2B5EF4-FFF2-40B4-BE49-F238E27FC236}">
                      <a16:creationId xmlns:a16="http://schemas.microsoft.com/office/drawing/2014/main" id="{66715205-1E8D-6349-815C-0F9C4B69E9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8" name="Group 168">
                <a:extLst>
                  <a:ext uri="{FF2B5EF4-FFF2-40B4-BE49-F238E27FC236}">
                    <a16:creationId xmlns:a16="http://schemas.microsoft.com/office/drawing/2014/main" id="{3D3DA6D2-B320-A442-B6CE-B5C4E3AD69ED}"/>
                  </a:ext>
                </a:extLst>
              </p:cNvPr>
              <p:cNvGrpSpPr/>
              <p:nvPr/>
            </p:nvGrpSpPr>
            <p:grpSpPr>
              <a:xfrm rot="17838455">
                <a:off x="6106266" y="3140680"/>
                <a:ext cx="340137" cy="167559"/>
                <a:chOff x="793750" y="0"/>
                <a:chExt cx="7556501" cy="2116991"/>
              </a:xfrm>
            </p:grpSpPr>
            <p:sp>
              <p:nvSpPr>
                <p:cNvPr id="162" name="Freeform 7">
                  <a:extLst>
                    <a:ext uri="{FF2B5EF4-FFF2-40B4-BE49-F238E27FC236}">
                      <a16:creationId xmlns:a16="http://schemas.microsoft.com/office/drawing/2014/main" id="{4CD79EB4-BE96-4845-AFC5-4C376EB774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63" name="Freeform 8">
                  <a:extLst>
                    <a:ext uri="{FF2B5EF4-FFF2-40B4-BE49-F238E27FC236}">
                      <a16:creationId xmlns:a16="http://schemas.microsoft.com/office/drawing/2014/main" id="{7E7A04EA-47B1-A949-8205-D5BEECEEB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29" name="Group 168">
                <a:extLst>
                  <a:ext uri="{FF2B5EF4-FFF2-40B4-BE49-F238E27FC236}">
                    <a16:creationId xmlns:a16="http://schemas.microsoft.com/office/drawing/2014/main" id="{B9064281-6E90-8947-862D-2DD89F2556B3}"/>
                  </a:ext>
                </a:extLst>
              </p:cNvPr>
              <p:cNvGrpSpPr/>
              <p:nvPr/>
            </p:nvGrpSpPr>
            <p:grpSpPr>
              <a:xfrm rot="2163541">
                <a:off x="4954243" y="4022464"/>
                <a:ext cx="288583" cy="80848"/>
                <a:chOff x="793750" y="0"/>
                <a:chExt cx="7556501" cy="2116991"/>
              </a:xfrm>
            </p:grpSpPr>
            <p:sp>
              <p:nvSpPr>
                <p:cNvPr id="160" name="Freeform 7">
                  <a:extLst>
                    <a:ext uri="{FF2B5EF4-FFF2-40B4-BE49-F238E27FC236}">
                      <a16:creationId xmlns:a16="http://schemas.microsoft.com/office/drawing/2014/main" id="{A8C3ACA6-96FC-504B-A9AA-961BA976BF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61" name="Freeform 8">
                  <a:extLst>
                    <a:ext uri="{FF2B5EF4-FFF2-40B4-BE49-F238E27FC236}">
                      <a16:creationId xmlns:a16="http://schemas.microsoft.com/office/drawing/2014/main" id="{932DD13F-DCEA-8C45-8A7F-53F94BB87C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100000">
                      <a:srgbClr val="2F6C1C"/>
                    </a:gs>
                  </a:gsLst>
                  <a:lin ang="516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0" name="Group 165">
                <a:extLst>
                  <a:ext uri="{FF2B5EF4-FFF2-40B4-BE49-F238E27FC236}">
                    <a16:creationId xmlns:a16="http://schemas.microsoft.com/office/drawing/2014/main" id="{3B68AE29-0E04-7946-80CD-10617A70F86E}"/>
                  </a:ext>
                </a:extLst>
              </p:cNvPr>
              <p:cNvGrpSpPr/>
              <p:nvPr/>
            </p:nvGrpSpPr>
            <p:grpSpPr>
              <a:xfrm rot="20956613">
                <a:off x="5257800" y="4165742"/>
                <a:ext cx="373174" cy="335072"/>
                <a:chOff x="971551" y="0"/>
                <a:chExt cx="7200902" cy="6818311"/>
              </a:xfrm>
            </p:grpSpPr>
            <p:sp>
              <p:nvSpPr>
                <p:cNvPr id="158" name="Freeform 5">
                  <a:extLst>
                    <a:ext uri="{FF2B5EF4-FFF2-40B4-BE49-F238E27FC236}">
                      <a16:creationId xmlns:a16="http://schemas.microsoft.com/office/drawing/2014/main" id="{7563A853-57FC-8F41-B1B6-7C1C19CC90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59" name="Freeform 6">
                  <a:extLst>
                    <a:ext uri="{FF2B5EF4-FFF2-40B4-BE49-F238E27FC236}">
                      <a16:creationId xmlns:a16="http://schemas.microsoft.com/office/drawing/2014/main" id="{C5D054E9-CB3D-0E44-A95E-D36C4DBCA77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1" name="Group 165">
                <a:extLst>
                  <a:ext uri="{FF2B5EF4-FFF2-40B4-BE49-F238E27FC236}">
                    <a16:creationId xmlns:a16="http://schemas.microsoft.com/office/drawing/2014/main" id="{A7C01C80-F43A-B64A-B0DE-C68695483584}"/>
                  </a:ext>
                </a:extLst>
              </p:cNvPr>
              <p:cNvGrpSpPr/>
              <p:nvPr/>
            </p:nvGrpSpPr>
            <p:grpSpPr>
              <a:xfrm>
                <a:off x="4889500" y="4114800"/>
                <a:ext cx="220774" cy="198232"/>
                <a:chOff x="971551" y="0"/>
                <a:chExt cx="7200902" cy="6818311"/>
              </a:xfrm>
            </p:grpSpPr>
            <p:sp>
              <p:nvSpPr>
                <p:cNvPr id="156" name="Freeform 5">
                  <a:extLst>
                    <a:ext uri="{FF2B5EF4-FFF2-40B4-BE49-F238E27FC236}">
                      <a16:creationId xmlns:a16="http://schemas.microsoft.com/office/drawing/2014/main" id="{F333C043-4F9C-3D43-B5D6-748EFDCCC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416587" y="96583"/>
                  <a:ext cx="6586540" cy="6713539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57" name="Freeform 6">
                  <a:extLst>
                    <a:ext uri="{FF2B5EF4-FFF2-40B4-BE49-F238E27FC236}">
                      <a16:creationId xmlns:a16="http://schemas.microsoft.com/office/drawing/2014/main" id="{9051B04A-E2E3-E040-9148-7395E779B8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71551" y="0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BC76"/>
                    </a:gs>
                    <a:gs pos="64000">
                      <a:srgbClr val="2F6C1C"/>
                    </a:gs>
                  </a:gsLst>
                  <a:lin ang="2520000" scaled="0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2" name="Group 168">
                <a:extLst>
                  <a:ext uri="{FF2B5EF4-FFF2-40B4-BE49-F238E27FC236}">
                    <a16:creationId xmlns:a16="http://schemas.microsoft.com/office/drawing/2014/main" id="{97173F8C-22B3-C949-985E-1F6166385162}"/>
                  </a:ext>
                </a:extLst>
              </p:cNvPr>
              <p:cNvGrpSpPr/>
              <p:nvPr/>
            </p:nvGrpSpPr>
            <p:grpSpPr>
              <a:xfrm rot="16453772">
                <a:off x="5219859" y="2161194"/>
                <a:ext cx="340137" cy="167559"/>
                <a:chOff x="793750" y="0"/>
                <a:chExt cx="7556501" cy="2116991"/>
              </a:xfrm>
            </p:grpSpPr>
            <p:sp>
              <p:nvSpPr>
                <p:cNvPr id="154" name="Freeform 7">
                  <a:extLst>
                    <a:ext uri="{FF2B5EF4-FFF2-40B4-BE49-F238E27FC236}">
                      <a16:creationId xmlns:a16="http://schemas.microsoft.com/office/drawing/2014/main" id="{6151C56A-4A79-B840-8208-3235949230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55" name="Freeform 8">
                  <a:extLst>
                    <a:ext uri="{FF2B5EF4-FFF2-40B4-BE49-F238E27FC236}">
                      <a16:creationId xmlns:a16="http://schemas.microsoft.com/office/drawing/2014/main" id="{2BFBF2AB-20B5-1C4D-AE42-342A174E92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3" name="Group 168">
                <a:extLst>
                  <a:ext uri="{FF2B5EF4-FFF2-40B4-BE49-F238E27FC236}">
                    <a16:creationId xmlns:a16="http://schemas.microsoft.com/office/drawing/2014/main" id="{161CA253-2689-E347-900E-0EF0B1BBB614}"/>
                  </a:ext>
                </a:extLst>
              </p:cNvPr>
              <p:cNvGrpSpPr/>
              <p:nvPr/>
            </p:nvGrpSpPr>
            <p:grpSpPr>
              <a:xfrm rot="2267926">
                <a:off x="5349661" y="2372654"/>
                <a:ext cx="340137" cy="167559"/>
                <a:chOff x="793750" y="0"/>
                <a:chExt cx="7556501" cy="2116991"/>
              </a:xfrm>
            </p:grpSpPr>
            <p:sp>
              <p:nvSpPr>
                <p:cNvPr id="152" name="Freeform 7">
                  <a:extLst>
                    <a:ext uri="{FF2B5EF4-FFF2-40B4-BE49-F238E27FC236}">
                      <a16:creationId xmlns:a16="http://schemas.microsoft.com/office/drawing/2014/main" id="{C341915B-C14F-044F-B339-3F2A804B3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53" name="Freeform 8">
                  <a:extLst>
                    <a:ext uri="{FF2B5EF4-FFF2-40B4-BE49-F238E27FC236}">
                      <a16:creationId xmlns:a16="http://schemas.microsoft.com/office/drawing/2014/main" id="{8EDC0C6C-C8B3-1146-A546-DD85ABE159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4" name="Group 168">
                <a:extLst>
                  <a:ext uri="{FF2B5EF4-FFF2-40B4-BE49-F238E27FC236}">
                    <a16:creationId xmlns:a16="http://schemas.microsoft.com/office/drawing/2014/main" id="{CCBE1D47-5A0E-8641-A308-3115C175C0BD}"/>
                  </a:ext>
                </a:extLst>
              </p:cNvPr>
              <p:cNvGrpSpPr/>
              <p:nvPr/>
            </p:nvGrpSpPr>
            <p:grpSpPr>
              <a:xfrm rot="19669352">
                <a:off x="5697395" y="1705970"/>
                <a:ext cx="340137" cy="167559"/>
                <a:chOff x="793750" y="0"/>
                <a:chExt cx="7556501" cy="2116991"/>
              </a:xfrm>
            </p:grpSpPr>
            <p:sp>
              <p:nvSpPr>
                <p:cNvPr id="150" name="Freeform 7">
                  <a:extLst>
                    <a:ext uri="{FF2B5EF4-FFF2-40B4-BE49-F238E27FC236}">
                      <a16:creationId xmlns:a16="http://schemas.microsoft.com/office/drawing/2014/main" id="{E70CEB67-ECC4-9549-A41B-D8B824D28B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51" name="Freeform 8">
                  <a:extLst>
                    <a:ext uri="{FF2B5EF4-FFF2-40B4-BE49-F238E27FC236}">
                      <a16:creationId xmlns:a16="http://schemas.microsoft.com/office/drawing/2014/main" id="{C0A7D6AE-8780-FD41-BD18-65067F64B1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5" name="Group 168">
                <a:extLst>
                  <a:ext uri="{FF2B5EF4-FFF2-40B4-BE49-F238E27FC236}">
                    <a16:creationId xmlns:a16="http://schemas.microsoft.com/office/drawing/2014/main" id="{0D487CDD-EA74-FB48-82C0-337713047FAE}"/>
                  </a:ext>
                </a:extLst>
              </p:cNvPr>
              <p:cNvGrpSpPr/>
              <p:nvPr/>
            </p:nvGrpSpPr>
            <p:grpSpPr>
              <a:xfrm rot="1650327">
                <a:off x="5510100" y="1309862"/>
                <a:ext cx="303252" cy="149389"/>
                <a:chOff x="793750" y="0"/>
                <a:chExt cx="7556501" cy="2116991"/>
              </a:xfrm>
            </p:grpSpPr>
            <p:sp>
              <p:nvSpPr>
                <p:cNvPr id="148" name="Freeform 7">
                  <a:extLst>
                    <a:ext uri="{FF2B5EF4-FFF2-40B4-BE49-F238E27FC236}">
                      <a16:creationId xmlns:a16="http://schemas.microsoft.com/office/drawing/2014/main" id="{3EAE4007-64C6-EC4E-81A5-55583BD273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path path="circle">
                    <a:fillToRect t="100000" r="100000"/>
                  </a:path>
                  <a:tileRect l="-100000" b="-1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49" name="Freeform 8">
                  <a:extLst>
                    <a:ext uri="{FF2B5EF4-FFF2-40B4-BE49-F238E27FC236}">
                      <a16:creationId xmlns:a16="http://schemas.microsoft.com/office/drawing/2014/main" id="{96AA5808-3938-204F-9CA7-64F67222077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27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6" name="Group 168">
                <a:extLst>
                  <a:ext uri="{FF2B5EF4-FFF2-40B4-BE49-F238E27FC236}">
                    <a16:creationId xmlns:a16="http://schemas.microsoft.com/office/drawing/2014/main" id="{E2F48368-7183-4343-A529-E56024C45B7E}"/>
                  </a:ext>
                </a:extLst>
              </p:cNvPr>
              <p:cNvGrpSpPr/>
              <p:nvPr/>
            </p:nvGrpSpPr>
            <p:grpSpPr>
              <a:xfrm rot="1350096">
                <a:off x="5243919" y="1796000"/>
                <a:ext cx="508462" cy="213184"/>
                <a:chOff x="793750" y="0"/>
                <a:chExt cx="7556501" cy="2116991"/>
              </a:xfrm>
            </p:grpSpPr>
            <p:sp>
              <p:nvSpPr>
                <p:cNvPr id="146" name="Freeform 7">
                  <a:extLst>
                    <a:ext uri="{FF2B5EF4-FFF2-40B4-BE49-F238E27FC236}">
                      <a16:creationId xmlns:a16="http://schemas.microsoft.com/office/drawing/2014/main" id="{636B030B-A8AE-D24B-B7D8-9FEDA222A8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47" name="Freeform 8">
                  <a:extLst>
                    <a:ext uri="{FF2B5EF4-FFF2-40B4-BE49-F238E27FC236}">
                      <a16:creationId xmlns:a16="http://schemas.microsoft.com/office/drawing/2014/main" id="{FE10B2C3-FC1A-C446-96A3-D264F843D82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81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7" name="Group 165">
                <a:extLst>
                  <a:ext uri="{FF2B5EF4-FFF2-40B4-BE49-F238E27FC236}">
                    <a16:creationId xmlns:a16="http://schemas.microsoft.com/office/drawing/2014/main" id="{A5834EC4-52B8-6E45-B031-C16586D9374C}"/>
                  </a:ext>
                </a:extLst>
              </p:cNvPr>
              <p:cNvGrpSpPr/>
              <p:nvPr/>
            </p:nvGrpSpPr>
            <p:grpSpPr>
              <a:xfrm rot="287009">
                <a:off x="5799240" y="3108686"/>
                <a:ext cx="213046" cy="201727"/>
                <a:chOff x="707853" y="22066"/>
                <a:chExt cx="7200902" cy="6818311"/>
              </a:xfrm>
            </p:grpSpPr>
            <p:sp>
              <p:nvSpPr>
                <p:cNvPr id="144" name="Freeform 5">
                  <a:extLst>
                    <a:ext uri="{FF2B5EF4-FFF2-40B4-BE49-F238E27FC236}">
                      <a16:creationId xmlns:a16="http://schemas.microsoft.com/office/drawing/2014/main" id="{996D4F16-2416-6648-8495-B539868757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2890" y="118645"/>
                  <a:ext cx="6586538" cy="6713537"/>
                </a:xfrm>
                <a:custGeom>
                  <a:avLst/>
                  <a:gdLst/>
                  <a:ahLst/>
                  <a:cxnLst>
                    <a:cxn ang="0">
                      <a:pos x="4149" y="0"/>
                    </a:cxn>
                    <a:cxn ang="0">
                      <a:pos x="3889" y="307"/>
                    </a:cxn>
                    <a:cxn ang="0">
                      <a:pos x="3618" y="619"/>
                    </a:cxn>
                    <a:cxn ang="0">
                      <a:pos x="3336" y="934"/>
                    </a:cxn>
                    <a:cxn ang="0">
                      <a:pos x="3042" y="1252"/>
                    </a:cxn>
                    <a:cxn ang="0">
                      <a:pos x="2738" y="1571"/>
                    </a:cxn>
                    <a:cxn ang="0">
                      <a:pos x="2423" y="1891"/>
                    </a:cxn>
                    <a:cxn ang="0">
                      <a:pos x="2099" y="2212"/>
                    </a:cxn>
                    <a:cxn ang="0">
                      <a:pos x="1765" y="2534"/>
                    </a:cxn>
                    <a:cxn ang="0">
                      <a:pos x="858" y="3396"/>
                    </a:cxn>
                    <a:cxn ang="0">
                      <a:pos x="0" y="4204"/>
                    </a:cxn>
                    <a:cxn ang="0">
                      <a:pos x="2" y="4205"/>
                    </a:cxn>
                    <a:cxn ang="0">
                      <a:pos x="101" y="4213"/>
                    </a:cxn>
                    <a:cxn ang="0">
                      <a:pos x="292" y="4224"/>
                    </a:cxn>
                    <a:cxn ang="0">
                      <a:pos x="465" y="4229"/>
                    </a:cxn>
                    <a:cxn ang="0">
                      <a:pos x="669" y="4229"/>
                    </a:cxn>
                    <a:cxn ang="0">
                      <a:pos x="898" y="4221"/>
                    </a:cxn>
                    <a:cxn ang="0">
                      <a:pos x="1149" y="4205"/>
                    </a:cxn>
                    <a:cxn ang="0">
                      <a:pos x="1413" y="4177"/>
                    </a:cxn>
                    <a:cxn ang="0">
                      <a:pos x="1549" y="4158"/>
                    </a:cxn>
                    <a:cxn ang="0">
                      <a:pos x="1689" y="4135"/>
                    </a:cxn>
                    <a:cxn ang="0">
                      <a:pos x="1828" y="4108"/>
                    </a:cxn>
                    <a:cxn ang="0">
                      <a:pos x="1969" y="4078"/>
                    </a:cxn>
                    <a:cxn ang="0">
                      <a:pos x="2109" y="4041"/>
                    </a:cxn>
                    <a:cxn ang="0">
                      <a:pos x="2249" y="4000"/>
                    </a:cxn>
                    <a:cxn ang="0">
                      <a:pos x="2388" y="3954"/>
                    </a:cxn>
                    <a:cxn ang="0">
                      <a:pos x="2525" y="3902"/>
                    </a:cxn>
                    <a:cxn ang="0">
                      <a:pos x="2659" y="3844"/>
                    </a:cxn>
                    <a:cxn ang="0">
                      <a:pos x="2790" y="3781"/>
                    </a:cxn>
                    <a:cxn ang="0">
                      <a:pos x="2917" y="3710"/>
                    </a:cxn>
                    <a:cxn ang="0">
                      <a:pos x="3041" y="3634"/>
                    </a:cxn>
                    <a:cxn ang="0">
                      <a:pos x="3159" y="3551"/>
                    </a:cxn>
                    <a:cxn ang="0">
                      <a:pos x="3271" y="3460"/>
                    </a:cxn>
                    <a:cxn ang="0">
                      <a:pos x="3377" y="3361"/>
                    </a:cxn>
                    <a:cxn ang="0">
                      <a:pos x="3424" y="3312"/>
                    </a:cxn>
                    <a:cxn ang="0">
                      <a:pos x="3511" y="3211"/>
                    </a:cxn>
                    <a:cxn ang="0">
                      <a:pos x="3590" y="3106"/>
                    </a:cxn>
                    <a:cxn ang="0">
                      <a:pos x="3660" y="2999"/>
                    </a:cxn>
                    <a:cxn ang="0">
                      <a:pos x="3722" y="2888"/>
                    </a:cxn>
                    <a:cxn ang="0">
                      <a:pos x="3776" y="2775"/>
                    </a:cxn>
                    <a:cxn ang="0">
                      <a:pos x="3825" y="2659"/>
                    </a:cxn>
                    <a:cxn ang="0">
                      <a:pos x="3866" y="2541"/>
                    </a:cxn>
                    <a:cxn ang="0">
                      <a:pos x="3901" y="2421"/>
                    </a:cxn>
                    <a:cxn ang="0">
                      <a:pos x="3931" y="2301"/>
                    </a:cxn>
                    <a:cxn ang="0">
                      <a:pos x="3955" y="2180"/>
                    </a:cxn>
                    <a:cxn ang="0">
                      <a:pos x="3975" y="2057"/>
                    </a:cxn>
                    <a:cxn ang="0">
                      <a:pos x="3990" y="1935"/>
                    </a:cxn>
                    <a:cxn ang="0">
                      <a:pos x="4002" y="1813"/>
                    </a:cxn>
                    <a:cxn ang="0">
                      <a:pos x="4014" y="1631"/>
                    </a:cxn>
                    <a:cxn ang="0">
                      <a:pos x="4022" y="1391"/>
                    </a:cxn>
                    <a:cxn ang="0">
                      <a:pos x="4023" y="1045"/>
                    </a:cxn>
                    <a:cxn ang="0">
                      <a:pos x="4024" y="724"/>
                    </a:cxn>
                    <a:cxn ang="0">
                      <a:pos x="4030" y="528"/>
                    </a:cxn>
                    <a:cxn ang="0">
                      <a:pos x="4040" y="393"/>
                    </a:cxn>
                    <a:cxn ang="0">
                      <a:pos x="4051" y="308"/>
                    </a:cxn>
                    <a:cxn ang="0">
                      <a:pos x="4066" y="229"/>
                    </a:cxn>
                    <a:cxn ang="0">
                      <a:pos x="4083" y="156"/>
                    </a:cxn>
                    <a:cxn ang="0">
                      <a:pos x="4106" y="89"/>
                    </a:cxn>
                    <a:cxn ang="0">
                      <a:pos x="4133" y="27"/>
                    </a:cxn>
                    <a:cxn ang="0">
                      <a:pos x="4149" y="0"/>
                    </a:cxn>
                  </a:cxnLst>
                  <a:rect l="0" t="0" r="r" b="b"/>
                  <a:pathLst>
                    <a:path w="4149" h="4229">
                      <a:moveTo>
                        <a:pt x="4149" y="0"/>
                      </a:moveTo>
                      <a:lnTo>
                        <a:pt x="4149" y="0"/>
                      </a:lnTo>
                      <a:lnTo>
                        <a:pt x="4020" y="153"/>
                      </a:lnTo>
                      <a:lnTo>
                        <a:pt x="3889" y="307"/>
                      </a:lnTo>
                      <a:lnTo>
                        <a:pt x="3755" y="462"/>
                      </a:lnTo>
                      <a:lnTo>
                        <a:pt x="3618" y="619"/>
                      </a:lnTo>
                      <a:lnTo>
                        <a:pt x="3478" y="776"/>
                      </a:lnTo>
                      <a:lnTo>
                        <a:pt x="3336" y="934"/>
                      </a:lnTo>
                      <a:lnTo>
                        <a:pt x="3190" y="1092"/>
                      </a:lnTo>
                      <a:lnTo>
                        <a:pt x="3042" y="1252"/>
                      </a:lnTo>
                      <a:lnTo>
                        <a:pt x="2891" y="1411"/>
                      </a:lnTo>
                      <a:lnTo>
                        <a:pt x="2738" y="1571"/>
                      </a:lnTo>
                      <a:lnTo>
                        <a:pt x="2581" y="1731"/>
                      </a:lnTo>
                      <a:lnTo>
                        <a:pt x="2423" y="1891"/>
                      </a:lnTo>
                      <a:lnTo>
                        <a:pt x="2262" y="2052"/>
                      </a:lnTo>
                      <a:lnTo>
                        <a:pt x="2099" y="2212"/>
                      </a:lnTo>
                      <a:lnTo>
                        <a:pt x="1934" y="2373"/>
                      </a:lnTo>
                      <a:lnTo>
                        <a:pt x="1765" y="2534"/>
                      </a:lnTo>
                      <a:lnTo>
                        <a:pt x="1765" y="2534"/>
                      </a:lnTo>
                      <a:lnTo>
                        <a:pt x="858" y="3396"/>
                      </a:lnTo>
                      <a:lnTo>
                        <a:pt x="422" y="3808"/>
                      </a:lnTo>
                      <a:lnTo>
                        <a:pt x="0" y="4204"/>
                      </a:lnTo>
                      <a:lnTo>
                        <a:pt x="2" y="4205"/>
                      </a:lnTo>
                      <a:lnTo>
                        <a:pt x="2" y="4205"/>
                      </a:lnTo>
                      <a:lnTo>
                        <a:pt x="27" y="4208"/>
                      </a:lnTo>
                      <a:lnTo>
                        <a:pt x="101" y="4213"/>
                      </a:lnTo>
                      <a:lnTo>
                        <a:pt x="219" y="4221"/>
                      </a:lnTo>
                      <a:lnTo>
                        <a:pt x="292" y="4224"/>
                      </a:lnTo>
                      <a:lnTo>
                        <a:pt x="375" y="4226"/>
                      </a:lnTo>
                      <a:lnTo>
                        <a:pt x="465" y="4229"/>
                      </a:lnTo>
                      <a:lnTo>
                        <a:pt x="564" y="4229"/>
                      </a:lnTo>
                      <a:lnTo>
                        <a:pt x="669" y="4229"/>
                      </a:lnTo>
                      <a:lnTo>
                        <a:pt x="781" y="4226"/>
                      </a:lnTo>
                      <a:lnTo>
                        <a:pt x="898" y="4221"/>
                      </a:lnTo>
                      <a:lnTo>
                        <a:pt x="1021" y="4214"/>
                      </a:lnTo>
                      <a:lnTo>
                        <a:pt x="1149" y="4205"/>
                      </a:lnTo>
                      <a:lnTo>
                        <a:pt x="1279" y="4193"/>
                      </a:lnTo>
                      <a:lnTo>
                        <a:pt x="1413" y="4177"/>
                      </a:lnTo>
                      <a:lnTo>
                        <a:pt x="1481" y="4169"/>
                      </a:lnTo>
                      <a:lnTo>
                        <a:pt x="1549" y="4158"/>
                      </a:lnTo>
                      <a:lnTo>
                        <a:pt x="1619" y="4147"/>
                      </a:lnTo>
                      <a:lnTo>
                        <a:pt x="1689" y="4135"/>
                      </a:lnTo>
                      <a:lnTo>
                        <a:pt x="1758" y="4122"/>
                      </a:lnTo>
                      <a:lnTo>
                        <a:pt x="1828" y="4108"/>
                      </a:lnTo>
                      <a:lnTo>
                        <a:pt x="1899" y="4094"/>
                      </a:lnTo>
                      <a:lnTo>
                        <a:pt x="1969" y="4078"/>
                      </a:lnTo>
                      <a:lnTo>
                        <a:pt x="2040" y="4060"/>
                      </a:lnTo>
                      <a:lnTo>
                        <a:pt x="2109" y="4041"/>
                      </a:lnTo>
                      <a:lnTo>
                        <a:pt x="2179" y="4021"/>
                      </a:lnTo>
                      <a:lnTo>
                        <a:pt x="2249" y="4000"/>
                      </a:lnTo>
                      <a:lnTo>
                        <a:pt x="2318" y="3977"/>
                      </a:lnTo>
                      <a:lnTo>
                        <a:pt x="2388" y="3954"/>
                      </a:lnTo>
                      <a:lnTo>
                        <a:pt x="2457" y="3929"/>
                      </a:lnTo>
                      <a:lnTo>
                        <a:pt x="2525" y="3902"/>
                      </a:lnTo>
                      <a:lnTo>
                        <a:pt x="2592" y="3874"/>
                      </a:lnTo>
                      <a:lnTo>
                        <a:pt x="2659" y="3844"/>
                      </a:lnTo>
                      <a:lnTo>
                        <a:pt x="2726" y="3814"/>
                      </a:lnTo>
                      <a:lnTo>
                        <a:pt x="2790" y="3781"/>
                      </a:lnTo>
                      <a:lnTo>
                        <a:pt x="2855" y="3747"/>
                      </a:lnTo>
                      <a:lnTo>
                        <a:pt x="2917" y="3710"/>
                      </a:lnTo>
                      <a:lnTo>
                        <a:pt x="2980" y="3673"/>
                      </a:lnTo>
                      <a:lnTo>
                        <a:pt x="3041" y="3634"/>
                      </a:lnTo>
                      <a:lnTo>
                        <a:pt x="3100" y="3594"/>
                      </a:lnTo>
                      <a:lnTo>
                        <a:pt x="3159" y="3551"/>
                      </a:lnTo>
                      <a:lnTo>
                        <a:pt x="3215" y="3505"/>
                      </a:lnTo>
                      <a:lnTo>
                        <a:pt x="3271" y="3460"/>
                      </a:lnTo>
                      <a:lnTo>
                        <a:pt x="3325" y="3412"/>
                      </a:lnTo>
                      <a:lnTo>
                        <a:pt x="3377" y="3361"/>
                      </a:lnTo>
                      <a:lnTo>
                        <a:pt x="3377" y="3361"/>
                      </a:lnTo>
                      <a:lnTo>
                        <a:pt x="3424" y="3312"/>
                      </a:lnTo>
                      <a:lnTo>
                        <a:pt x="3468" y="3262"/>
                      </a:lnTo>
                      <a:lnTo>
                        <a:pt x="3511" y="3211"/>
                      </a:lnTo>
                      <a:lnTo>
                        <a:pt x="3551" y="3160"/>
                      </a:lnTo>
                      <a:lnTo>
                        <a:pt x="3590" y="3106"/>
                      </a:lnTo>
                      <a:lnTo>
                        <a:pt x="3626" y="3053"/>
                      </a:lnTo>
                      <a:lnTo>
                        <a:pt x="3660" y="2999"/>
                      </a:lnTo>
                      <a:lnTo>
                        <a:pt x="3692" y="2944"/>
                      </a:lnTo>
                      <a:lnTo>
                        <a:pt x="3722" y="2888"/>
                      </a:lnTo>
                      <a:lnTo>
                        <a:pt x="3751" y="2831"/>
                      </a:lnTo>
                      <a:lnTo>
                        <a:pt x="3776" y="2775"/>
                      </a:lnTo>
                      <a:lnTo>
                        <a:pt x="3802" y="2718"/>
                      </a:lnTo>
                      <a:lnTo>
                        <a:pt x="3825" y="2659"/>
                      </a:lnTo>
                      <a:lnTo>
                        <a:pt x="3846" y="2600"/>
                      </a:lnTo>
                      <a:lnTo>
                        <a:pt x="3866" y="2541"/>
                      </a:lnTo>
                      <a:lnTo>
                        <a:pt x="3884" y="2482"/>
                      </a:lnTo>
                      <a:lnTo>
                        <a:pt x="3901" y="2421"/>
                      </a:lnTo>
                      <a:lnTo>
                        <a:pt x="3916" y="2361"/>
                      </a:lnTo>
                      <a:lnTo>
                        <a:pt x="3931" y="2301"/>
                      </a:lnTo>
                      <a:lnTo>
                        <a:pt x="3943" y="2241"/>
                      </a:lnTo>
                      <a:lnTo>
                        <a:pt x="3955" y="2180"/>
                      </a:lnTo>
                      <a:lnTo>
                        <a:pt x="3965" y="2119"/>
                      </a:lnTo>
                      <a:lnTo>
                        <a:pt x="3975" y="2057"/>
                      </a:lnTo>
                      <a:lnTo>
                        <a:pt x="3983" y="1997"/>
                      </a:lnTo>
                      <a:lnTo>
                        <a:pt x="3990" y="1935"/>
                      </a:lnTo>
                      <a:lnTo>
                        <a:pt x="3996" y="1875"/>
                      </a:lnTo>
                      <a:lnTo>
                        <a:pt x="4002" y="1813"/>
                      </a:lnTo>
                      <a:lnTo>
                        <a:pt x="4007" y="1751"/>
                      </a:lnTo>
                      <a:lnTo>
                        <a:pt x="4014" y="1631"/>
                      </a:lnTo>
                      <a:lnTo>
                        <a:pt x="4019" y="1510"/>
                      </a:lnTo>
                      <a:lnTo>
                        <a:pt x="4022" y="1391"/>
                      </a:lnTo>
                      <a:lnTo>
                        <a:pt x="4023" y="1274"/>
                      </a:lnTo>
                      <a:lnTo>
                        <a:pt x="4023" y="1045"/>
                      </a:lnTo>
                      <a:lnTo>
                        <a:pt x="4023" y="828"/>
                      </a:lnTo>
                      <a:lnTo>
                        <a:pt x="4024" y="724"/>
                      </a:lnTo>
                      <a:lnTo>
                        <a:pt x="4026" y="625"/>
                      </a:lnTo>
                      <a:lnTo>
                        <a:pt x="4030" y="528"/>
                      </a:lnTo>
                      <a:lnTo>
                        <a:pt x="4036" y="437"/>
                      </a:lnTo>
                      <a:lnTo>
                        <a:pt x="4040" y="393"/>
                      </a:lnTo>
                      <a:lnTo>
                        <a:pt x="4046" y="350"/>
                      </a:lnTo>
                      <a:lnTo>
                        <a:pt x="4051" y="308"/>
                      </a:lnTo>
                      <a:lnTo>
                        <a:pt x="4058" y="268"/>
                      </a:lnTo>
                      <a:lnTo>
                        <a:pt x="4066" y="229"/>
                      </a:lnTo>
                      <a:lnTo>
                        <a:pt x="4074" y="192"/>
                      </a:lnTo>
                      <a:lnTo>
                        <a:pt x="4083" y="156"/>
                      </a:lnTo>
                      <a:lnTo>
                        <a:pt x="4094" y="121"/>
                      </a:lnTo>
                      <a:lnTo>
                        <a:pt x="4106" y="89"/>
                      </a:lnTo>
                      <a:lnTo>
                        <a:pt x="4119" y="58"/>
                      </a:lnTo>
                      <a:lnTo>
                        <a:pt x="4133" y="27"/>
                      </a:lnTo>
                      <a:lnTo>
                        <a:pt x="4149" y="0"/>
                      </a:lnTo>
                      <a:lnTo>
                        <a:pt x="414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45" name="Freeform 6">
                  <a:extLst>
                    <a:ext uri="{FF2B5EF4-FFF2-40B4-BE49-F238E27FC236}">
                      <a16:creationId xmlns:a16="http://schemas.microsoft.com/office/drawing/2014/main" id="{7F440309-59F1-D445-9B0B-98DDFCD63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07853" y="22066"/>
                  <a:ext cx="7200902" cy="6818311"/>
                </a:xfrm>
                <a:custGeom>
                  <a:avLst/>
                  <a:gdLst/>
                  <a:ahLst/>
                  <a:cxnLst>
                    <a:cxn ang="0">
                      <a:pos x="4481" y="66"/>
                    </a:cxn>
                    <a:cxn ang="0">
                      <a:pos x="4536" y="0"/>
                    </a:cxn>
                    <a:cxn ang="0">
                      <a:pos x="4482" y="36"/>
                    </a:cxn>
                    <a:cxn ang="0">
                      <a:pos x="4389" y="82"/>
                    </a:cxn>
                    <a:cxn ang="0">
                      <a:pos x="4279" y="115"/>
                    </a:cxn>
                    <a:cxn ang="0">
                      <a:pos x="4155" y="141"/>
                    </a:cxn>
                    <a:cxn ang="0">
                      <a:pos x="4020" y="159"/>
                    </a:cxn>
                    <a:cxn ang="0">
                      <a:pos x="3713" y="185"/>
                    </a:cxn>
                    <a:cxn ang="0">
                      <a:pos x="3243" y="213"/>
                    </a:cxn>
                    <a:cxn ang="0">
                      <a:pos x="2857" y="249"/>
                    </a:cxn>
                    <a:cxn ang="0">
                      <a:pos x="2655" y="279"/>
                    </a:cxn>
                    <a:cxn ang="0">
                      <a:pos x="2450" y="318"/>
                    </a:cxn>
                    <a:cxn ang="0">
                      <a:pos x="2241" y="367"/>
                    </a:cxn>
                    <a:cxn ang="0">
                      <a:pos x="2029" y="430"/>
                    </a:cxn>
                    <a:cxn ang="0">
                      <a:pos x="1817" y="508"/>
                    </a:cxn>
                    <a:cxn ang="0">
                      <a:pos x="1605" y="603"/>
                    </a:cxn>
                    <a:cxn ang="0">
                      <a:pos x="1395" y="717"/>
                    </a:cxn>
                    <a:cxn ang="0">
                      <a:pos x="1186" y="851"/>
                    </a:cxn>
                    <a:cxn ang="0">
                      <a:pos x="980" y="1008"/>
                    </a:cxn>
                    <a:cxn ang="0">
                      <a:pos x="777" y="1189"/>
                    </a:cxn>
                    <a:cxn ang="0">
                      <a:pos x="651" y="1319"/>
                    </a:cxn>
                    <a:cxn ang="0">
                      <a:pos x="488" y="1517"/>
                    </a:cxn>
                    <a:cxn ang="0">
                      <a:pos x="351" y="1716"/>
                    </a:cxn>
                    <a:cxn ang="0">
                      <a:pos x="241" y="1917"/>
                    </a:cxn>
                    <a:cxn ang="0">
                      <a:pos x="154" y="2120"/>
                    </a:cxn>
                    <a:cxn ang="0">
                      <a:pos x="88" y="2319"/>
                    </a:cxn>
                    <a:cxn ang="0">
                      <a:pos x="43" y="2516"/>
                    </a:cxn>
                    <a:cxn ang="0">
                      <a:pos x="15" y="2709"/>
                    </a:cxn>
                    <a:cxn ang="0">
                      <a:pos x="1" y="2897"/>
                    </a:cxn>
                    <a:cxn ang="0">
                      <a:pos x="3" y="3079"/>
                    </a:cxn>
                    <a:cxn ang="0">
                      <a:pos x="15" y="3253"/>
                    </a:cxn>
                    <a:cxn ang="0">
                      <a:pos x="36" y="3418"/>
                    </a:cxn>
                    <a:cxn ang="0">
                      <a:pos x="64" y="3572"/>
                    </a:cxn>
                    <a:cxn ang="0">
                      <a:pos x="111" y="3760"/>
                    </a:cxn>
                    <a:cxn ang="0">
                      <a:pos x="188" y="3997"/>
                    </a:cxn>
                    <a:cxn ang="0">
                      <a:pos x="257" y="4173"/>
                    </a:cxn>
                    <a:cxn ang="0">
                      <a:pos x="316" y="4295"/>
                    </a:cxn>
                    <a:cxn ang="0">
                      <a:pos x="1174" y="3487"/>
                    </a:cxn>
                    <a:cxn ang="0">
                      <a:pos x="2250" y="2464"/>
                    </a:cxn>
                    <a:cxn ang="0">
                      <a:pos x="2739" y="1982"/>
                    </a:cxn>
                    <a:cxn ang="0">
                      <a:pos x="3207" y="1502"/>
                    </a:cxn>
                    <a:cxn ang="0">
                      <a:pos x="3652" y="1025"/>
                    </a:cxn>
                    <a:cxn ang="0">
                      <a:pos x="4071" y="553"/>
                    </a:cxn>
                    <a:cxn ang="0">
                      <a:pos x="4465" y="91"/>
                    </a:cxn>
                  </a:cxnLst>
                  <a:rect l="0" t="0" r="r" b="b"/>
                  <a:pathLst>
                    <a:path w="4536" h="4295">
                      <a:moveTo>
                        <a:pt x="4465" y="91"/>
                      </a:moveTo>
                      <a:lnTo>
                        <a:pt x="4465" y="91"/>
                      </a:lnTo>
                      <a:lnTo>
                        <a:pt x="4481" y="66"/>
                      </a:lnTo>
                      <a:lnTo>
                        <a:pt x="4498" y="42"/>
                      </a:lnTo>
                      <a:lnTo>
                        <a:pt x="4517" y="20"/>
                      </a:lnTo>
                      <a:lnTo>
                        <a:pt x="4536" y="0"/>
                      </a:lnTo>
                      <a:lnTo>
                        <a:pt x="4536" y="0"/>
                      </a:lnTo>
                      <a:lnTo>
                        <a:pt x="4511" y="19"/>
                      </a:lnTo>
                      <a:lnTo>
                        <a:pt x="4482" y="36"/>
                      </a:lnTo>
                      <a:lnTo>
                        <a:pt x="4453" y="52"/>
                      </a:lnTo>
                      <a:lnTo>
                        <a:pt x="4422" y="67"/>
                      </a:lnTo>
                      <a:lnTo>
                        <a:pt x="4389" y="82"/>
                      </a:lnTo>
                      <a:lnTo>
                        <a:pt x="4354" y="94"/>
                      </a:lnTo>
                      <a:lnTo>
                        <a:pt x="4318" y="105"/>
                      </a:lnTo>
                      <a:lnTo>
                        <a:pt x="4279" y="115"/>
                      </a:lnTo>
                      <a:lnTo>
                        <a:pt x="4240" y="125"/>
                      </a:lnTo>
                      <a:lnTo>
                        <a:pt x="4198" y="133"/>
                      </a:lnTo>
                      <a:lnTo>
                        <a:pt x="4155" y="141"/>
                      </a:lnTo>
                      <a:lnTo>
                        <a:pt x="4113" y="147"/>
                      </a:lnTo>
                      <a:lnTo>
                        <a:pt x="4067" y="154"/>
                      </a:lnTo>
                      <a:lnTo>
                        <a:pt x="4020" y="159"/>
                      </a:lnTo>
                      <a:lnTo>
                        <a:pt x="3922" y="169"/>
                      </a:lnTo>
                      <a:lnTo>
                        <a:pt x="3820" y="177"/>
                      </a:lnTo>
                      <a:lnTo>
                        <a:pt x="3713" y="185"/>
                      </a:lnTo>
                      <a:lnTo>
                        <a:pt x="3485" y="197"/>
                      </a:lnTo>
                      <a:lnTo>
                        <a:pt x="3366" y="205"/>
                      </a:lnTo>
                      <a:lnTo>
                        <a:pt x="3243" y="213"/>
                      </a:lnTo>
                      <a:lnTo>
                        <a:pt x="3117" y="222"/>
                      </a:lnTo>
                      <a:lnTo>
                        <a:pt x="2988" y="234"/>
                      </a:lnTo>
                      <a:lnTo>
                        <a:pt x="2857" y="249"/>
                      </a:lnTo>
                      <a:lnTo>
                        <a:pt x="2790" y="259"/>
                      </a:lnTo>
                      <a:lnTo>
                        <a:pt x="2723" y="268"/>
                      </a:lnTo>
                      <a:lnTo>
                        <a:pt x="2655" y="279"/>
                      </a:lnTo>
                      <a:lnTo>
                        <a:pt x="2586" y="291"/>
                      </a:lnTo>
                      <a:lnTo>
                        <a:pt x="2518" y="303"/>
                      </a:lnTo>
                      <a:lnTo>
                        <a:pt x="2450" y="318"/>
                      </a:lnTo>
                      <a:lnTo>
                        <a:pt x="2380" y="332"/>
                      </a:lnTo>
                      <a:lnTo>
                        <a:pt x="2310" y="348"/>
                      </a:lnTo>
                      <a:lnTo>
                        <a:pt x="2241" y="367"/>
                      </a:lnTo>
                      <a:lnTo>
                        <a:pt x="2170" y="386"/>
                      </a:lnTo>
                      <a:lnTo>
                        <a:pt x="2100" y="407"/>
                      </a:lnTo>
                      <a:lnTo>
                        <a:pt x="2029" y="430"/>
                      </a:lnTo>
                      <a:lnTo>
                        <a:pt x="1959" y="454"/>
                      </a:lnTo>
                      <a:lnTo>
                        <a:pt x="1888" y="480"/>
                      </a:lnTo>
                      <a:lnTo>
                        <a:pt x="1817" y="508"/>
                      </a:lnTo>
                      <a:lnTo>
                        <a:pt x="1746" y="537"/>
                      </a:lnTo>
                      <a:lnTo>
                        <a:pt x="1676" y="569"/>
                      </a:lnTo>
                      <a:lnTo>
                        <a:pt x="1605" y="603"/>
                      </a:lnTo>
                      <a:lnTo>
                        <a:pt x="1534" y="638"/>
                      </a:lnTo>
                      <a:lnTo>
                        <a:pt x="1465" y="677"/>
                      </a:lnTo>
                      <a:lnTo>
                        <a:pt x="1395" y="717"/>
                      </a:lnTo>
                      <a:lnTo>
                        <a:pt x="1324" y="758"/>
                      </a:lnTo>
                      <a:lnTo>
                        <a:pt x="1254" y="804"/>
                      </a:lnTo>
                      <a:lnTo>
                        <a:pt x="1186" y="851"/>
                      </a:lnTo>
                      <a:lnTo>
                        <a:pt x="1116" y="900"/>
                      </a:lnTo>
                      <a:lnTo>
                        <a:pt x="1048" y="953"/>
                      </a:lnTo>
                      <a:lnTo>
                        <a:pt x="980" y="1008"/>
                      </a:lnTo>
                      <a:lnTo>
                        <a:pt x="911" y="1065"/>
                      </a:lnTo>
                      <a:lnTo>
                        <a:pt x="844" y="1126"/>
                      </a:lnTo>
                      <a:lnTo>
                        <a:pt x="777" y="1189"/>
                      </a:lnTo>
                      <a:lnTo>
                        <a:pt x="777" y="1189"/>
                      </a:lnTo>
                      <a:lnTo>
                        <a:pt x="713" y="1254"/>
                      </a:lnTo>
                      <a:lnTo>
                        <a:pt x="651" y="1319"/>
                      </a:lnTo>
                      <a:lnTo>
                        <a:pt x="594" y="1384"/>
                      </a:lnTo>
                      <a:lnTo>
                        <a:pt x="539" y="1450"/>
                      </a:lnTo>
                      <a:lnTo>
                        <a:pt x="488" y="1517"/>
                      </a:lnTo>
                      <a:lnTo>
                        <a:pt x="440" y="1582"/>
                      </a:lnTo>
                      <a:lnTo>
                        <a:pt x="394" y="1649"/>
                      </a:lnTo>
                      <a:lnTo>
                        <a:pt x="351" y="1716"/>
                      </a:lnTo>
                      <a:lnTo>
                        <a:pt x="312" y="1783"/>
                      </a:lnTo>
                      <a:lnTo>
                        <a:pt x="275" y="1850"/>
                      </a:lnTo>
                      <a:lnTo>
                        <a:pt x="241" y="1917"/>
                      </a:lnTo>
                      <a:lnTo>
                        <a:pt x="209" y="1986"/>
                      </a:lnTo>
                      <a:lnTo>
                        <a:pt x="181" y="2053"/>
                      </a:lnTo>
                      <a:lnTo>
                        <a:pt x="154" y="2120"/>
                      </a:lnTo>
                      <a:lnTo>
                        <a:pt x="130" y="2185"/>
                      </a:lnTo>
                      <a:lnTo>
                        <a:pt x="109" y="2252"/>
                      </a:lnTo>
                      <a:lnTo>
                        <a:pt x="88" y="2319"/>
                      </a:lnTo>
                      <a:lnTo>
                        <a:pt x="71" y="2385"/>
                      </a:lnTo>
                      <a:lnTo>
                        <a:pt x="56" y="2451"/>
                      </a:lnTo>
                      <a:lnTo>
                        <a:pt x="43" y="2516"/>
                      </a:lnTo>
                      <a:lnTo>
                        <a:pt x="31" y="2581"/>
                      </a:lnTo>
                      <a:lnTo>
                        <a:pt x="21" y="2645"/>
                      </a:lnTo>
                      <a:lnTo>
                        <a:pt x="15" y="2709"/>
                      </a:lnTo>
                      <a:lnTo>
                        <a:pt x="8" y="2772"/>
                      </a:lnTo>
                      <a:lnTo>
                        <a:pt x="4" y="2835"/>
                      </a:lnTo>
                      <a:lnTo>
                        <a:pt x="1" y="2897"/>
                      </a:lnTo>
                      <a:lnTo>
                        <a:pt x="0" y="2959"/>
                      </a:lnTo>
                      <a:lnTo>
                        <a:pt x="1" y="3019"/>
                      </a:lnTo>
                      <a:lnTo>
                        <a:pt x="3" y="3079"/>
                      </a:lnTo>
                      <a:lnTo>
                        <a:pt x="5" y="3138"/>
                      </a:lnTo>
                      <a:lnTo>
                        <a:pt x="9" y="3196"/>
                      </a:lnTo>
                      <a:lnTo>
                        <a:pt x="15" y="3253"/>
                      </a:lnTo>
                      <a:lnTo>
                        <a:pt x="20" y="3308"/>
                      </a:lnTo>
                      <a:lnTo>
                        <a:pt x="28" y="3363"/>
                      </a:lnTo>
                      <a:lnTo>
                        <a:pt x="36" y="3418"/>
                      </a:lnTo>
                      <a:lnTo>
                        <a:pt x="44" y="3470"/>
                      </a:lnTo>
                      <a:lnTo>
                        <a:pt x="54" y="3523"/>
                      </a:lnTo>
                      <a:lnTo>
                        <a:pt x="64" y="3572"/>
                      </a:lnTo>
                      <a:lnTo>
                        <a:pt x="75" y="3622"/>
                      </a:lnTo>
                      <a:lnTo>
                        <a:pt x="87" y="3669"/>
                      </a:lnTo>
                      <a:lnTo>
                        <a:pt x="111" y="3760"/>
                      </a:lnTo>
                      <a:lnTo>
                        <a:pt x="135" y="3846"/>
                      </a:lnTo>
                      <a:lnTo>
                        <a:pt x="161" y="3925"/>
                      </a:lnTo>
                      <a:lnTo>
                        <a:pt x="188" y="3997"/>
                      </a:lnTo>
                      <a:lnTo>
                        <a:pt x="212" y="4063"/>
                      </a:lnTo>
                      <a:lnTo>
                        <a:pt x="236" y="4122"/>
                      </a:lnTo>
                      <a:lnTo>
                        <a:pt x="257" y="4173"/>
                      </a:lnTo>
                      <a:lnTo>
                        <a:pt x="276" y="4214"/>
                      </a:lnTo>
                      <a:lnTo>
                        <a:pt x="306" y="4273"/>
                      </a:lnTo>
                      <a:lnTo>
                        <a:pt x="316" y="4295"/>
                      </a:lnTo>
                      <a:lnTo>
                        <a:pt x="316" y="4295"/>
                      </a:lnTo>
                      <a:lnTo>
                        <a:pt x="738" y="3899"/>
                      </a:lnTo>
                      <a:lnTo>
                        <a:pt x="1174" y="3487"/>
                      </a:lnTo>
                      <a:lnTo>
                        <a:pt x="2081" y="2625"/>
                      </a:lnTo>
                      <a:lnTo>
                        <a:pt x="2081" y="2625"/>
                      </a:lnTo>
                      <a:lnTo>
                        <a:pt x="2250" y="2464"/>
                      </a:lnTo>
                      <a:lnTo>
                        <a:pt x="2415" y="2303"/>
                      </a:lnTo>
                      <a:lnTo>
                        <a:pt x="2578" y="2143"/>
                      </a:lnTo>
                      <a:lnTo>
                        <a:pt x="2739" y="1982"/>
                      </a:lnTo>
                      <a:lnTo>
                        <a:pt x="2897" y="1822"/>
                      </a:lnTo>
                      <a:lnTo>
                        <a:pt x="3054" y="1662"/>
                      </a:lnTo>
                      <a:lnTo>
                        <a:pt x="3207" y="1502"/>
                      </a:lnTo>
                      <a:lnTo>
                        <a:pt x="3358" y="1343"/>
                      </a:lnTo>
                      <a:lnTo>
                        <a:pt x="3506" y="1183"/>
                      </a:lnTo>
                      <a:lnTo>
                        <a:pt x="3652" y="1025"/>
                      </a:lnTo>
                      <a:lnTo>
                        <a:pt x="3794" y="867"/>
                      </a:lnTo>
                      <a:lnTo>
                        <a:pt x="3934" y="710"/>
                      </a:lnTo>
                      <a:lnTo>
                        <a:pt x="4071" y="553"/>
                      </a:lnTo>
                      <a:lnTo>
                        <a:pt x="4205" y="398"/>
                      </a:lnTo>
                      <a:lnTo>
                        <a:pt x="4336" y="244"/>
                      </a:lnTo>
                      <a:lnTo>
                        <a:pt x="4465" y="91"/>
                      </a:lnTo>
                      <a:lnTo>
                        <a:pt x="4465" y="91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8" name="Group 168">
                <a:extLst>
                  <a:ext uri="{FF2B5EF4-FFF2-40B4-BE49-F238E27FC236}">
                    <a16:creationId xmlns:a16="http://schemas.microsoft.com/office/drawing/2014/main" id="{09C29147-7DB6-7341-B3A1-C0730A2F5A08}"/>
                  </a:ext>
                </a:extLst>
              </p:cNvPr>
              <p:cNvGrpSpPr/>
              <p:nvPr/>
            </p:nvGrpSpPr>
            <p:grpSpPr>
              <a:xfrm rot="18617175">
                <a:off x="5878274" y="3858466"/>
                <a:ext cx="599427" cy="295291"/>
                <a:chOff x="793750" y="0"/>
                <a:chExt cx="7556501" cy="2116991"/>
              </a:xfrm>
            </p:grpSpPr>
            <p:sp>
              <p:nvSpPr>
                <p:cNvPr id="142" name="Freeform 7">
                  <a:extLst>
                    <a:ext uri="{FF2B5EF4-FFF2-40B4-BE49-F238E27FC236}">
                      <a16:creationId xmlns:a16="http://schemas.microsoft.com/office/drawing/2014/main" id="{D9B35EB6-EA5A-B247-8F3B-AD6A73086B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lumMod val="75000"/>
                        <a:shade val="100000"/>
                        <a:satMod val="115000"/>
                      </a:schemeClr>
                    </a:gs>
                  </a:gsLst>
                  <a:lin ang="189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43" name="Freeform 8">
                  <a:extLst>
                    <a:ext uri="{FF2B5EF4-FFF2-40B4-BE49-F238E27FC236}">
                      <a16:creationId xmlns:a16="http://schemas.microsoft.com/office/drawing/2014/main" id="{D21023BC-0017-9E44-9D8F-81CD6671B1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  <p:grpSp>
            <p:nvGrpSpPr>
              <p:cNvPr id="139" name="Group 168">
                <a:extLst>
                  <a:ext uri="{FF2B5EF4-FFF2-40B4-BE49-F238E27FC236}">
                    <a16:creationId xmlns:a16="http://schemas.microsoft.com/office/drawing/2014/main" id="{E7B73668-4109-714D-9ED6-62A2A5E29FBD}"/>
                  </a:ext>
                </a:extLst>
              </p:cNvPr>
              <p:cNvGrpSpPr/>
              <p:nvPr/>
            </p:nvGrpSpPr>
            <p:grpSpPr>
              <a:xfrm rot="2267926">
                <a:off x="5541009" y="3592625"/>
                <a:ext cx="340137" cy="167559"/>
                <a:chOff x="793750" y="0"/>
                <a:chExt cx="7556501" cy="2116991"/>
              </a:xfrm>
            </p:grpSpPr>
            <p:sp>
              <p:nvSpPr>
                <p:cNvPr id="140" name="Freeform 7">
                  <a:extLst>
                    <a:ext uri="{FF2B5EF4-FFF2-40B4-BE49-F238E27FC236}">
                      <a16:creationId xmlns:a16="http://schemas.microsoft.com/office/drawing/2014/main" id="{457C0FFB-0587-F248-BFA8-61455EC0045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3750" y="696178"/>
                  <a:ext cx="7413625" cy="1420813"/>
                </a:xfrm>
                <a:custGeom>
                  <a:avLst/>
                  <a:gdLst/>
                  <a:ahLst/>
                  <a:cxnLst>
                    <a:cxn ang="0">
                      <a:pos x="9339" y="0"/>
                    </a:cxn>
                    <a:cxn ang="0">
                      <a:pos x="8708" y="106"/>
                    </a:cxn>
                    <a:cxn ang="0">
                      <a:pos x="8060" y="203"/>
                    </a:cxn>
                    <a:cxn ang="0">
                      <a:pos x="7395" y="293"/>
                    </a:cxn>
                    <a:cxn ang="0">
                      <a:pos x="6713" y="375"/>
                    </a:cxn>
                    <a:cxn ang="0">
                      <a:pos x="6018" y="448"/>
                    </a:cxn>
                    <a:cxn ang="0">
                      <a:pos x="5307" y="514"/>
                    </a:cxn>
                    <a:cxn ang="0">
                      <a:pos x="4586" y="568"/>
                    </a:cxn>
                    <a:cxn ang="0">
                      <a:pos x="3853" y="615"/>
                    </a:cxn>
                    <a:cxn ang="0">
                      <a:pos x="1868" y="724"/>
                    </a:cxn>
                    <a:cxn ang="0">
                      <a:pos x="2" y="820"/>
                    </a:cxn>
                    <a:cxn ang="0">
                      <a:pos x="0" y="822"/>
                    </a:cxn>
                    <a:cxn ang="0">
                      <a:pos x="113" y="870"/>
                    </a:cxn>
                    <a:cxn ang="0">
                      <a:pos x="431" y="997"/>
                    </a:cxn>
                    <a:cxn ang="0">
                      <a:pos x="657" y="1081"/>
                    </a:cxn>
                    <a:cxn ang="0">
                      <a:pos x="921" y="1173"/>
                    </a:cxn>
                    <a:cxn ang="0">
                      <a:pos x="1223" y="1270"/>
                    </a:cxn>
                    <a:cxn ang="0">
                      <a:pos x="1559" y="1369"/>
                    </a:cxn>
                    <a:cxn ang="0">
                      <a:pos x="1922" y="1465"/>
                    </a:cxn>
                    <a:cxn ang="0">
                      <a:pos x="2310" y="1555"/>
                    </a:cxn>
                    <a:cxn ang="0">
                      <a:pos x="2718" y="1635"/>
                    </a:cxn>
                    <a:cxn ang="0">
                      <a:pos x="2930" y="1672"/>
                    </a:cxn>
                    <a:cxn ang="0">
                      <a:pos x="3146" y="1703"/>
                    </a:cxn>
                    <a:cxn ang="0">
                      <a:pos x="3363" y="1731"/>
                    </a:cxn>
                    <a:cxn ang="0">
                      <a:pos x="3585" y="1753"/>
                    </a:cxn>
                    <a:cxn ang="0">
                      <a:pos x="3809" y="1771"/>
                    </a:cxn>
                    <a:cxn ang="0">
                      <a:pos x="4035" y="1785"/>
                    </a:cxn>
                    <a:cxn ang="0">
                      <a:pos x="4263" y="1790"/>
                    </a:cxn>
                    <a:cxn ang="0">
                      <a:pos x="4491" y="1790"/>
                    </a:cxn>
                    <a:cxn ang="0">
                      <a:pos x="4720" y="1783"/>
                    </a:cxn>
                    <a:cxn ang="0">
                      <a:pos x="4949" y="1767"/>
                    </a:cxn>
                    <a:cxn ang="0">
                      <a:pos x="5057" y="1759"/>
                    </a:cxn>
                    <a:cxn ang="0">
                      <a:pos x="5267" y="1734"/>
                    </a:cxn>
                    <a:cxn ang="0">
                      <a:pos x="5469" y="1705"/>
                    </a:cxn>
                    <a:cxn ang="0">
                      <a:pos x="5665" y="1672"/>
                    </a:cxn>
                    <a:cxn ang="0">
                      <a:pos x="5853" y="1632"/>
                    </a:cxn>
                    <a:cxn ang="0">
                      <a:pos x="6037" y="1588"/>
                    </a:cxn>
                    <a:cxn ang="0">
                      <a:pos x="6213" y="1540"/>
                    </a:cxn>
                    <a:cxn ang="0">
                      <a:pos x="6383" y="1487"/>
                    </a:cxn>
                    <a:cxn ang="0">
                      <a:pos x="6548" y="1432"/>
                    </a:cxn>
                    <a:cxn ang="0">
                      <a:pos x="6708" y="1374"/>
                    </a:cxn>
                    <a:cxn ang="0">
                      <a:pos x="6863" y="1312"/>
                    </a:cxn>
                    <a:cxn ang="0">
                      <a:pos x="7085" y="1216"/>
                    </a:cxn>
                    <a:cxn ang="0">
                      <a:pos x="7367" y="1081"/>
                    </a:cxn>
                    <a:cxn ang="0">
                      <a:pos x="7629" y="942"/>
                    </a:cxn>
                    <a:cxn ang="0">
                      <a:pos x="7878" y="801"/>
                    </a:cxn>
                    <a:cxn ang="0">
                      <a:pos x="8112" y="660"/>
                    </a:cxn>
                    <a:cxn ang="0">
                      <a:pos x="8549" y="394"/>
                    </a:cxn>
                    <a:cxn ang="0">
                      <a:pos x="8755" y="274"/>
                    </a:cxn>
                    <a:cxn ang="0">
                      <a:pos x="8953" y="166"/>
                    </a:cxn>
                    <a:cxn ang="0">
                      <a:pos x="9148" y="74"/>
                    </a:cxn>
                    <a:cxn ang="0">
                      <a:pos x="9244" y="34"/>
                    </a:cxn>
                    <a:cxn ang="0">
                      <a:pos x="9339" y="0"/>
                    </a:cxn>
                  </a:cxnLst>
                  <a:rect l="0" t="0" r="r" b="b"/>
                  <a:pathLst>
                    <a:path w="9339" h="1790">
                      <a:moveTo>
                        <a:pt x="9339" y="0"/>
                      </a:moveTo>
                      <a:lnTo>
                        <a:pt x="9339" y="0"/>
                      </a:lnTo>
                      <a:lnTo>
                        <a:pt x="9026" y="53"/>
                      </a:lnTo>
                      <a:lnTo>
                        <a:pt x="8708" y="106"/>
                      </a:lnTo>
                      <a:lnTo>
                        <a:pt x="8387" y="156"/>
                      </a:lnTo>
                      <a:lnTo>
                        <a:pt x="8060" y="203"/>
                      </a:lnTo>
                      <a:lnTo>
                        <a:pt x="7730" y="250"/>
                      </a:lnTo>
                      <a:lnTo>
                        <a:pt x="7395" y="293"/>
                      </a:lnTo>
                      <a:lnTo>
                        <a:pt x="7056" y="335"/>
                      </a:lnTo>
                      <a:lnTo>
                        <a:pt x="6713" y="375"/>
                      </a:lnTo>
                      <a:lnTo>
                        <a:pt x="6368" y="413"/>
                      </a:lnTo>
                      <a:lnTo>
                        <a:pt x="6018" y="448"/>
                      </a:lnTo>
                      <a:lnTo>
                        <a:pt x="5664" y="483"/>
                      </a:lnTo>
                      <a:lnTo>
                        <a:pt x="5307" y="514"/>
                      </a:lnTo>
                      <a:lnTo>
                        <a:pt x="4949" y="542"/>
                      </a:lnTo>
                      <a:lnTo>
                        <a:pt x="4586" y="568"/>
                      </a:lnTo>
                      <a:lnTo>
                        <a:pt x="4221" y="592"/>
                      </a:lnTo>
                      <a:lnTo>
                        <a:pt x="3853" y="615"/>
                      </a:lnTo>
                      <a:lnTo>
                        <a:pt x="3853" y="615"/>
                      </a:lnTo>
                      <a:lnTo>
                        <a:pt x="1868" y="724"/>
                      </a:lnTo>
                      <a:lnTo>
                        <a:pt x="919" y="775"/>
                      </a:lnTo>
                      <a:lnTo>
                        <a:pt x="2" y="820"/>
                      </a:lnTo>
                      <a:lnTo>
                        <a:pt x="0" y="822"/>
                      </a:lnTo>
                      <a:lnTo>
                        <a:pt x="0" y="822"/>
                      </a:lnTo>
                      <a:lnTo>
                        <a:pt x="30" y="834"/>
                      </a:lnTo>
                      <a:lnTo>
                        <a:pt x="113" y="870"/>
                      </a:lnTo>
                      <a:lnTo>
                        <a:pt x="249" y="926"/>
                      </a:lnTo>
                      <a:lnTo>
                        <a:pt x="431" y="997"/>
                      </a:lnTo>
                      <a:lnTo>
                        <a:pt x="539" y="1037"/>
                      </a:lnTo>
                      <a:lnTo>
                        <a:pt x="657" y="1081"/>
                      </a:lnTo>
                      <a:lnTo>
                        <a:pt x="784" y="1126"/>
                      </a:lnTo>
                      <a:lnTo>
                        <a:pt x="921" y="1173"/>
                      </a:lnTo>
                      <a:lnTo>
                        <a:pt x="1069" y="1221"/>
                      </a:lnTo>
                      <a:lnTo>
                        <a:pt x="1223" y="1270"/>
                      </a:lnTo>
                      <a:lnTo>
                        <a:pt x="1387" y="1319"/>
                      </a:lnTo>
                      <a:lnTo>
                        <a:pt x="1559" y="1369"/>
                      </a:lnTo>
                      <a:lnTo>
                        <a:pt x="1736" y="1418"/>
                      </a:lnTo>
                      <a:lnTo>
                        <a:pt x="1922" y="1465"/>
                      </a:lnTo>
                      <a:lnTo>
                        <a:pt x="2113" y="1512"/>
                      </a:lnTo>
                      <a:lnTo>
                        <a:pt x="2310" y="1555"/>
                      </a:lnTo>
                      <a:lnTo>
                        <a:pt x="2511" y="1597"/>
                      </a:lnTo>
                      <a:lnTo>
                        <a:pt x="2718" y="1635"/>
                      </a:lnTo>
                      <a:lnTo>
                        <a:pt x="2824" y="1654"/>
                      </a:lnTo>
                      <a:lnTo>
                        <a:pt x="2930" y="1672"/>
                      </a:lnTo>
                      <a:lnTo>
                        <a:pt x="3036" y="1687"/>
                      </a:lnTo>
                      <a:lnTo>
                        <a:pt x="3146" y="1703"/>
                      </a:lnTo>
                      <a:lnTo>
                        <a:pt x="3253" y="1717"/>
                      </a:lnTo>
                      <a:lnTo>
                        <a:pt x="3363" y="1731"/>
                      </a:lnTo>
                      <a:lnTo>
                        <a:pt x="3474" y="1743"/>
                      </a:lnTo>
                      <a:lnTo>
                        <a:pt x="3585" y="1753"/>
                      </a:lnTo>
                      <a:lnTo>
                        <a:pt x="3696" y="1764"/>
                      </a:lnTo>
                      <a:lnTo>
                        <a:pt x="3809" y="1771"/>
                      </a:lnTo>
                      <a:lnTo>
                        <a:pt x="3922" y="1778"/>
                      </a:lnTo>
                      <a:lnTo>
                        <a:pt x="4035" y="1785"/>
                      </a:lnTo>
                      <a:lnTo>
                        <a:pt x="4148" y="1788"/>
                      </a:lnTo>
                      <a:lnTo>
                        <a:pt x="4263" y="1790"/>
                      </a:lnTo>
                      <a:lnTo>
                        <a:pt x="4378" y="1790"/>
                      </a:lnTo>
                      <a:lnTo>
                        <a:pt x="4491" y="1790"/>
                      </a:lnTo>
                      <a:lnTo>
                        <a:pt x="4605" y="1786"/>
                      </a:lnTo>
                      <a:lnTo>
                        <a:pt x="4720" y="1783"/>
                      </a:lnTo>
                      <a:lnTo>
                        <a:pt x="4835" y="1776"/>
                      </a:lnTo>
                      <a:lnTo>
                        <a:pt x="4949" y="1767"/>
                      </a:lnTo>
                      <a:lnTo>
                        <a:pt x="4949" y="1767"/>
                      </a:lnTo>
                      <a:lnTo>
                        <a:pt x="5057" y="1759"/>
                      </a:lnTo>
                      <a:lnTo>
                        <a:pt x="5163" y="1746"/>
                      </a:lnTo>
                      <a:lnTo>
                        <a:pt x="5267" y="1734"/>
                      </a:lnTo>
                      <a:lnTo>
                        <a:pt x="5368" y="1720"/>
                      </a:lnTo>
                      <a:lnTo>
                        <a:pt x="5469" y="1705"/>
                      </a:lnTo>
                      <a:lnTo>
                        <a:pt x="5568" y="1689"/>
                      </a:lnTo>
                      <a:lnTo>
                        <a:pt x="5665" y="1672"/>
                      </a:lnTo>
                      <a:lnTo>
                        <a:pt x="5759" y="1653"/>
                      </a:lnTo>
                      <a:lnTo>
                        <a:pt x="5853" y="1632"/>
                      </a:lnTo>
                      <a:lnTo>
                        <a:pt x="5945" y="1611"/>
                      </a:lnTo>
                      <a:lnTo>
                        <a:pt x="6037" y="1588"/>
                      </a:lnTo>
                      <a:lnTo>
                        <a:pt x="6126" y="1564"/>
                      </a:lnTo>
                      <a:lnTo>
                        <a:pt x="6213" y="1540"/>
                      </a:lnTo>
                      <a:lnTo>
                        <a:pt x="6300" y="1513"/>
                      </a:lnTo>
                      <a:lnTo>
                        <a:pt x="6383" y="1487"/>
                      </a:lnTo>
                      <a:lnTo>
                        <a:pt x="6467" y="1461"/>
                      </a:lnTo>
                      <a:lnTo>
                        <a:pt x="6548" y="1432"/>
                      </a:lnTo>
                      <a:lnTo>
                        <a:pt x="6630" y="1404"/>
                      </a:lnTo>
                      <a:lnTo>
                        <a:pt x="6708" y="1374"/>
                      </a:lnTo>
                      <a:lnTo>
                        <a:pt x="6786" y="1343"/>
                      </a:lnTo>
                      <a:lnTo>
                        <a:pt x="6863" y="1312"/>
                      </a:lnTo>
                      <a:lnTo>
                        <a:pt x="6939" y="1281"/>
                      </a:lnTo>
                      <a:lnTo>
                        <a:pt x="7085" y="1216"/>
                      </a:lnTo>
                      <a:lnTo>
                        <a:pt x="7228" y="1150"/>
                      </a:lnTo>
                      <a:lnTo>
                        <a:pt x="7367" y="1081"/>
                      </a:lnTo>
                      <a:lnTo>
                        <a:pt x="7499" y="1011"/>
                      </a:lnTo>
                      <a:lnTo>
                        <a:pt x="7629" y="942"/>
                      </a:lnTo>
                      <a:lnTo>
                        <a:pt x="7756" y="870"/>
                      </a:lnTo>
                      <a:lnTo>
                        <a:pt x="7878" y="801"/>
                      </a:lnTo>
                      <a:lnTo>
                        <a:pt x="7996" y="730"/>
                      </a:lnTo>
                      <a:lnTo>
                        <a:pt x="8112" y="660"/>
                      </a:lnTo>
                      <a:lnTo>
                        <a:pt x="8337" y="524"/>
                      </a:lnTo>
                      <a:lnTo>
                        <a:pt x="8549" y="394"/>
                      </a:lnTo>
                      <a:lnTo>
                        <a:pt x="8653" y="333"/>
                      </a:lnTo>
                      <a:lnTo>
                        <a:pt x="8755" y="274"/>
                      </a:lnTo>
                      <a:lnTo>
                        <a:pt x="8854" y="219"/>
                      </a:lnTo>
                      <a:lnTo>
                        <a:pt x="8953" y="166"/>
                      </a:lnTo>
                      <a:lnTo>
                        <a:pt x="9051" y="118"/>
                      </a:lnTo>
                      <a:lnTo>
                        <a:pt x="9148" y="74"/>
                      </a:lnTo>
                      <a:lnTo>
                        <a:pt x="9197" y="53"/>
                      </a:lnTo>
                      <a:lnTo>
                        <a:pt x="9244" y="34"/>
                      </a:lnTo>
                      <a:lnTo>
                        <a:pt x="9292" y="17"/>
                      </a:lnTo>
                      <a:lnTo>
                        <a:pt x="9339" y="0"/>
                      </a:lnTo>
                      <a:lnTo>
                        <a:pt x="9339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  <p:sp>
              <p:nvSpPr>
                <p:cNvPr id="141" name="Freeform 8">
                  <a:extLst>
                    <a:ext uri="{FF2B5EF4-FFF2-40B4-BE49-F238E27FC236}">
                      <a16:creationId xmlns:a16="http://schemas.microsoft.com/office/drawing/2014/main" id="{B68D475F-4140-2047-A167-75B7824ED4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5338" y="0"/>
                  <a:ext cx="7554913" cy="1363663"/>
                </a:xfrm>
                <a:custGeom>
                  <a:avLst/>
                  <a:gdLst/>
                  <a:ahLst/>
                  <a:cxnLst>
                    <a:cxn ang="0">
                      <a:pos x="9337" y="899"/>
                    </a:cxn>
                    <a:cxn ang="0">
                      <a:pos x="9428" y="874"/>
                    </a:cxn>
                    <a:cxn ang="0">
                      <a:pos x="9518" y="862"/>
                    </a:cxn>
                    <a:cxn ang="0">
                      <a:pos x="9466" y="860"/>
                    </a:cxn>
                    <a:cxn ang="0">
                      <a:pos x="9362" y="852"/>
                    </a:cxn>
                    <a:cxn ang="0">
                      <a:pos x="9200" y="827"/>
                    </a:cxn>
                    <a:cxn ang="0">
                      <a:pos x="8971" y="780"/>
                    </a:cxn>
                    <a:cxn ang="0">
                      <a:pos x="8727" y="720"/>
                    </a:cxn>
                    <a:cxn ang="0">
                      <a:pos x="8331" y="608"/>
                    </a:cxn>
                    <a:cxn ang="0">
                      <a:pos x="7891" y="481"/>
                    </a:cxn>
                    <a:cxn ang="0">
                      <a:pos x="7572" y="395"/>
                    </a:cxn>
                    <a:cxn ang="0">
                      <a:pos x="7229" y="308"/>
                    </a:cxn>
                    <a:cxn ang="0">
                      <a:pos x="6861" y="226"/>
                    </a:cxn>
                    <a:cxn ang="0">
                      <a:pos x="6466" y="153"/>
                    </a:cxn>
                    <a:cxn ang="0">
                      <a:pos x="6152" y="104"/>
                    </a:cxn>
                    <a:cxn ang="0">
                      <a:pos x="5933" y="76"/>
                    </a:cxn>
                    <a:cxn ang="0">
                      <a:pos x="5707" y="52"/>
                    </a:cxn>
                    <a:cxn ang="0">
                      <a:pos x="5474" y="31"/>
                    </a:cxn>
                    <a:cxn ang="0">
                      <a:pos x="5231" y="16"/>
                    </a:cxn>
                    <a:cxn ang="0">
                      <a:pos x="4982" y="5"/>
                    </a:cxn>
                    <a:cxn ang="0">
                      <a:pos x="4723" y="0"/>
                    </a:cxn>
                    <a:cxn ang="0">
                      <a:pos x="4456" y="0"/>
                    </a:cxn>
                    <a:cxn ang="0">
                      <a:pos x="4181" y="7"/>
                    </a:cxn>
                    <a:cxn ang="0">
                      <a:pos x="3896" y="19"/>
                    </a:cxn>
                    <a:cxn ang="0">
                      <a:pos x="3750" y="28"/>
                    </a:cxn>
                    <a:cxn ang="0">
                      <a:pos x="3463" y="52"/>
                    </a:cxn>
                    <a:cxn ang="0">
                      <a:pos x="3192" y="82"/>
                    </a:cxn>
                    <a:cxn ang="0">
                      <a:pos x="2935" y="118"/>
                    </a:cxn>
                    <a:cxn ang="0">
                      <a:pos x="2692" y="160"/>
                    </a:cxn>
                    <a:cxn ang="0">
                      <a:pos x="2461" y="209"/>
                    </a:cxn>
                    <a:cxn ang="0">
                      <a:pos x="2243" y="261"/>
                    </a:cxn>
                    <a:cxn ang="0">
                      <a:pos x="2038" y="316"/>
                    </a:cxn>
                    <a:cxn ang="0">
                      <a:pos x="1847" y="377"/>
                    </a:cxn>
                    <a:cxn ang="0">
                      <a:pos x="1666" y="441"/>
                    </a:cxn>
                    <a:cxn ang="0">
                      <a:pos x="1496" y="509"/>
                    </a:cxn>
                    <a:cxn ang="0">
                      <a:pos x="1338" y="579"/>
                    </a:cxn>
                    <a:cxn ang="0">
                      <a:pos x="1192" y="650"/>
                    </a:cxn>
                    <a:cxn ang="0">
                      <a:pos x="1055" y="721"/>
                    </a:cxn>
                    <a:cxn ang="0">
                      <a:pos x="928" y="796"/>
                    </a:cxn>
                    <a:cxn ang="0">
                      <a:pos x="811" y="869"/>
                    </a:cxn>
                    <a:cxn ang="0">
                      <a:pos x="705" y="944"/>
                    </a:cxn>
                    <a:cxn ang="0">
                      <a:pos x="606" y="1017"/>
                    </a:cxn>
                    <a:cxn ang="0">
                      <a:pos x="518" y="1090"/>
                    </a:cxn>
                    <a:cxn ang="0">
                      <a:pos x="436" y="1161"/>
                    </a:cxn>
                    <a:cxn ang="0">
                      <a:pos x="299" y="1295"/>
                    </a:cxn>
                    <a:cxn ang="0">
                      <a:pos x="191" y="1418"/>
                    </a:cxn>
                    <a:cxn ang="0">
                      <a:pos x="111" y="1526"/>
                    </a:cxn>
                    <a:cxn ang="0">
                      <a:pos x="54" y="1613"/>
                    </a:cxn>
                    <a:cxn ang="0">
                      <a:pos x="19" y="1677"/>
                    </a:cxn>
                    <a:cxn ang="0">
                      <a:pos x="0" y="1719"/>
                    </a:cxn>
                    <a:cxn ang="0">
                      <a:pos x="917" y="1674"/>
                    </a:cxn>
                    <a:cxn ang="0">
                      <a:pos x="3851" y="1514"/>
                    </a:cxn>
                    <a:cxn ang="0">
                      <a:pos x="4219" y="1491"/>
                    </a:cxn>
                    <a:cxn ang="0">
                      <a:pos x="4947" y="1441"/>
                    </a:cxn>
                    <a:cxn ang="0">
                      <a:pos x="5662" y="1382"/>
                    </a:cxn>
                    <a:cxn ang="0">
                      <a:pos x="6366" y="1312"/>
                    </a:cxn>
                    <a:cxn ang="0">
                      <a:pos x="7054" y="1234"/>
                    </a:cxn>
                    <a:cxn ang="0">
                      <a:pos x="7728" y="1149"/>
                    </a:cxn>
                    <a:cxn ang="0">
                      <a:pos x="8385" y="1055"/>
                    </a:cxn>
                    <a:cxn ang="0">
                      <a:pos x="9024" y="952"/>
                    </a:cxn>
                    <a:cxn ang="0">
                      <a:pos x="9337" y="899"/>
                    </a:cxn>
                  </a:cxnLst>
                  <a:rect l="0" t="0" r="r" b="b"/>
                  <a:pathLst>
                    <a:path w="9518" h="1719">
                      <a:moveTo>
                        <a:pt x="9337" y="899"/>
                      </a:moveTo>
                      <a:lnTo>
                        <a:pt x="9337" y="899"/>
                      </a:lnTo>
                      <a:lnTo>
                        <a:pt x="9382" y="885"/>
                      </a:lnTo>
                      <a:lnTo>
                        <a:pt x="9428" y="874"/>
                      </a:lnTo>
                      <a:lnTo>
                        <a:pt x="9473" y="867"/>
                      </a:lnTo>
                      <a:lnTo>
                        <a:pt x="9518" y="862"/>
                      </a:lnTo>
                      <a:lnTo>
                        <a:pt x="9518" y="862"/>
                      </a:lnTo>
                      <a:lnTo>
                        <a:pt x="9466" y="860"/>
                      </a:lnTo>
                      <a:lnTo>
                        <a:pt x="9414" y="857"/>
                      </a:lnTo>
                      <a:lnTo>
                        <a:pt x="9362" y="852"/>
                      </a:lnTo>
                      <a:lnTo>
                        <a:pt x="9308" y="845"/>
                      </a:lnTo>
                      <a:lnTo>
                        <a:pt x="9200" y="827"/>
                      </a:lnTo>
                      <a:lnTo>
                        <a:pt x="9087" y="806"/>
                      </a:lnTo>
                      <a:lnTo>
                        <a:pt x="8971" y="780"/>
                      </a:lnTo>
                      <a:lnTo>
                        <a:pt x="8851" y="753"/>
                      </a:lnTo>
                      <a:lnTo>
                        <a:pt x="8727" y="720"/>
                      </a:lnTo>
                      <a:lnTo>
                        <a:pt x="8600" y="685"/>
                      </a:lnTo>
                      <a:lnTo>
                        <a:pt x="8331" y="608"/>
                      </a:lnTo>
                      <a:lnTo>
                        <a:pt x="8043" y="525"/>
                      </a:lnTo>
                      <a:lnTo>
                        <a:pt x="7891" y="481"/>
                      </a:lnTo>
                      <a:lnTo>
                        <a:pt x="7735" y="438"/>
                      </a:lnTo>
                      <a:lnTo>
                        <a:pt x="7572" y="395"/>
                      </a:lnTo>
                      <a:lnTo>
                        <a:pt x="7403" y="351"/>
                      </a:lnTo>
                      <a:lnTo>
                        <a:pt x="7229" y="308"/>
                      </a:lnTo>
                      <a:lnTo>
                        <a:pt x="7049" y="266"/>
                      </a:lnTo>
                      <a:lnTo>
                        <a:pt x="6861" y="226"/>
                      </a:lnTo>
                      <a:lnTo>
                        <a:pt x="6666" y="189"/>
                      </a:lnTo>
                      <a:lnTo>
                        <a:pt x="6466" y="153"/>
                      </a:lnTo>
                      <a:lnTo>
                        <a:pt x="6258" y="120"/>
                      </a:lnTo>
                      <a:lnTo>
                        <a:pt x="6152" y="104"/>
                      </a:lnTo>
                      <a:lnTo>
                        <a:pt x="6044" y="90"/>
                      </a:lnTo>
                      <a:lnTo>
                        <a:pt x="5933" y="76"/>
                      </a:lnTo>
                      <a:lnTo>
                        <a:pt x="5822" y="64"/>
                      </a:lnTo>
                      <a:lnTo>
                        <a:pt x="5707" y="52"/>
                      </a:lnTo>
                      <a:lnTo>
                        <a:pt x="5592" y="42"/>
                      </a:lnTo>
                      <a:lnTo>
                        <a:pt x="5474" y="31"/>
                      </a:lnTo>
                      <a:lnTo>
                        <a:pt x="5354" y="23"/>
                      </a:lnTo>
                      <a:lnTo>
                        <a:pt x="5231" y="16"/>
                      </a:lnTo>
                      <a:lnTo>
                        <a:pt x="5107" y="10"/>
                      </a:lnTo>
                      <a:lnTo>
                        <a:pt x="4982" y="5"/>
                      </a:lnTo>
                      <a:lnTo>
                        <a:pt x="4854" y="2"/>
                      </a:lnTo>
                      <a:lnTo>
                        <a:pt x="4723" y="0"/>
                      </a:lnTo>
                      <a:lnTo>
                        <a:pt x="4591" y="0"/>
                      </a:lnTo>
                      <a:lnTo>
                        <a:pt x="4456" y="0"/>
                      </a:lnTo>
                      <a:lnTo>
                        <a:pt x="4318" y="2"/>
                      </a:lnTo>
                      <a:lnTo>
                        <a:pt x="4181" y="7"/>
                      </a:lnTo>
                      <a:lnTo>
                        <a:pt x="4039" y="12"/>
                      </a:lnTo>
                      <a:lnTo>
                        <a:pt x="3896" y="19"/>
                      </a:lnTo>
                      <a:lnTo>
                        <a:pt x="3750" y="28"/>
                      </a:lnTo>
                      <a:lnTo>
                        <a:pt x="3750" y="28"/>
                      </a:lnTo>
                      <a:lnTo>
                        <a:pt x="3606" y="38"/>
                      </a:lnTo>
                      <a:lnTo>
                        <a:pt x="3463" y="52"/>
                      </a:lnTo>
                      <a:lnTo>
                        <a:pt x="3326" y="66"/>
                      </a:lnTo>
                      <a:lnTo>
                        <a:pt x="3192" y="82"/>
                      </a:lnTo>
                      <a:lnTo>
                        <a:pt x="3062" y="99"/>
                      </a:lnTo>
                      <a:lnTo>
                        <a:pt x="2935" y="118"/>
                      </a:lnTo>
                      <a:lnTo>
                        <a:pt x="2812" y="139"/>
                      </a:lnTo>
                      <a:lnTo>
                        <a:pt x="2692" y="160"/>
                      </a:lnTo>
                      <a:lnTo>
                        <a:pt x="2575" y="184"/>
                      </a:lnTo>
                      <a:lnTo>
                        <a:pt x="2461" y="209"/>
                      </a:lnTo>
                      <a:lnTo>
                        <a:pt x="2351" y="233"/>
                      </a:lnTo>
                      <a:lnTo>
                        <a:pt x="2243" y="261"/>
                      </a:lnTo>
                      <a:lnTo>
                        <a:pt x="2139" y="289"/>
                      </a:lnTo>
                      <a:lnTo>
                        <a:pt x="2038" y="316"/>
                      </a:lnTo>
                      <a:lnTo>
                        <a:pt x="1941" y="348"/>
                      </a:lnTo>
                      <a:lnTo>
                        <a:pt x="1847" y="377"/>
                      </a:lnTo>
                      <a:lnTo>
                        <a:pt x="1755" y="410"/>
                      </a:lnTo>
                      <a:lnTo>
                        <a:pt x="1666" y="441"/>
                      </a:lnTo>
                      <a:lnTo>
                        <a:pt x="1579" y="474"/>
                      </a:lnTo>
                      <a:lnTo>
                        <a:pt x="1496" y="509"/>
                      </a:lnTo>
                      <a:lnTo>
                        <a:pt x="1416" y="544"/>
                      </a:lnTo>
                      <a:lnTo>
                        <a:pt x="1338" y="579"/>
                      </a:lnTo>
                      <a:lnTo>
                        <a:pt x="1263" y="614"/>
                      </a:lnTo>
                      <a:lnTo>
                        <a:pt x="1192" y="650"/>
                      </a:lnTo>
                      <a:lnTo>
                        <a:pt x="1122" y="685"/>
                      </a:lnTo>
                      <a:lnTo>
                        <a:pt x="1055" y="721"/>
                      </a:lnTo>
                      <a:lnTo>
                        <a:pt x="990" y="760"/>
                      </a:lnTo>
                      <a:lnTo>
                        <a:pt x="928" y="796"/>
                      </a:lnTo>
                      <a:lnTo>
                        <a:pt x="869" y="833"/>
                      </a:lnTo>
                      <a:lnTo>
                        <a:pt x="811" y="869"/>
                      </a:lnTo>
                      <a:lnTo>
                        <a:pt x="757" y="907"/>
                      </a:lnTo>
                      <a:lnTo>
                        <a:pt x="705" y="944"/>
                      </a:lnTo>
                      <a:lnTo>
                        <a:pt x="655" y="980"/>
                      </a:lnTo>
                      <a:lnTo>
                        <a:pt x="606" y="1017"/>
                      </a:lnTo>
                      <a:lnTo>
                        <a:pt x="561" y="1053"/>
                      </a:lnTo>
                      <a:lnTo>
                        <a:pt x="518" y="1090"/>
                      </a:lnTo>
                      <a:lnTo>
                        <a:pt x="476" y="1125"/>
                      </a:lnTo>
                      <a:lnTo>
                        <a:pt x="436" y="1161"/>
                      </a:lnTo>
                      <a:lnTo>
                        <a:pt x="365" y="1229"/>
                      </a:lnTo>
                      <a:lnTo>
                        <a:pt x="299" y="1295"/>
                      </a:lnTo>
                      <a:lnTo>
                        <a:pt x="241" y="1359"/>
                      </a:lnTo>
                      <a:lnTo>
                        <a:pt x="191" y="1418"/>
                      </a:lnTo>
                      <a:lnTo>
                        <a:pt x="147" y="1474"/>
                      </a:lnTo>
                      <a:lnTo>
                        <a:pt x="111" y="1526"/>
                      </a:lnTo>
                      <a:lnTo>
                        <a:pt x="80" y="1573"/>
                      </a:lnTo>
                      <a:lnTo>
                        <a:pt x="54" y="1613"/>
                      </a:lnTo>
                      <a:lnTo>
                        <a:pt x="33" y="1648"/>
                      </a:lnTo>
                      <a:lnTo>
                        <a:pt x="19" y="1677"/>
                      </a:lnTo>
                      <a:lnTo>
                        <a:pt x="8" y="1698"/>
                      </a:lnTo>
                      <a:lnTo>
                        <a:pt x="0" y="1719"/>
                      </a:lnTo>
                      <a:lnTo>
                        <a:pt x="0" y="1719"/>
                      </a:lnTo>
                      <a:lnTo>
                        <a:pt x="917" y="1674"/>
                      </a:lnTo>
                      <a:lnTo>
                        <a:pt x="1866" y="1623"/>
                      </a:lnTo>
                      <a:lnTo>
                        <a:pt x="3851" y="1514"/>
                      </a:lnTo>
                      <a:lnTo>
                        <a:pt x="3851" y="1514"/>
                      </a:lnTo>
                      <a:lnTo>
                        <a:pt x="4219" y="1491"/>
                      </a:lnTo>
                      <a:lnTo>
                        <a:pt x="4584" y="1467"/>
                      </a:lnTo>
                      <a:lnTo>
                        <a:pt x="4947" y="1441"/>
                      </a:lnTo>
                      <a:lnTo>
                        <a:pt x="5305" y="1413"/>
                      </a:lnTo>
                      <a:lnTo>
                        <a:pt x="5662" y="1382"/>
                      </a:lnTo>
                      <a:lnTo>
                        <a:pt x="6016" y="1347"/>
                      </a:lnTo>
                      <a:lnTo>
                        <a:pt x="6366" y="1312"/>
                      </a:lnTo>
                      <a:lnTo>
                        <a:pt x="6711" y="1274"/>
                      </a:lnTo>
                      <a:lnTo>
                        <a:pt x="7054" y="1234"/>
                      </a:lnTo>
                      <a:lnTo>
                        <a:pt x="7393" y="1192"/>
                      </a:lnTo>
                      <a:lnTo>
                        <a:pt x="7728" y="1149"/>
                      </a:lnTo>
                      <a:lnTo>
                        <a:pt x="8058" y="1102"/>
                      </a:lnTo>
                      <a:lnTo>
                        <a:pt x="8385" y="1055"/>
                      </a:lnTo>
                      <a:lnTo>
                        <a:pt x="8706" y="1005"/>
                      </a:lnTo>
                      <a:lnTo>
                        <a:pt x="9024" y="952"/>
                      </a:lnTo>
                      <a:lnTo>
                        <a:pt x="9337" y="899"/>
                      </a:lnTo>
                      <a:lnTo>
                        <a:pt x="9337" y="899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2">
                        <a:shade val="30000"/>
                        <a:satMod val="115000"/>
                      </a:schemeClr>
                    </a:gs>
                    <a:gs pos="50000">
                      <a:schemeClr val="accent2">
                        <a:shade val="67500"/>
                        <a:satMod val="115000"/>
                      </a:schemeClr>
                    </a:gs>
                    <a:gs pos="100000">
                      <a:schemeClr val="accent2"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latin typeface="Arial Narrow"/>
                    <a:cs typeface="Arial Narrow"/>
                  </a:endParaRPr>
                </a:p>
              </p:txBody>
            </p:sp>
          </p:grpSp>
        </p:grpSp>
      </p:grpSp>
      <p:grpSp>
        <p:nvGrpSpPr>
          <p:cNvPr id="201" name="Group 200" descr="Plant stem">
            <a:extLst>
              <a:ext uri="{FF2B5EF4-FFF2-40B4-BE49-F238E27FC236}">
                <a16:creationId xmlns:a16="http://schemas.microsoft.com/office/drawing/2014/main" id="{677A5041-B332-BC46-B76B-A3D20BE83D0E}"/>
              </a:ext>
            </a:extLst>
          </p:cNvPr>
          <p:cNvGrpSpPr/>
          <p:nvPr userDrawn="1"/>
        </p:nvGrpSpPr>
        <p:grpSpPr>
          <a:xfrm>
            <a:off x="6094413" y="381000"/>
            <a:ext cx="3107472" cy="1632858"/>
            <a:chOff x="6324600" y="381000"/>
            <a:chExt cx="3108281" cy="1632858"/>
          </a:xfrm>
        </p:grpSpPr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30CC110B-7FB6-AB44-B6DF-9BF05FE408E8}"/>
                </a:ext>
              </a:extLst>
            </p:cNvPr>
            <p:cNvGrpSpPr/>
            <p:nvPr/>
          </p:nvGrpSpPr>
          <p:grpSpPr>
            <a:xfrm>
              <a:off x="6324600" y="381000"/>
              <a:ext cx="3048000" cy="1632858"/>
              <a:chOff x="2362200" y="762000"/>
              <a:chExt cx="4267200" cy="2286000"/>
            </a:xfrm>
          </p:grpSpPr>
          <p:cxnSp>
            <p:nvCxnSpPr>
              <p:cNvPr id="204" name="Straight Arrow Connector 203">
                <a:extLst>
                  <a:ext uri="{FF2B5EF4-FFF2-40B4-BE49-F238E27FC236}">
                    <a16:creationId xmlns:a16="http://schemas.microsoft.com/office/drawing/2014/main" id="{B2839F35-D9BC-F14E-A62D-D04B19BCD630}"/>
                  </a:ext>
                </a:extLst>
              </p:cNvPr>
              <p:cNvCxnSpPr/>
              <p:nvPr/>
            </p:nvCxnSpPr>
            <p:spPr>
              <a:xfrm flipH="1">
                <a:off x="2362200" y="1912463"/>
                <a:ext cx="1981202" cy="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C0C72FD4-8ECD-E34C-8B59-C6D3D24C0859}"/>
                  </a:ext>
                </a:extLst>
              </p:cNvPr>
              <p:cNvSpPr/>
              <p:nvPr/>
            </p:nvSpPr>
            <p:spPr>
              <a:xfrm>
                <a:off x="4343400" y="762000"/>
                <a:ext cx="2286000" cy="2286000"/>
              </a:xfrm>
              <a:prstGeom prst="ellipse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000000"/>
                </a:solidFill>
                <a:prstDash val="dot"/>
                <a:round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Narrow"/>
                  <a:cs typeface="Arial Narrow"/>
                </a:endParaRPr>
              </a:p>
            </p:txBody>
          </p:sp>
        </p:grpSp>
        <p:sp>
          <p:nvSpPr>
            <p:cNvPr id="203" name="Freeform 8">
              <a:extLst>
                <a:ext uri="{FF2B5EF4-FFF2-40B4-BE49-F238E27FC236}">
                  <a16:creationId xmlns:a16="http://schemas.microsoft.com/office/drawing/2014/main" id="{BA138D94-91A4-A44F-8F76-9129048C2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6200" y="914400"/>
              <a:ext cx="1736681" cy="589527"/>
            </a:xfrm>
            <a:custGeom>
              <a:avLst/>
              <a:gdLst/>
              <a:ahLst/>
              <a:cxnLst>
                <a:cxn ang="0">
                  <a:pos x="38" y="785"/>
                </a:cxn>
                <a:cxn ang="0">
                  <a:pos x="90" y="735"/>
                </a:cxn>
                <a:cxn ang="0">
                  <a:pos x="165" y="679"/>
                </a:cxn>
                <a:cxn ang="0">
                  <a:pos x="281" y="602"/>
                </a:cxn>
                <a:cxn ang="0">
                  <a:pos x="361" y="559"/>
                </a:cxn>
                <a:cxn ang="0">
                  <a:pos x="486" y="501"/>
                </a:cxn>
                <a:cxn ang="0">
                  <a:pos x="613" y="451"/>
                </a:cxn>
                <a:cxn ang="0">
                  <a:pos x="699" y="424"/>
                </a:cxn>
                <a:cxn ang="0">
                  <a:pos x="830" y="390"/>
                </a:cxn>
                <a:cxn ang="0">
                  <a:pos x="1008" y="356"/>
                </a:cxn>
                <a:cxn ang="0">
                  <a:pos x="1275" y="330"/>
                </a:cxn>
                <a:cxn ang="0">
                  <a:pos x="1452" y="323"/>
                </a:cxn>
                <a:cxn ang="0">
                  <a:pos x="1715" y="300"/>
                </a:cxn>
                <a:cxn ang="0">
                  <a:pos x="1975" y="258"/>
                </a:cxn>
                <a:cxn ang="0">
                  <a:pos x="2146" y="219"/>
                </a:cxn>
                <a:cxn ang="0">
                  <a:pos x="2399" y="143"/>
                </a:cxn>
                <a:cxn ang="0">
                  <a:pos x="2523" y="96"/>
                </a:cxn>
                <a:cxn ang="0">
                  <a:pos x="2643" y="43"/>
                </a:cxn>
                <a:cxn ang="0">
                  <a:pos x="2721" y="0"/>
                </a:cxn>
                <a:cxn ang="0">
                  <a:pos x="2606" y="68"/>
                </a:cxn>
                <a:cxn ang="0">
                  <a:pos x="2486" y="125"/>
                </a:cxn>
                <a:cxn ang="0">
                  <a:pos x="2322" y="193"/>
                </a:cxn>
                <a:cxn ang="0">
                  <a:pos x="2069" y="275"/>
                </a:cxn>
                <a:cxn ang="0">
                  <a:pos x="1897" y="318"/>
                </a:cxn>
                <a:cxn ang="0">
                  <a:pos x="1634" y="368"/>
                </a:cxn>
                <a:cxn ang="0">
                  <a:pos x="1370" y="400"/>
                </a:cxn>
                <a:cxn ang="0">
                  <a:pos x="1195" y="417"/>
                </a:cxn>
                <a:cxn ang="0">
                  <a:pos x="939" y="465"/>
                </a:cxn>
                <a:cxn ang="0">
                  <a:pos x="774" y="512"/>
                </a:cxn>
                <a:cxn ang="0">
                  <a:pos x="692" y="540"/>
                </a:cxn>
                <a:cxn ang="0">
                  <a:pos x="573" y="590"/>
                </a:cxn>
                <a:cxn ang="0">
                  <a:pos x="459" y="648"/>
                </a:cxn>
                <a:cxn ang="0">
                  <a:pos x="385" y="690"/>
                </a:cxn>
                <a:cxn ang="0">
                  <a:pos x="281" y="761"/>
                </a:cxn>
                <a:cxn ang="0">
                  <a:pos x="215" y="814"/>
                </a:cxn>
                <a:cxn ang="0">
                  <a:pos x="155" y="869"/>
                </a:cxn>
                <a:cxn ang="0">
                  <a:pos x="130" y="899"/>
                </a:cxn>
                <a:cxn ang="0">
                  <a:pos x="94" y="923"/>
                </a:cxn>
                <a:cxn ang="0">
                  <a:pos x="53" y="923"/>
                </a:cxn>
                <a:cxn ang="0">
                  <a:pos x="27" y="910"/>
                </a:cxn>
                <a:cxn ang="0">
                  <a:pos x="3" y="875"/>
                </a:cxn>
                <a:cxn ang="0">
                  <a:pos x="3" y="833"/>
                </a:cxn>
                <a:cxn ang="0">
                  <a:pos x="17" y="807"/>
                </a:cxn>
              </a:cxnLst>
              <a:rect l="0" t="0" r="r" b="b"/>
              <a:pathLst>
                <a:path w="2721" h="926">
                  <a:moveTo>
                    <a:pt x="20" y="804"/>
                  </a:moveTo>
                  <a:lnTo>
                    <a:pt x="20" y="804"/>
                  </a:lnTo>
                  <a:lnTo>
                    <a:pt x="38" y="785"/>
                  </a:lnTo>
                  <a:lnTo>
                    <a:pt x="55" y="768"/>
                  </a:lnTo>
                  <a:lnTo>
                    <a:pt x="90" y="735"/>
                  </a:lnTo>
                  <a:lnTo>
                    <a:pt x="90" y="735"/>
                  </a:lnTo>
                  <a:lnTo>
                    <a:pt x="127" y="705"/>
                  </a:lnTo>
                  <a:lnTo>
                    <a:pt x="165" y="679"/>
                  </a:lnTo>
                  <a:lnTo>
                    <a:pt x="165" y="679"/>
                  </a:lnTo>
                  <a:lnTo>
                    <a:pt x="203" y="652"/>
                  </a:lnTo>
                  <a:lnTo>
                    <a:pt x="241" y="626"/>
                  </a:lnTo>
                  <a:lnTo>
                    <a:pt x="281" y="602"/>
                  </a:lnTo>
                  <a:lnTo>
                    <a:pt x="320" y="580"/>
                  </a:lnTo>
                  <a:lnTo>
                    <a:pt x="320" y="580"/>
                  </a:lnTo>
                  <a:lnTo>
                    <a:pt x="361" y="559"/>
                  </a:lnTo>
                  <a:lnTo>
                    <a:pt x="402" y="537"/>
                  </a:lnTo>
                  <a:lnTo>
                    <a:pt x="443" y="519"/>
                  </a:lnTo>
                  <a:lnTo>
                    <a:pt x="486" y="501"/>
                  </a:lnTo>
                  <a:lnTo>
                    <a:pt x="528" y="482"/>
                  </a:lnTo>
                  <a:lnTo>
                    <a:pt x="571" y="467"/>
                  </a:lnTo>
                  <a:lnTo>
                    <a:pt x="613" y="451"/>
                  </a:lnTo>
                  <a:lnTo>
                    <a:pt x="657" y="437"/>
                  </a:lnTo>
                  <a:lnTo>
                    <a:pt x="657" y="437"/>
                  </a:lnTo>
                  <a:lnTo>
                    <a:pt x="699" y="424"/>
                  </a:lnTo>
                  <a:lnTo>
                    <a:pt x="743" y="412"/>
                  </a:lnTo>
                  <a:lnTo>
                    <a:pt x="787" y="400"/>
                  </a:lnTo>
                  <a:lnTo>
                    <a:pt x="830" y="390"/>
                  </a:lnTo>
                  <a:lnTo>
                    <a:pt x="876" y="380"/>
                  </a:lnTo>
                  <a:lnTo>
                    <a:pt x="919" y="372"/>
                  </a:lnTo>
                  <a:lnTo>
                    <a:pt x="1008" y="356"/>
                  </a:lnTo>
                  <a:lnTo>
                    <a:pt x="1097" y="345"/>
                  </a:lnTo>
                  <a:lnTo>
                    <a:pt x="1186" y="337"/>
                  </a:lnTo>
                  <a:lnTo>
                    <a:pt x="1275" y="330"/>
                  </a:lnTo>
                  <a:lnTo>
                    <a:pt x="1366" y="327"/>
                  </a:lnTo>
                  <a:lnTo>
                    <a:pt x="1366" y="327"/>
                  </a:lnTo>
                  <a:lnTo>
                    <a:pt x="1452" y="323"/>
                  </a:lnTo>
                  <a:lnTo>
                    <a:pt x="1540" y="317"/>
                  </a:lnTo>
                  <a:lnTo>
                    <a:pt x="1627" y="310"/>
                  </a:lnTo>
                  <a:lnTo>
                    <a:pt x="1715" y="300"/>
                  </a:lnTo>
                  <a:lnTo>
                    <a:pt x="1801" y="287"/>
                  </a:lnTo>
                  <a:lnTo>
                    <a:pt x="1889" y="275"/>
                  </a:lnTo>
                  <a:lnTo>
                    <a:pt x="1975" y="258"/>
                  </a:lnTo>
                  <a:lnTo>
                    <a:pt x="2061" y="239"/>
                  </a:lnTo>
                  <a:lnTo>
                    <a:pt x="2061" y="239"/>
                  </a:lnTo>
                  <a:lnTo>
                    <a:pt x="2146" y="219"/>
                  </a:lnTo>
                  <a:lnTo>
                    <a:pt x="2230" y="197"/>
                  </a:lnTo>
                  <a:lnTo>
                    <a:pt x="2315" y="171"/>
                  </a:lnTo>
                  <a:lnTo>
                    <a:pt x="2399" y="143"/>
                  </a:lnTo>
                  <a:lnTo>
                    <a:pt x="2399" y="143"/>
                  </a:lnTo>
                  <a:lnTo>
                    <a:pt x="2482" y="113"/>
                  </a:lnTo>
                  <a:lnTo>
                    <a:pt x="2523" y="96"/>
                  </a:lnTo>
                  <a:lnTo>
                    <a:pt x="2564" y="80"/>
                  </a:lnTo>
                  <a:lnTo>
                    <a:pt x="2603" y="61"/>
                  </a:lnTo>
                  <a:lnTo>
                    <a:pt x="2643" y="43"/>
                  </a:lnTo>
                  <a:lnTo>
                    <a:pt x="2682" y="22"/>
                  </a:lnTo>
                  <a:lnTo>
                    <a:pt x="2721" y="0"/>
                  </a:lnTo>
                  <a:lnTo>
                    <a:pt x="2721" y="0"/>
                  </a:lnTo>
                  <a:lnTo>
                    <a:pt x="2684" y="24"/>
                  </a:lnTo>
                  <a:lnTo>
                    <a:pt x="2646" y="47"/>
                  </a:lnTo>
                  <a:lnTo>
                    <a:pt x="2606" y="68"/>
                  </a:lnTo>
                  <a:lnTo>
                    <a:pt x="2567" y="88"/>
                  </a:lnTo>
                  <a:lnTo>
                    <a:pt x="2527" y="106"/>
                  </a:lnTo>
                  <a:lnTo>
                    <a:pt x="2486" y="125"/>
                  </a:lnTo>
                  <a:lnTo>
                    <a:pt x="2406" y="160"/>
                  </a:lnTo>
                  <a:lnTo>
                    <a:pt x="2406" y="160"/>
                  </a:lnTo>
                  <a:lnTo>
                    <a:pt x="2322" y="193"/>
                  </a:lnTo>
                  <a:lnTo>
                    <a:pt x="2239" y="222"/>
                  </a:lnTo>
                  <a:lnTo>
                    <a:pt x="2154" y="250"/>
                  </a:lnTo>
                  <a:lnTo>
                    <a:pt x="2069" y="275"/>
                  </a:lnTo>
                  <a:lnTo>
                    <a:pt x="2069" y="275"/>
                  </a:lnTo>
                  <a:lnTo>
                    <a:pt x="1983" y="299"/>
                  </a:lnTo>
                  <a:lnTo>
                    <a:pt x="1897" y="318"/>
                  </a:lnTo>
                  <a:lnTo>
                    <a:pt x="1811" y="337"/>
                  </a:lnTo>
                  <a:lnTo>
                    <a:pt x="1723" y="354"/>
                  </a:lnTo>
                  <a:lnTo>
                    <a:pt x="1634" y="368"/>
                  </a:lnTo>
                  <a:lnTo>
                    <a:pt x="1547" y="380"/>
                  </a:lnTo>
                  <a:lnTo>
                    <a:pt x="1458" y="390"/>
                  </a:lnTo>
                  <a:lnTo>
                    <a:pt x="1370" y="400"/>
                  </a:lnTo>
                  <a:lnTo>
                    <a:pt x="1370" y="400"/>
                  </a:lnTo>
                  <a:lnTo>
                    <a:pt x="1283" y="407"/>
                  </a:lnTo>
                  <a:lnTo>
                    <a:pt x="1195" y="417"/>
                  </a:lnTo>
                  <a:lnTo>
                    <a:pt x="1109" y="430"/>
                  </a:lnTo>
                  <a:lnTo>
                    <a:pt x="1024" y="447"/>
                  </a:lnTo>
                  <a:lnTo>
                    <a:pt x="939" y="465"/>
                  </a:lnTo>
                  <a:lnTo>
                    <a:pt x="856" y="486"/>
                  </a:lnTo>
                  <a:lnTo>
                    <a:pt x="815" y="499"/>
                  </a:lnTo>
                  <a:lnTo>
                    <a:pt x="774" y="512"/>
                  </a:lnTo>
                  <a:lnTo>
                    <a:pt x="733" y="526"/>
                  </a:lnTo>
                  <a:lnTo>
                    <a:pt x="692" y="540"/>
                  </a:lnTo>
                  <a:lnTo>
                    <a:pt x="692" y="540"/>
                  </a:lnTo>
                  <a:lnTo>
                    <a:pt x="652" y="556"/>
                  </a:lnTo>
                  <a:lnTo>
                    <a:pt x="613" y="573"/>
                  </a:lnTo>
                  <a:lnTo>
                    <a:pt x="573" y="590"/>
                  </a:lnTo>
                  <a:lnTo>
                    <a:pt x="534" y="608"/>
                  </a:lnTo>
                  <a:lnTo>
                    <a:pt x="496" y="628"/>
                  </a:lnTo>
                  <a:lnTo>
                    <a:pt x="459" y="648"/>
                  </a:lnTo>
                  <a:lnTo>
                    <a:pt x="421" y="667"/>
                  </a:lnTo>
                  <a:lnTo>
                    <a:pt x="385" y="690"/>
                  </a:lnTo>
                  <a:lnTo>
                    <a:pt x="385" y="690"/>
                  </a:lnTo>
                  <a:lnTo>
                    <a:pt x="349" y="713"/>
                  </a:lnTo>
                  <a:lnTo>
                    <a:pt x="315" y="737"/>
                  </a:lnTo>
                  <a:lnTo>
                    <a:pt x="281" y="761"/>
                  </a:lnTo>
                  <a:lnTo>
                    <a:pt x="247" y="787"/>
                  </a:lnTo>
                  <a:lnTo>
                    <a:pt x="247" y="787"/>
                  </a:lnTo>
                  <a:lnTo>
                    <a:pt x="215" y="814"/>
                  </a:lnTo>
                  <a:lnTo>
                    <a:pt x="185" y="841"/>
                  </a:lnTo>
                  <a:lnTo>
                    <a:pt x="185" y="841"/>
                  </a:lnTo>
                  <a:lnTo>
                    <a:pt x="155" y="869"/>
                  </a:lnTo>
                  <a:lnTo>
                    <a:pt x="131" y="898"/>
                  </a:lnTo>
                  <a:lnTo>
                    <a:pt x="130" y="899"/>
                  </a:lnTo>
                  <a:lnTo>
                    <a:pt x="130" y="899"/>
                  </a:lnTo>
                  <a:lnTo>
                    <a:pt x="120" y="909"/>
                  </a:lnTo>
                  <a:lnTo>
                    <a:pt x="107" y="917"/>
                  </a:lnTo>
                  <a:lnTo>
                    <a:pt x="94" y="923"/>
                  </a:lnTo>
                  <a:lnTo>
                    <a:pt x="80" y="926"/>
                  </a:lnTo>
                  <a:lnTo>
                    <a:pt x="66" y="926"/>
                  </a:lnTo>
                  <a:lnTo>
                    <a:pt x="53" y="923"/>
                  </a:lnTo>
                  <a:lnTo>
                    <a:pt x="39" y="917"/>
                  </a:lnTo>
                  <a:lnTo>
                    <a:pt x="27" y="910"/>
                  </a:lnTo>
                  <a:lnTo>
                    <a:pt x="27" y="910"/>
                  </a:lnTo>
                  <a:lnTo>
                    <a:pt x="17" y="899"/>
                  </a:lnTo>
                  <a:lnTo>
                    <a:pt x="8" y="888"/>
                  </a:lnTo>
                  <a:lnTo>
                    <a:pt x="3" y="875"/>
                  </a:lnTo>
                  <a:lnTo>
                    <a:pt x="0" y="861"/>
                  </a:lnTo>
                  <a:lnTo>
                    <a:pt x="0" y="847"/>
                  </a:lnTo>
                  <a:lnTo>
                    <a:pt x="3" y="833"/>
                  </a:lnTo>
                  <a:lnTo>
                    <a:pt x="8" y="820"/>
                  </a:lnTo>
                  <a:lnTo>
                    <a:pt x="17" y="807"/>
                  </a:lnTo>
                  <a:lnTo>
                    <a:pt x="17" y="807"/>
                  </a:lnTo>
                  <a:lnTo>
                    <a:pt x="20" y="804"/>
                  </a:lnTo>
                  <a:lnTo>
                    <a:pt x="20" y="804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525">
              <a:noFill/>
              <a:round/>
              <a:headEnd/>
              <a:tailEnd/>
            </a:ln>
            <a:effectLst>
              <a:innerShdw blurRad="63500" dist="50800" dir="60000">
                <a:srgbClr val="000000">
                  <a:alpha val="38000"/>
                </a:srgb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 Narrow"/>
                <a:cs typeface="Arial Narrow"/>
              </a:endParaRPr>
            </a:p>
          </p:txBody>
        </p:sp>
      </p:grpSp>
      <p:grpSp>
        <p:nvGrpSpPr>
          <p:cNvPr id="206" name="Group 205" descr="Leaf">
            <a:extLst>
              <a:ext uri="{FF2B5EF4-FFF2-40B4-BE49-F238E27FC236}">
                <a16:creationId xmlns:a16="http://schemas.microsoft.com/office/drawing/2014/main" id="{C0401180-E95B-AE41-8F3D-CFF16FD07805}"/>
              </a:ext>
            </a:extLst>
          </p:cNvPr>
          <p:cNvGrpSpPr/>
          <p:nvPr userDrawn="1"/>
        </p:nvGrpSpPr>
        <p:grpSpPr>
          <a:xfrm>
            <a:off x="6703854" y="2133600"/>
            <a:ext cx="2437765" cy="1632858"/>
            <a:chOff x="6934200" y="2133600"/>
            <a:chExt cx="2438400" cy="163285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B5233953-FEB0-6E4D-9C53-715C2A6A97E2}"/>
                </a:ext>
              </a:extLst>
            </p:cNvPr>
            <p:cNvGrpSpPr/>
            <p:nvPr/>
          </p:nvGrpSpPr>
          <p:grpSpPr>
            <a:xfrm>
              <a:off x="6934200" y="2133600"/>
              <a:ext cx="2438400" cy="1632858"/>
              <a:chOff x="3215640" y="762000"/>
              <a:chExt cx="3413760" cy="2286000"/>
            </a:xfrm>
          </p:grpSpPr>
          <p:cxnSp>
            <p:nvCxnSpPr>
              <p:cNvPr id="211" name="Straight Arrow Connector 210">
                <a:extLst>
                  <a:ext uri="{FF2B5EF4-FFF2-40B4-BE49-F238E27FC236}">
                    <a16:creationId xmlns:a16="http://schemas.microsoft.com/office/drawing/2014/main" id="{A720AC45-62DB-DB47-BD5E-E232E27ED6F5}"/>
                  </a:ext>
                </a:extLst>
              </p:cNvPr>
              <p:cNvCxnSpPr/>
              <p:nvPr/>
            </p:nvCxnSpPr>
            <p:spPr>
              <a:xfrm flipH="1">
                <a:off x="3215640" y="1914687"/>
                <a:ext cx="1127762" cy="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B038D18C-5E6F-FB4C-8E36-B7956DBC252B}"/>
                  </a:ext>
                </a:extLst>
              </p:cNvPr>
              <p:cNvSpPr/>
              <p:nvPr/>
            </p:nvSpPr>
            <p:spPr>
              <a:xfrm>
                <a:off x="4343400" y="762000"/>
                <a:ext cx="2286000" cy="2286000"/>
              </a:xfrm>
              <a:prstGeom prst="ellipse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000000"/>
                </a:solidFill>
                <a:prstDash val="dot"/>
                <a:round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08" name="Group 165">
              <a:extLst>
                <a:ext uri="{FF2B5EF4-FFF2-40B4-BE49-F238E27FC236}">
                  <a16:creationId xmlns:a16="http://schemas.microsoft.com/office/drawing/2014/main" id="{3BE14317-02DF-7F43-AB05-7F7EFF16D139}"/>
                </a:ext>
              </a:extLst>
            </p:cNvPr>
            <p:cNvGrpSpPr/>
            <p:nvPr/>
          </p:nvGrpSpPr>
          <p:grpSpPr>
            <a:xfrm rot="287009">
              <a:off x="7976658" y="2430296"/>
              <a:ext cx="1127426" cy="1075527"/>
              <a:chOff x="707853" y="22066"/>
              <a:chExt cx="7200902" cy="6869442"/>
            </a:xfrm>
          </p:grpSpPr>
          <p:sp>
            <p:nvSpPr>
              <p:cNvPr id="209" name="Freeform 5">
                <a:extLst>
                  <a:ext uri="{FF2B5EF4-FFF2-40B4-BE49-F238E27FC236}">
                    <a16:creationId xmlns:a16="http://schemas.microsoft.com/office/drawing/2014/main" id="{CFF385E0-15DE-AB43-8700-EEDFE993C8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80897" y="177970"/>
                <a:ext cx="6586540" cy="6713538"/>
              </a:xfrm>
              <a:custGeom>
                <a:avLst/>
                <a:gdLst/>
                <a:ahLst/>
                <a:cxnLst>
                  <a:cxn ang="0">
                    <a:pos x="4149" y="0"/>
                  </a:cxn>
                  <a:cxn ang="0">
                    <a:pos x="3889" y="307"/>
                  </a:cxn>
                  <a:cxn ang="0">
                    <a:pos x="3618" y="619"/>
                  </a:cxn>
                  <a:cxn ang="0">
                    <a:pos x="3336" y="934"/>
                  </a:cxn>
                  <a:cxn ang="0">
                    <a:pos x="3042" y="1252"/>
                  </a:cxn>
                  <a:cxn ang="0">
                    <a:pos x="2738" y="1571"/>
                  </a:cxn>
                  <a:cxn ang="0">
                    <a:pos x="2423" y="1891"/>
                  </a:cxn>
                  <a:cxn ang="0">
                    <a:pos x="2099" y="2212"/>
                  </a:cxn>
                  <a:cxn ang="0">
                    <a:pos x="1765" y="2534"/>
                  </a:cxn>
                  <a:cxn ang="0">
                    <a:pos x="858" y="3396"/>
                  </a:cxn>
                  <a:cxn ang="0">
                    <a:pos x="0" y="4204"/>
                  </a:cxn>
                  <a:cxn ang="0">
                    <a:pos x="2" y="4205"/>
                  </a:cxn>
                  <a:cxn ang="0">
                    <a:pos x="101" y="4213"/>
                  </a:cxn>
                  <a:cxn ang="0">
                    <a:pos x="292" y="4224"/>
                  </a:cxn>
                  <a:cxn ang="0">
                    <a:pos x="465" y="4229"/>
                  </a:cxn>
                  <a:cxn ang="0">
                    <a:pos x="669" y="4229"/>
                  </a:cxn>
                  <a:cxn ang="0">
                    <a:pos x="898" y="4221"/>
                  </a:cxn>
                  <a:cxn ang="0">
                    <a:pos x="1149" y="4205"/>
                  </a:cxn>
                  <a:cxn ang="0">
                    <a:pos x="1413" y="4177"/>
                  </a:cxn>
                  <a:cxn ang="0">
                    <a:pos x="1549" y="4158"/>
                  </a:cxn>
                  <a:cxn ang="0">
                    <a:pos x="1689" y="4135"/>
                  </a:cxn>
                  <a:cxn ang="0">
                    <a:pos x="1828" y="4108"/>
                  </a:cxn>
                  <a:cxn ang="0">
                    <a:pos x="1969" y="4078"/>
                  </a:cxn>
                  <a:cxn ang="0">
                    <a:pos x="2109" y="4041"/>
                  </a:cxn>
                  <a:cxn ang="0">
                    <a:pos x="2249" y="4000"/>
                  </a:cxn>
                  <a:cxn ang="0">
                    <a:pos x="2388" y="3954"/>
                  </a:cxn>
                  <a:cxn ang="0">
                    <a:pos x="2525" y="3902"/>
                  </a:cxn>
                  <a:cxn ang="0">
                    <a:pos x="2659" y="3844"/>
                  </a:cxn>
                  <a:cxn ang="0">
                    <a:pos x="2790" y="3781"/>
                  </a:cxn>
                  <a:cxn ang="0">
                    <a:pos x="2917" y="3710"/>
                  </a:cxn>
                  <a:cxn ang="0">
                    <a:pos x="3041" y="3634"/>
                  </a:cxn>
                  <a:cxn ang="0">
                    <a:pos x="3159" y="3551"/>
                  </a:cxn>
                  <a:cxn ang="0">
                    <a:pos x="3271" y="3460"/>
                  </a:cxn>
                  <a:cxn ang="0">
                    <a:pos x="3377" y="3361"/>
                  </a:cxn>
                  <a:cxn ang="0">
                    <a:pos x="3424" y="3312"/>
                  </a:cxn>
                  <a:cxn ang="0">
                    <a:pos x="3511" y="3211"/>
                  </a:cxn>
                  <a:cxn ang="0">
                    <a:pos x="3590" y="3106"/>
                  </a:cxn>
                  <a:cxn ang="0">
                    <a:pos x="3660" y="2999"/>
                  </a:cxn>
                  <a:cxn ang="0">
                    <a:pos x="3722" y="2888"/>
                  </a:cxn>
                  <a:cxn ang="0">
                    <a:pos x="3776" y="2775"/>
                  </a:cxn>
                  <a:cxn ang="0">
                    <a:pos x="3825" y="2659"/>
                  </a:cxn>
                  <a:cxn ang="0">
                    <a:pos x="3866" y="2541"/>
                  </a:cxn>
                  <a:cxn ang="0">
                    <a:pos x="3901" y="2421"/>
                  </a:cxn>
                  <a:cxn ang="0">
                    <a:pos x="3931" y="2301"/>
                  </a:cxn>
                  <a:cxn ang="0">
                    <a:pos x="3955" y="2180"/>
                  </a:cxn>
                  <a:cxn ang="0">
                    <a:pos x="3975" y="2057"/>
                  </a:cxn>
                  <a:cxn ang="0">
                    <a:pos x="3990" y="1935"/>
                  </a:cxn>
                  <a:cxn ang="0">
                    <a:pos x="4002" y="1813"/>
                  </a:cxn>
                  <a:cxn ang="0">
                    <a:pos x="4014" y="1631"/>
                  </a:cxn>
                  <a:cxn ang="0">
                    <a:pos x="4022" y="1391"/>
                  </a:cxn>
                  <a:cxn ang="0">
                    <a:pos x="4023" y="1045"/>
                  </a:cxn>
                  <a:cxn ang="0">
                    <a:pos x="4024" y="724"/>
                  </a:cxn>
                  <a:cxn ang="0">
                    <a:pos x="4030" y="528"/>
                  </a:cxn>
                  <a:cxn ang="0">
                    <a:pos x="4040" y="393"/>
                  </a:cxn>
                  <a:cxn ang="0">
                    <a:pos x="4051" y="308"/>
                  </a:cxn>
                  <a:cxn ang="0">
                    <a:pos x="4066" y="229"/>
                  </a:cxn>
                  <a:cxn ang="0">
                    <a:pos x="4083" y="156"/>
                  </a:cxn>
                  <a:cxn ang="0">
                    <a:pos x="4106" y="89"/>
                  </a:cxn>
                  <a:cxn ang="0">
                    <a:pos x="4133" y="27"/>
                  </a:cxn>
                  <a:cxn ang="0">
                    <a:pos x="4149" y="0"/>
                  </a:cxn>
                </a:cxnLst>
                <a:rect l="0" t="0" r="r" b="b"/>
                <a:pathLst>
                  <a:path w="4149" h="4229">
                    <a:moveTo>
                      <a:pt x="4149" y="0"/>
                    </a:moveTo>
                    <a:lnTo>
                      <a:pt x="4149" y="0"/>
                    </a:lnTo>
                    <a:lnTo>
                      <a:pt x="4020" y="153"/>
                    </a:lnTo>
                    <a:lnTo>
                      <a:pt x="3889" y="307"/>
                    </a:lnTo>
                    <a:lnTo>
                      <a:pt x="3755" y="462"/>
                    </a:lnTo>
                    <a:lnTo>
                      <a:pt x="3618" y="619"/>
                    </a:lnTo>
                    <a:lnTo>
                      <a:pt x="3478" y="776"/>
                    </a:lnTo>
                    <a:lnTo>
                      <a:pt x="3336" y="934"/>
                    </a:lnTo>
                    <a:lnTo>
                      <a:pt x="3190" y="1092"/>
                    </a:lnTo>
                    <a:lnTo>
                      <a:pt x="3042" y="1252"/>
                    </a:lnTo>
                    <a:lnTo>
                      <a:pt x="2891" y="1411"/>
                    </a:lnTo>
                    <a:lnTo>
                      <a:pt x="2738" y="1571"/>
                    </a:lnTo>
                    <a:lnTo>
                      <a:pt x="2581" y="1731"/>
                    </a:lnTo>
                    <a:lnTo>
                      <a:pt x="2423" y="1891"/>
                    </a:lnTo>
                    <a:lnTo>
                      <a:pt x="2262" y="2052"/>
                    </a:lnTo>
                    <a:lnTo>
                      <a:pt x="2099" y="2212"/>
                    </a:lnTo>
                    <a:lnTo>
                      <a:pt x="1934" y="2373"/>
                    </a:lnTo>
                    <a:lnTo>
                      <a:pt x="1765" y="2534"/>
                    </a:lnTo>
                    <a:lnTo>
                      <a:pt x="1765" y="2534"/>
                    </a:lnTo>
                    <a:lnTo>
                      <a:pt x="858" y="3396"/>
                    </a:lnTo>
                    <a:lnTo>
                      <a:pt x="422" y="3808"/>
                    </a:lnTo>
                    <a:lnTo>
                      <a:pt x="0" y="4204"/>
                    </a:lnTo>
                    <a:lnTo>
                      <a:pt x="2" y="4205"/>
                    </a:lnTo>
                    <a:lnTo>
                      <a:pt x="2" y="4205"/>
                    </a:lnTo>
                    <a:lnTo>
                      <a:pt x="27" y="4208"/>
                    </a:lnTo>
                    <a:lnTo>
                      <a:pt x="101" y="4213"/>
                    </a:lnTo>
                    <a:lnTo>
                      <a:pt x="219" y="4221"/>
                    </a:lnTo>
                    <a:lnTo>
                      <a:pt x="292" y="4224"/>
                    </a:lnTo>
                    <a:lnTo>
                      <a:pt x="375" y="4226"/>
                    </a:lnTo>
                    <a:lnTo>
                      <a:pt x="465" y="4229"/>
                    </a:lnTo>
                    <a:lnTo>
                      <a:pt x="564" y="4229"/>
                    </a:lnTo>
                    <a:lnTo>
                      <a:pt x="669" y="4229"/>
                    </a:lnTo>
                    <a:lnTo>
                      <a:pt x="781" y="4226"/>
                    </a:lnTo>
                    <a:lnTo>
                      <a:pt x="898" y="4221"/>
                    </a:lnTo>
                    <a:lnTo>
                      <a:pt x="1021" y="4214"/>
                    </a:lnTo>
                    <a:lnTo>
                      <a:pt x="1149" y="4205"/>
                    </a:lnTo>
                    <a:lnTo>
                      <a:pt x="1279" y="4193"/>
                    </a:lnTo>
                    <a:lnTo>
                      <a:pt x="1413" y="4177"/>
                    </a:lnTo>
                    <a:lnTo>
                      <a:pt x="1481" y="4169"/>
                    </a:lnTo>
                    <a:lnTo>
                      <a:pt x="1549" y="4158"/>
                    </a:lnTo>
                    <a:lnTo>
                      <a:pt x="1619" y="4147"/>
                    </a:lnTo>
                    <a:lnTo>
                      <a:pt x="1689" y="4135"/>
                    </a:lnTo>
                    <a:lnTo>
                      <a:pt x="1758" y="4122"/>
                    </a:lnTo>
                    <a:lnTo>
                      <a:pt x="1828" y="4108"/>
                    </a:lnTo>
                    <a:lnTo>
                      <a:pt x="1899" y="4094"/>
                    </a:lnTo>
                    <a:lnTo>
                      <a:pt x="1969" y="4078"/>
                    </a:lnTo>
                    <a:lnTo>
                      <a:pt x="2040" y="4060"/>
                    </a:lnTo>
                    <a:lnTo>
                      <a:pt x="2109" y="4041"/>
                    </a:lnTo>
                    <a:lnTo>
                      <a:pt x="2179" y="4021"/>
                    </a:lnTo>
                    <a:lnTo>
                      <a:pt x="2249" y="4000"/>
                    </a:lnTo>
                    <a:lnTo>
                      <a:pt x="2318" y="3977"/>
                    </a:lnTo>
                    <a:lnTo>
                      <a:pt x="2388" y="3954"/>
                    </a:lnTo>
                    <a:lnTo>
                      <a:pt x="2457" y="3929"/>
                    </a:lnTo>
                    <a:lnTo>
                      <a:pt x="2525" y="3902"/>
                    </a:lnTo>
                    <a:lnTo>
                      <a:pt x="2592" y="3874"/>
                    </a:lnTo>
                    <a:lnTo>
                      <a:pt x="2659" y="3844"/>
                    </a:lnTo>
                    <a:lnTo>
                      <a:pt x="2726" y="3814"/>
                    </a:lnTo>
                    <a:lnTo>
                      <a:pt x="2790" y="3781"/>
                    </a:lnTo>
                    <a:lnTo>
                      <a:pt x="2855" y="3747"/>
                    </a:lnTo>
                    <a:lnTo>
                      <a:pt x="2917" y="3710"/>
                    </a:lnTo>
                    <a:lnTo>
                      <a:pt x="2980" y="3673"/>
                    </a:lnTo>
                    <a:lnTo>
                      <a:pt x="3041" y="3634"/>
                    </a:lnTo>
                    <a:lnTo>
                      <a:pt x="3100" y="3594"/>
                    </a:lnTo>
                    <a:lnTo>
                      <a:pt x="3159" y="3551"/>
                    </a:lnTo>
                    <a:lnTo>
                      <a:pt x="3215" y="3505"/>
                    </a:lnTo>
                    <a:lnTo>
                      <a:pt x="3271" y="3460"/>
                    </a:lnTo>
                    <a:lnTo>
                      <a:pt x="3325" y="3412"/>
                    </a:lnTo>
                    <a:lnTo>
                      <a:pt x="3377" y="3361"/>
                    </a:lnTo>
                    <a:lnTo>
                      <a:pt x="3377" y="3361"/>
                    </a:lnTo>
                    <a:lnTo>
                      <a:pt x="3424" y="3312"/>
                    </a:lnTo>
                    <a:lnTo>
                      <a:pt x="3468" y="3262"/>
                    </a:lnTo>
                    <a:lnTo>
                      <a:pt x="3511" y="3211"/>
                    </a:lnTo>
                    <a:lnTo>
                      <a:pt x="3551" y="3160"/>
                    </a:lnTo>
                    <a:lnTo>
                      <a:pt x="3590" y="3106"/>
                    </a:lnTo>
                    <a:lnTo>
                      <a:pt x="3626" y="3053"/>
                    </a:lnTo>
                    <a:lnTo>
                      <a:pt x="3660" y="2999"/>
                    </a:lnTo>
                    <a:lnTo>
                      <a:pt x="3692" y="2944"/>
                    </a:lnTo>
                    <a:lnTo>
                      <a:pt x="3722" y="2888"/>
                    </a:lnTo>
                    <a:lnTo>
                      <a:pt x="3751" y="2831"/>
                    </a:lnTo>
                    <a:lnTo>
                      <a:pt x="3776" y="2775"/>
                    </a:lnTo>
                    <a:lnTo>
                      <a:pt x="3802" y="2718"/>
                    </a:lnTo>
                    <a:lnTo>
                      <a:pt x="3825" y="2659"/>
                    </a:lnTo>
                    <a:lnTo>
                      <a:pt x="3846" y="2600"/>
                    </a:lnTo>
                    <a:lnTo>
                      <a:pt x="3866" y="2541"/>
                    </a:lnTo>
                    <a:lnTo>
                      <a:pt x="3884" y="2482"/>
                    </a:lnTo>
                    <a:lnTo>
                      <a:pt x="3901" y="2421"/>
                    </a:lnTo>
                    <a:lnTo>
                      <a:pt x="3916" y="2361"/>
                    </a:lnTo>
                    <a:lnTo>
                      <a:pt x="3931" y="2301"/>
                    </a:lnTo>
                    <a:lnTo>
                      <a:pt x="3943" y="2241"/>
                    </a:lnTo>
                    <a:lnTo>
                      <a:pt x="3955" y="2180"/>
                    </a:lnTo>
                    <a:lnTo>
                      <a:pt x="3965" y="2119"/>
                    </a:lnTo>
                    <a:lnTo>
                      <a:pt x="3975" y="2057"/>
                    </a:lnTo>
                    <a:lnTo>
                      <a:pt x="3983" y="1997"/>
                    </a:lnTo>
                    <a:lnTo>
                      <a:pt x="3990" y="1935"/>
                    </a:lnTo>
                    <a:lnTo>
                      <a:pt x="3996" y="1875"/>
                    </a:lnTo>
                    <a:lnTo>
                      <a:pt x="4002" y="1813"/>
                    </a:lnTo>
                    <a:lnTo>
                      <a:pt x="4007" y="1751"/>
                    </a:lnTo>
                    <a:lnTo>
                      <a:pt x="4014" y="1631"/>
                    </a:lnTo>
                    <a:lnTo>
                      <a:pt x="4019" y="1510"/>
                    </a:lnTo>
                    <a:lnTo>
                      <a:pt x="4022" y="1391"/>
                    </a:lnTo>
                    <a:lnTo>
                      <a:pt x="4023" y="1274"/>
                    </a:lnTo>
                    <a:lnTo>
                      <a:pt x="4023" y="1045"/>
                    </a:lnTo>
                    <a:lnTo>
                      <a:pt x="4023" y="828"/>
                    </a:lnTo>
                    <a:lnTo>
                      <a:pt x="4024" y="724"/>
                    </a:lnTo>
                    <a:lnTo>
                      <a:pt x="4026" y="625"/>
                    </a:lnTo>
                    <a:lnTo>
                      <a:pt x="4030" y="528"/>
                    </a:lnTo>
                    <a:lnTo>
                      <a:pt x="4036" y="437"/>
                    </a:lnTo>
                    <a:lnTo>
                      <a:pt x="4040" y="393"/>
                    </a:lnTo>
                    <a:lnTo>
                      <a:pt x="4046" y="350"/>
                    </a:lnTo>
                    <a:lnTo>
                      <a:pt x="4051" y="308"/>
                    </a:lnTo>
                    <a:lnTo>
                      <a:pt x="4058" y="268"/>
                    </a:lnTo>
                    <a:lnTo>
                      <a:pt x="4066" y="229"/>
                    </a:lnTo>
                    <a:lnTo>
                      <a:pt x="4074" y="192"/>
                    </a:lnTo>
                    <a:lnTo>
                      <a:pt x="4083" y="156"/>
                    </a:lnTo>
                    <a:lnTo>
                      <a:pt x="4094" y="121"/>
                    </a:lnTo>
                    <a:lnTo>
                      <a:pt x="4106" y="89"/>
                    </a:lnTo>
                    <a:lnTo>
                      <a:pt x="4119" y="58"/>
                    </a:lnTo>
                    <a:lnTo>
                      <a:pt x="4133" y="27"/>
                    </a:lnTo>
                    <a:lnTo>
                      <a:pt x="4149" y="0"/>
                    </a:lnTo>
                    <a:lnTo>
                      <a:pt x="4149" y="0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shade val="30000"/>
                      <a:satMod val="115000"/>
                    </a:schemeClr>
                  </a:gs>
                  <a:gs pos="50000">
                    <a:schemeClr val="accent2">
                      <a:shade val="67500"/>
                      <a:satMod val="115000"/>
                    </a:schemeClr>
                  </a:gs>
                  <a:gs pos="100000">
                    <a:schemeClr val="accent2"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  <p:sp>
            <p:nvSpPr>
              <p:cNvPr id="210" name="Freeform 6">
                <a:extLst>
                  <a:ext uri="{FF2B5EF4-FFF2-40B4-BE49-F238E27FC236}">
                    <a16:creationId xmlns:a16="http://schemas.microsoft.com/office/drawing/2014/main" id="{44CC95E7-6DC0-914B-8BA7-C1FA392C0C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7853" y="22066"/>
                <a:ext cx="7200902" cy="6818311"/>
              </a:xfrm>
              <a:custGeom>
                <a:avLst/>
                <a:gdLst/>
                <a:ahLst/>
                <a:cxnLst>
                  <a:cxn ang="0">
                    <a:pos x="4481" y="66"/>
                  </a:cxn>
                  <a:cxn ang="0">
                    <a:pos x="4536" y="0"/>
                  </a:cxn>
                  <a:cxn ang="0">
                    <a:pos x="4482" y="36"/>
                  </a:cxn>
                  <a:cxn ang="0">
                    <a:pos x="4389" y="82"/>
                  </a:cxn>
                  <a:cxn ang="0">
                    <a:pos x="4279" y="115"/>
                  </a:cxn>
                  <a:cxn ang="0">
                    <a:pos x="4155" y="141"/>
                  </a:cxn>
                  <a:cxn ang="0">
                    <a:pos x="4020" y="159"/>
                  </a:cxn>
                  <a:cxn ang="0">
                    <a:pos x="3713" y="185"/>
                  </a:cxn>
                  <a:cxn ang="0">
                    <a:pos x="3243" y="213"/>
                  </a:cxn>
                  <a:cxn ang="0">
                    <a:pos x="2857" y="249"/>
                  </a:cxn>
                  <a:cxn ang="0">
                    <a:pos x="2655" y="279"/>
                  </a:cxn>
                  <a:cxn ang="0">
                    <a:pos x="2450" y="318"/>
                  </a:cxn>
                  <a:cxn ang="0">
                    <a:pos x="2241" y="367"/>
                  </a:cxn>
                  <a:cxn ang="0">
                    <a:pos x="2029" y="430"/>
                  </a:cxn>
                  <a:cxn ang="0">
                    <a:pos x="1817" y="508"/>
                  </a:cxn>
                  <a:cxn ang="0">
                    <a:pos x="1605" y="603"/>
                  </a:cxn>
                  <a:cxn ang="0">
                    <a:pos x="1395" y="717"/>
                  </a:cxn>
                  <a:cxn ang="0">
                    <a:pos x="1186" y="851"/>
                  </a:cxn>
                  <a:cxn ang="0">
                    <a:pos x="980" y="1008"/>
                  </a:cxn>
                  <a:cxn ang="0">
                    <a:pos x="777" y="1189"/>
                  </a:cxn>
                  <a:cxn ang="0">
                    <a:pos x="651" y="1319"/>
                  </a:cxn>
                  <a:cxn ang="0">
                    <a:pos x="488" y="1517"/>
                  </a:cxn>
                  <a:cxn ang="0">
                    <a:pos x="351" y="1716"/>
                  </a:cxn>
                  <a:cxn ang="0">
                    <a:pos x="241" y="1917"/>
                  </a:cxn>
                  <a:cxn ang="0">
                    <a:pos x="154" y="2120"/>
                  </a:cxn>
                  <a:cxn ang="0">
                    <a:pos x="88" y="2319"/>
                  </a:cxn>
                  <a:cxn ang="0">
                    <a:pos x="43" y="2516"/>
                  </a:cxn>
                  <a:cxn ang="0">
                    <a:pos x="15" y="2709"/>
                  </a:cxn>
                  <a:cxn ang="0">
                    <a:pos x="1" y="2897"/>
                  </a:cxn>
                  <a:cxn ang="0">
                    <a:pos x="3" y="3079"/>
                  </a:cxn>
                  <a:cxn ang="0">
                    <a:pos x="15" y="3253"/>
                  </a:cxn>
                  <a:cxn ang="0">
                    <a:pos x="36" y="3418"/>
                  </a:cxn>
                  <a:cxn ang="0">
                    <a:pos x="64" y="3572"/>
                  </a:cxn>
                  <a:cxn ang="0">
                    <a:pos x="111" y="3760"/>
                  </a:cxn>
                  <a:cxn ang="0">
                    <a:pos x="188" y="3997"/>
                  </a:cxn>
                  <a:cxn ang="0">
                    <a:pos x="257" y="4173"/>
                  </a:cxn>
                  <a:cxn ang="0">
                    <a:pos x="316" y="4295"/>
                  </a:cxn>
                  <a:cxn ang="0">
                    <a:pos x="1174" y="3487"/>
                  </a:cxn>
                  <a:cxn ang="0">
                    <a:pos x="2250" y="2464"/>
                  </a:cxn>
                  <a:cxn ang="0">
                    <a:pos x="2739" y="1982"/>
                  </a:cxn>
                  <a:cxn ang="0">
                    <a:pos x="3207" y="1502"/>
                  </a:cxn>
                  <a:cxn ang="0">
                    <a:pos x="3652" y="1025"/>
                  </a:cxn>
                  <a:cxn ang="0">
                    <a:pos x="4071" y="553"/>
                  </a:cxn>
                  <a:cxn ang="0">
                    <a:pos x="4465" y="91"/>
                  </a:cxn>
                </a:cxnLst>
                <a:rect l="0" t="0" r="r" b="b"/>
                <a:pathLst>
                  <a:path w="4536" h="4295">
                    <a:moveTo>
                      <a:pt x="4465" y="91"/>
                    </a:moveTo>
                    <a:lnTo>
                      <a:pt x="4465" y="91"/>
                    </a:lnTo>
                    <a:lnTo>
                      <a:pt x="4481" y="66"/>
                    </a:lnTo>
                    <a:lnTo>
                      <a:pt x="4498" y="42"/>
                    </a:lnTo>
                    <a:lnTo>
                      <a:pt x="4517" y="20"/>
                    </a:lnTo>
                    <a:lnTo>
                      <a:pt x="4536" y="0"/>
                    </a:lnTo>
                    <a:lnTo>
                      <a:pt x="4536" y="0"/>
                    </a:lnTo>
                    <a:lnTo>
                      <a:pt x="4511" y="19"/>
                    </a:lnTo>
                    <a:lnTo>
                      <a:pt x="4482" y="36"/>
                    </a:lnTo>
                    <a:lnTo>
                      <a:pt x="4453" y="52"/>
                    </a:lnTo>
                    <a:lnTo>
                      <a:pt x="4422" y="67"/>
                    </a:lnTo>
                    <a:lnTo>
                      <a:pt x="4389" y="82"/>
                    </a:lnTo>
                    <a:lnTo>
                      <a:pt x="4354" y="94"/>
                    </a:lnTo>
                    <a:lnTo>
                      <a:pt x="4318" y="105"/>
                    </a:lnTo>
                    <a:lnTo>
                      <a:pt x="4279" y="115"/>
                    </a:lnTo>
                    <a:lnTo>
                      <a:pt x="4240" y="125"/>
                    </a:lnTo>
                    <a:lnTo>
                      <a:pt x="4198" y="133"/>
                    </a:lnTo>
                    <a:lnTo>
                      <a:pt x="4155" y="141"/>
                    </a:lnTo>
                    <a:lnTo>
                      <a:pt x="4113" y="147"/>
                    </a:lnTo>
                    <a:lnTo>
                      <a:pt x="4067" y="154"/>
                    </a:lnTo>
                    <a:lnTo>
                      <a:pt x="4020" y="159"/>
                    </a:lnTo>
                    <a:lnTo>
                      <a:pt x="3922" y="169"/>
                    </a:lnTo>
                    <a:lnTo>
                      <a:pt x="3820" y="177"/>
                    </a:lnTo>
                    <a:lnTo>
                      <a:pt x="3713" y="185"/>
                    </a:lnTo>
                    <a:lnTo>
                      <a:pt x="3485" y="197"/>
                    </a:lnTo>
                    <a:lnTo>
                      <a:pt x="3366" y="205"/>
                    </a:lnTo>
                    <a:lnTo>
                      <a:pt x="3243" y="213"/>
                    </a:lnTo>
                    <a:lnTo>
                      <a:pt x="3117" y="222"/>
                    </a:lnTo>
                    <a:lnTo>
                      <a:pt x="2988" y="234"/>
                    </a:lnTo>
                    <a:lnTo>
                      <a:pt x="2857" y="249"/>
                    </a:lnTo>
                    <a:lnTo>
                      <a:pt x="2790" y="259"/>
                    </a:lnTo>
                    <a:lnTo>
                      <a:pt x="2723" y="268"/>
                    </a:lnTo>
                    <a:lnTo>
                      <a:pt x="2655" y="279"/>
                    </a:lnTo>
                    <a:lnTo>
                      <a:pt x="2586" y="291"/>
                    </a:lnTo>
                    <a:lnTo>
                      <a:pt x="2518" y="303"/>
                    </a:lnTo>
                    <a:lnTo>
                      <a:pt x="2450" y="318"/>
                    </a:lnTo>
                    <a:lnTo>
                      <a:pt x="2380" y="332"/>
                    </a:lnTo>
                    <a:lnTo>
                      <a:pt x="2310" y="348"/>
                    </a:lnTo>
                    <a:lnTo>
                      <a:pt x="2241" y="367"/>
                    </a:lnTo>
                    <a:lnTo>
                      <a:pt x="2170" y="386"/>
                    </a:lnTo>
                    <a:lnTo>
                      <a:pt x="2100" y="407"/>
                    </a:lnTo>
                    <a:lnTo>
                      <a:pt x="2029" y="430"/>
                    </a:lnTo>
                    <a:lnTo>
                      <a:pt x="1959" y="454"/>
                    </a:lnTo>
                    <a:lnTo>
                      <a:pt x="1888" y="480"/>
                    </a:lnTo>
                    <a:lnTo>
                      <a:pt x="1817" y="508"/>
                    </a:lnTo>
                    <a:lnTo>
                      <a:pt x="1746" y="537"/>
                    </a:lnTo>
                    <a:lnTo>
                      <a:pt x="1676" y="569"/>
                    </a:lnTo>
                    <a:lnTo>
                      <a:pt x="1605" y="603"/>
                    </a:lnTo>
                    <a:lnTo>
                      <a:pt x="1534" y="638"/>
                    </a:lnTo>
                    <a:lnTo>
                      <a:pt x="1465" y="677"/>
                    </a:lnTo>
                    <a:lnTo>
                      <a:pt x="1395" y="717"/>
                    </a:lnTo>
                    <a:lnTo>
                      <a:pt x="1324" y="758"/>
                    </a:lnTo>
                    <a:lnTo>
                      <a:pt x="1254" y="804"/>
                    </a:lnTo>
                    <a:lnTo>
                      <a:pt x="1186" y="851"/>
                    </a:lnTo>
                    <a:lnTo>
                      <a:pt x="1116" y="900"/>
                    </a:lnTo>
                    <a:lnTo>
                      <a:pt x="1048" y="953"/>
                    </a:lnTo>
                    <a:lnTo>
                      <a:pt x="980" y="1008"/>
                    </a:lnTo>
                    <a:lnTo>
                      <a:pt x="911" y="1065"/>
                    </a:lnTo>
                    <a:lnTo>
                      <a:pt x="844" y="1126"/>
                    </a:lnTo>
                    <a:lnTo>
                      <a:pt x="777" y="1189"/>
                    </a:lnTo>
                    <a:lnTo>
                      <a:pt x="777" y="1189"/>
                    </a:lnTo>
                    <a:lnTo>
                      <a:pt x="713" y="1254"/>
                    </a:lnTo>
                    <a:lnTo>
                      <a:pt x="651" y="1319"/>
                    </a:lnTo>
                    <a:lnTo>
                      <a:pt x="594" y="1384"/>
                    </a:lnTo>
                    <a:lnTo>
                      <a:pt x="539" y="1450"/>
                    </a:lnTo>
                    <a:lnTo>
                      <a:pt x="488" y="1517"/>
                    </a:lnTo>
                    <a:lnTo>
                      <a:pt x="440" y="1582"/>
                    </a:lnTo>
                    <a:lnTo>
                      <a:pt x="394" y="1649"/>
                    </a:lnTo>
                    <a:lnTo>
                      <a:pt x="351" y="1716"/>
                    </a:lnTo>
                    <a:lnTo>
                      <a:pt x="312" y="1783"/>
                    </a:lnTo>
                    <a:lnTo>
                      <a:pt x="275" y="1850"/>
                    </a:lnTo>
                    <a:lnTo>
                      <a:pt x="241" y="1917"/>
                    </a:lnTo>
                    <a:lnTo>
                      <a:pt x="209" y="1986"/>
                    </a:lnTo>
                    <a:lnTo>
                      <a:pt x="181" y="2053"/>
                    </a:lnTo>
                    <a:lnTo>
                      <a:pt x="154" y="2120"/>
                    </a:lnTo>
                    <a:lnTo>
                      <a:pt x="130" y="2185"/>
                    </a:lnTo>
                    <a:lnTo>
                      <a:pt x="109" y="2252"/>
                    </a:lnTo>
                    <a:lnTo>
                      <a:pt x="88" y="2319"/>
                    </a:lnTo>
                    <a:lnTo>
                      <a:pt x="71" y="2385"/>
                    </a:lnTo>
                    <a:lnTo>
                      <a:pt x="56" y="2451"/>
                    </a:lnTo>
                    <a:lnTo>
                      <a:pt x="43" y="2516"/>
                    </a:lnTo>
                    <a:lnTo>
                      <a:pt x="31" y="2581"/>
                    </a:lnTo>
                    <a:lnTo>
                      <a:pt x="21" y="2645"/>
                    </a:lnTo>
                    <a:lnTo>
                      <a:pt x="15" y="2709"/>
                    </a:lnTo>
                    <a:lnTo>
                      <a:pt x="8" y="2772"/>
                    </a:lnTo>
                    <a:lnTo>
                      <a:pt x="4" y="2835"/>
                    </a:lnTo>
                    <a:lnTo>
                      <a:pt x="1" y="2897"/>
                    </a:lnTo>
                    <a:lnTo>
                      <a:pt x="0" y="2959"/>
                    </a:lnTo>
                    <a:lnTo>
                      <a:pt x="1" y="3019"/>
                    </a:lnTo>
                    <a:lnTo>
                      <a:pt x="3" y="3079"/>
                    </a:lnTo>
                    <a:lnTo>
                      <a:pt x="5" y="3138"/>
                    </a:lnTo>
                    <a:lnTo>
                      <a:pt x="9" y="3196"/>
                    </a:lnTo>
                    <a:lnTo>
                      <a:pt x="15" y="3253"/>
                    </a:lnTo>
                    <a:lnTo>
                      <a:pt x="20" y="3308"/>
                    </a:lnTo>
                    <a:lnTo>
                      <a:pt x="28" y="3363"/>
                    </a:lnTo>
                    <a:lnTo>
                      <a:pt x="36" y="3418"/>
                    </a:lnTo>
                    <a:lnTo>
                      <a:pt x="44" y="3470"/>
                    </a:lnTo>
                    <a:lnTo>
                      <a:pt x="54" y="3523"/>
                    </a:lnTo>
                    <a:lnTo>
                      <a:pt x="64" y="3572"/>
                    </a:lnTo>
                    <a:lnTo>
                      <a:pt x="75" y="3622"/>
                    </a:lnTo>
                    <a:lnTo>
                      <a:pt x="87" y="3669"/>
                    </a:lnTo>
                    <a:lnTo>
                      <a:pt x="111" y="3760"/>
                    </a:lnTo>
                    <a:lnTo>
                      <a:pt x="135" y="3846"/>
                    </a:lnTo>
                    <a:lnTo>
                      <a:pt x="161" y="3925"/>
                    </a:lnTo>
                    <a:lnTo>
                      <a:pt x="188" y="3997"/>
                    </a:lnTo>
                    <a:lnTo>
                      <a:pt x="212" y="4063"/>
                    </a:lnTo>
                    <a:lnTo>
                      <a:pt x="236" y="4122"/>
                    </a:lnTo>
                    <a:lnTo>
                      <a:pt x="257" y="4173"/>
                    </a:lnTo>
                    <a:lnTo>
                      <a:pt x="276" y="4214"/>
                    </a:lnTo>
                    <a:lnTo>
                      <a:pt x="306" y="4273"/>
                    </a:lnTo>
                    <a:lnTo>
                      <a:pt x="316" y="4295"/>
                    </a:lnTo>
                    <a:lnTo>
                      <a:pt x="316" y="4295"/>
                    </a:lnTo>
                    <a:lnTo>
                      <a:pt x="738" y="3899"/>
                    </a:lnTo>
                    <a:lnTo>
                      <a:pt x="1174" y="3487"/>
                    </a:lnTo>
                    <a:lnTo>
                      <a:pt x="2081" y="2625"/>
                    </a:lnTo>
                    <a:lnTo>
                      <a:pt x="2081" y="2625"/>
                    </a:lnTo>
                    <a:lnTo>
                      <a:pt x="2250" y="2464"/>
                    </a:lnTo>
                    <a:lnTo>
                      <a:pt x="2415" y="2303"/>
                    </a:lnTo>
                    <a:lnTo>
                      <a:pt x="2578" y="2143"/>
                    </a:lnTo>
                    <a:lnTo>
                      <a:pt x="2739" y="1982"/>
                    </a:lnTo>
                    <a:lnTo>
                      <a:pt x="2897" y="1822"/>
                    </a:lnTo>
                    <a:lnTo>
                      <a:pt x="3054" y="1662"/>
                    </a:lnTo>
                    <a:lnTo>
                      <a:pt x="3207" y="1502"/>
                    </a:lnTo>
                    <a:lnTo>
                      <a:pt x="3358" y="1343"/>
                    </a:lnTo>
                    <a:lnTo>
                      <a:pt x="3506" y="1183"/>
                    </a:lnTo>
                    <a:lnTo>
                      <a:pt x="3652" y="1025"/>
                    </a:lnTo>
                    <a:lnTo>
                      <a:pt x="3794" y="867"/>
                    </a:lnTo>
                    <a:lnTo>
                      <a:pt x="3934" y="710"/>
                    </a:lnTo>
                    <a:lnTo>
                      <a:pt x="4071" y="553"/>
                    </a:lnTo>
                    <a:lnTo>
                      <a:pt x="4205" y="398"/>
                    </a:lnTo>
                    <a:lnTo>
                      <a:pt x="4336" y="244"/>
                    </a:lnTo>
                    <a:lnTo>
                      <a:pt x="4465" y="91"/>
                    </a:lnTo>
                    <a:lnTo>
                      <a:pt x="4465" y="91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2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2">
                      <a:lumMod val="75000"/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</p:grpSp>
      </p:grpSp>
      <p:grpSp>
        <p:nvGrpSpPr>
          <p:cNvPr id="213" name="Group 212" descr="Roots">
            <a:extLst>
              <a:ext uri="{FF2B5EF4-FFF2-40B4-BE49-F238E27FC236}">
                <a16:creationId xmlns:a16="http://schemas.microsoft.com/office/drawing/2014/main" id="{4BC12D8B-CFB1-874B-9404-E98B41AB7749}"/>
              </a:ext>
            </a:extLst>
          </p:cNvPr>
          <p:cNvGrpSpPr/>
          <p:nvPr userDrawn="1"/>
        </p:nvGrpSpPr>
        <p:grpSpPr>
          <a:xfrm>
            <a:off x="6322953" y="4506435"/>
            <a:ext cx="2818666" cy="1910466"/>
            <a:chOff x="6553200" y="4506435"/>
            <a:chExt cx="2819400" cy="1910466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1A573A19-89EC-A742-AB26-8E921F972556}"/>
                </a:ext>
              </a:extLst>
            </p:cNvPr>
            <p:cNvGrpSpPr/>
            <p:nvPr/>
          </p:nvGrpSpPr>
          <p:grpSpPr>
            <a:xfrm>
              <a:off x="6553200" y="4572000"/>
              <a:ext cx="2819400" cy="1632858"/>
              <a:chOff x="2682240" y="762000"/>
              <a:chExt cx="3947160" cy="2286000"/>
            </a:xfrm>
          </p:grpSpPr>
          <p:cxnSp>
            <p:nvCxnSpPr>
              <p:cNvPr id="219" name="Straight Arrow Connector 218">
                <a:extLst>
                  <a:ext uri="{FF2B5EF4-FFF2-40B4-BE49-F238E27FC236}">
                    <a16:creationId xmlns:a16="http://schemas.microsoft.com/office/drawing/2014/main" id="{E4090408-299C-024E-B479-0D64F028D18F}"/>
                  </a:ext>
                </a:extLst>
              </p:cNvPr>
              <p:cNvCxnSpPr/>
              <p:nvPr/>
            </p:nvCxnSpPr>
            <p:spPr>
              <a:xfrm flipH="1">
                <a:off x="2682240" y="1916910"/>
                <a:ext cx="1661162" cy="0"/>
              </a:xfrm>
              <a:prstGeom prst="straightConnector1">
                <a:avLst/>
              </a:prstGeom>
              <a:ln w="12700">
                <a:solidFill>
                  <a:srgbClr val="000000"/>
                </a:solidFill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1E7AB3E-08BA-E24B-BCA9-AF012578CD07}"/>
                  </a:ext>
                </a:extLst>
              </p:cNvPr>
              <p:cNvSpPr/>
              <p:nvPr/>
            </p:nvSpPr>
            <p:spPr>
              <a:xfrm>
                <a:off x="4343400" y="762000"/>
                <a:ext cx="2286000" cy="2286000"/>
              </a:xfrm>
              <a:prstGeom prst="ellipse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000000"/>
                </a:solidFill>
                <a:prstDash val="dot"/>
                <a:round/>
                <a:headEnd type="none" w="med" len="med"/>
                <a:tailEnd type="oval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 Narrow"/>
                  <a:cs typeface="Arial Narrow"/>
                </a:endParaRPr>
              </a:p>
            </p:txBody>
          </p: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B4678BA3-BAD9-D34D-BC69-C28C93D1BA79}"/>
                </a:ext>
              </a:extLst>
            </p:cNvPr>
            <p:cNvGrpSpPr/>
            <p:nvPr/>
          </p:nvGrpSpPr>
          <p:grpSpPr>
            <a:xfrm>
              <a:off x="8257420" y="4506435"/>
              <a:ext cx="505580" cy="1910466"/>
              <a:chOff x="5056304" y="4430235"/>
              <a:chExt cx="505580" cy="1910466"/>
            </a:xfrm>
          </p:grpSpPr>
          <p:sp>
            <p:nvSpPr>
              <p:cNvPr id="216" name="Freeform 8">
                <a:extLst>
                  <a:ext uri="{FF2B5EF4-FFF2-40B4-BE49-F238E27FC236}">
                    <a16:creationId xmlns:a16="http://schemas.microsoft.com/office/drawing/2014/main" id="{1EA8022D-3964-2547-9CAF-C377BDCAF0DC}"/>
                  </a:ext>
                </a:extLst>
              </p:cNvPr>
              <p:cNvSpPr>
                <a:spLocks/>
              </p:cNvSpPr>
              <p:nvPr/>
            </p:nvSpPr>
            <p:spPr bwMode="auto">
              <a:xfrm rot="495433" flipH="1">
                <a:off x="5367148" y="4642434"/>
                <a:ext cx="194736" cy="1359958"/>
              </a:xfrm>
              <a:custGeom>
                <a:avLst/>
                <a:gdLst/>
                <a:ahLst/>
                <a:cxnLst>
                  <a:cxn ang="0">
                    <a:pos x="175" y="17"/>
                  </a:cxn>
                  <a:cxn ang="0">
                    <a:pos x="130" y="143"/>
                  </a:cxn>
                  <a:cxn ang="0">
                    <a:pos x="130" y="144"/>
                  </a:cxn>
                  <a:cxn ang="0">
                    <a:pos x="129" y="146"/>
                  </a:cxn>
                  <a:cxn ang="0">
                    <a:pos x="86" y="194"/>
                  </a:cxn>
                  <a:cxn ang="0">
                    <a:pos x="88" y="188"/>
                  </a:cxn>
                  <a:cxn ang="0">
                    <a:pos x="84" y="418"/>
                  </a:cxn>
                  <a:cxn ang="0">
                    <a:pos x="84" y="419"/>
                  </a:cxn>
                  <a:cxn ang="0">
                    <a:pos x="83" y="420"/>
                  </a:cxn>
                  <a:cxn ang="0">
                    <a:pos x="33" y="489"/>
                  </a:cxn>
                  <a:cxn ang="0">
                    <a:pos x="33" y="489"/>
                  </a:cxn>
                  <a:cxn ang="0">
                    <a:pos x="4" y="537"/>
                  </a:cxn>
                  <a:cxn ang="0">
                    <a:pos x="4" y="537"/>
                  </a:cxn>
                  <a:cxn ang="0">
                    <a:pos x="3" y="614"/>
                  </a:cxn>
                  <a:cxn ang="0">
                    <a:pos x="0" y="537"/>
                  </a:cxn>
                  <a:cxn ang="0">
                    <a:pos x="0" y="536"/>
                  </a:cxn>
                  <a:cxn ang="0">
                    <a:pos x="1" y="536"/>
                  </a:cxn>
                  <a:cxn ang="0">
                    <a:pos x="28" y="487"/>
                  </a:cxn>
                  <a:cxn ang="0">
                    <a:pos x="28" y="486"/>
                  </a:cxn>
                  <a:cxn ang="0">
                    <a:pos x="28" y="486"/>
                  </a:cxn>
                  <a:cxn ang="0">
                    <a:pos x="76" y="416"/>
                  </a:cxn>
                  <a:cxn ang="0">
                    <a:pos x="75" y="418"/>
                  </a:cxn>
                  <a:cxn ang="0">
                    <a:pos x="70" y="188"/>
                  </a:cxn>
                  <a:cxn ang="0">
                    <a:pos x="70" y="185"/>
                  </a:cxn>
                  <a:cxn ang="0">
                    <a:pos x="73" y="183"/>
                  </a:cxn>
                  <a:cxn ang="0">
                    <a:pos x="114" y="133"/>
                  </a:cxn>
                  <a:cxn ang="0">
                    <a:pos x="111" y="136"/>
                  </a:cxn>
                  <a:cxn ang="0">
                    <a:pos x="150" y="9"/>
                  </a:cxn>
                  <a:cxn ang="0">
                    <a:pos x="150" y="9"/>
                  </a:cxn>
                  <a:cxn ang="0">
                    <a:pos x="154" y="5"/>
                  </a:cxn>
                  <a:cxn ang="0">
                    <a:pos x="157" y="2"/>
                  </a:cxn>
                  <a:cxn ang="0">
                    <a:pos x="161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71" y="3"/>
                  </a:cxn>
                  <a:cxn ang="0">
                    <a:pos x="175" y="7"/>
                  </a:cxn>
                  <a:cxn ang="0">
                    <a:pos x="176" y="12"/>
                  </a:cxn>
                  <a:cxn ang="0">
                    <a:pos x="175" y="17"/>
                  </a:cxn>
                  <a:cxn ang="0">
                    <a:pos x="175" y="17"/>
                  </a:cxn>
                  <a:cxn ang="0">
                    <a:pos x="175" y="17"/>
                  </a:cxn>
                  <a:cxn ang="0">
                    <a:pos x="175" y="17"/>
                  </a:cxn>
                </a:cxnLst>
                <a:rect l="0" t="0" r="r" b="b"/>
                <a:pathLst>
                  <a:path w="176" h="614">
                    <a:moveTo>
                      <a:pt x="175" y="17"/>
                    </a:moveTo>
                    <a:lnTo>
                      <a:pt x="130" y="143"/>
                    </a:lnTo>
                    <a:lnTo>
                      <a:pt x="130" y="144"/>
                    </a:lnTo>
                    <a:lnTo>
                      <a:pt x="129" y="146"/>
                    </a:lnTo>
                    <a:lnTo>
                      <a:pt x="86" y="194"/>
                    </a:lnTo>
                    <a:lnTo>
                      <a:pt x="88" y="188"/>
                    </a:lnTo>
                    <a:lnTo>
                      <a:pt x="84" y="418"/>
                    </a:lnTo>
                    <a:lnTo>
                      <a:pt x="84" y="419"/>
                    </a:lnTo>
                    <a:lnTo>
                      <a:pt x="83" y="420"/>
                    </a:lnTo>
                    <a:lnTo>
                      <a:pt x="33" y="489"/>
                    </a:lnTo>
                    <a:lnTo>
                      <a:pt x="33" y="489"/>
                    </a:lnTo>
                    <a:lnTo>
                      <a:pt x="4" y="537"/>
                    </a:lnTo>
                    <a:lnTo>
                      <a:pt x="4" y="537"/>
                    </a:lnTo>
                    <a:lnTo>
                      <a:pt x="3" y="614"/>
                    </a:lnTo>
                    <a:lnTo>
                      <a:pt x="0" y="537"/>
                    </a:lnTo>
                    <a:lnTo>
                      <a:pt x="0" y="536"/>
                    </a:lnTo>
                    <a:lnTo>
                      <a:pt x="1" y="536"/>
                    </a:lnTo>
                    <a:lnTo>
                      <a:pt x="28" y="487"/>
                    </a:lnTo>
                    <a:lnTo>
                      <a:pt x="28" y="486"/>
                    </a:lnTo>
                    <a:lnTo>
                      <a:pt x="28" y="486"/>
                    </a:lnTo>
                    <a:lnTo>
                      <a:pt x="76" y="416"/>
                    </a:lnTo>
                    <a:lnTo>
                      <a:pt x="75" y="418"/>
                    </a:lnTo>
                    <a:lnTo>
                      <a:pt x="70" y="188"/>
                    </a:lnTo>
                    <a:lnTo>
                      <a:pt x="70" y="185"/>
                    </a:lnTo>
                    <a:lnTo>
                      <a:pt x="73" y="183"/>
                    </a:lnTo>
                    <a:lnTo>
                      <a:pt x="114" y="133"/>
                    </a:lnTo>
                    <a:lnTo>
                      <a:pt x="111" y="136"/>
                    </a:lnTo>
                    <a:lnTo>
                      <a:pt x="150" y="9"/>
                    </a:lnTo>
                    <a:lnTo>
                      <a:pt x="150" y="9"/>
                    </a:lnTo>
                    <a:lnTo>
                      <a:pt x="154" y="5"/>
                    </a:lnTo>
                    <a:lnTo>
                      <a:pt x="157" y="2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67" y="0"/>
                    </a:lnTo>
                    <a:lnTo>
                      <a:pt x="171" y="3"/>
                    </a:lnTo>
                    <a:lnTo>
                      <a:pt x="175" y="7"/>
                    </a:lnTo>
                    <a:lnTo>
                      <a:pt x="176" y="12"/>
                    </a:lnTo>
                    <a:lnTo>
                      <a:pt x="175" y="17"/>
                    </a:lnTo>
                    <a:lnTo>
                      <a:pt x="175" y="17"/>
                    </a:lnTo>
                    <a:lnTo>
                      <a:pt x="175" y="17"/>
                    </a:lnTo>
                    <a:lnTo>
                      <a:pt x="175" y="1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  <p:sp>
            <p:nvSpPr>
              <p:cNvPr id="217" name="Freeform 8">
                <a:extLst>
                  <a:ext uri="{FF2B5EF4-FFF2-40B4-BE49-F238E27FC236}">
                    <a16:creationId xmlns:a16="http://schemas.microsoft.com/office/drawing/2014/main" id="{F8772957-B5FE-A149-8937-17B95E42DE61}"/>
                  </a:ext>
                </a:extLst>
              </p:cNvPr>
              <p:cNvSpPr>
                <a:spLocks/>
              </p:cNvSpPr>
              <p:nvPr/>
            </p:nvSpPr>
            <p:spPr bwMode="auto">
              <a:xfrm rot="545565">
                <a:off x="5056304" y="5080650"/>
                <a:ext cx="244724" cy="478588"/>
              </a:xfrm>
              <a:custGeom>
                <a:avLst/>
                <a:gdLst/>
                <a:ahLst/>
                <a:cxnLst>
                  <a:cxn ang="0">
                    <a:pos x="175" y="17"/>
                  </a:cxn>
                  <a:cxn ang="0">
                    <a:pos x="130" y="143"/>
                  </a:cxn>
                  <a:cxn ang="0">
                    <a:pos x="130" y="144"/>
                  </a:cxn>
                  <a:cxn ang="0">
                    <a:pos x="129" y="146"/>
                  </a:cxn>
                  <a:cxn ang="0">
                    <a:pos x="86" y="194"/>
                  </a:cxn>
                  <a:cxn ang="0">
                    <a:pos x="88" y="188"/>
                  </a:cxn>
                  <a:cxn ang="0">
                    <a:pos x="84" y="418"/>
                  </a:cxn>
                  <a:cxn ang="0">
                    <a:pos x="84" y="419"/>
                  </a:cxn>
                  <a:cxn ang="0">
                    <a:pos x="83" y="420"/>
                  </a:cxn>
                  <a:cxn ang="0">
                    <a:pos x="33" y="489"/>
                  </a:cxn>
                  <a:cxn ang="0">
                    <a:pos x="33" y="489"/>
                  </a:cxn>
                  <a:cxn ang="0">
                    <a:pos x="4" y="537"/>
                  </a:cxn>
                  <a:cxn ang="0">
                    <a:pos x="4" y="537"/>
                  </a:cxn>
                  <a:cxn ang="0">
                    <a:pos x="3" y="614"/>
                  </a:cxn>
                  <a:cxn ang="0">
                    <a:pos x="0" y="537"/>
                  </a:cxn>
                  <a:cxn ang="0">
                    <a:pos x="0" y="536"/>
                  </a:cxn>
                  <a:cxn ang="0">
                    <a:pos x="1" y="536"/>
                  </a:cxn>
                  <a:cxn ang="0">
                    <a:pos x="28" y="487"/>
                  </a:cxn>
                  <a:cxn ang="0">
                    <a:pos x="28" y="486"/>
                  </a:cxn>
                  <a:cxn ang="0">
                    <a:pos x="28" y="486"/>
                  </a:cxn>
                  <a:cxn ang="0">
                    <a:pos x="76" y="416"/>
                  </a:cxn>
                  <a:cxn ang="0">
                    <a:pos x="75" y="418"/>
                  </a:cxn>
                  <a:cxn ang="0">
                    <a:pos x="70" y="188"/>
                  </a:cxn>
                  <a:cxn ang="0">
                    <a:pos x="70" y="185"/>
                  </a:cxn>
                  <a:cxn ang="0">
                    <a:pos x="73" y="183"/>
                  </a:cxn>
                  <a:cxn ang="0">
                    <a:pos x="114" y="133"/>
                  </a:cxn>
                  <a:cxn ang="0">
                    <a:pos x="111" y="136"/>
                  </a:cxn>
                  <a:cxn ang="0">
                    <a:pos x="150" y="9"/>
                  </a:cxn>
                  <a:cxn ang="0">
                    <a:pos x="150" y="9"/>
                  </a:cxn>
                  <a:cxn ang="0">
                    <a:pos x="154" y="5"/>
                  </a:cxn>
                  <a:cxn ang="0">
                    <a:pos x="157" y="2"/>
                  </a:cxn>
                  <a:cxn ang="0">
                    <a:pos x="161" y="0"/>
                  </a:cxn>
                  <a:cxn ang="0">
                    <a:pos x="167" y="0"/>
                  </a:cxn>
                  <a:cxn ang="0">
                    <a:pos x="167" y="0"/>
                  </a:cxn>
                  <a:cxn ang="0">
                    <a:pos x="171" y="3"/>
                  </a:cxn>
                  <a:cxn ang="0">
                    <a:pos x="175" y="7"/>
                  </a:cxn>
                  <a:cxn ang="0">
                    <a:pos x="176" y="12"/>
                  </a:cxn>
                  <a:cxn ang="0">
                    <a:pos x="175" y="17"/>
                  </a:cxn>
                  <a:cxn ang="0">
                    <a:pos x="175" y="17"/>
                  </a:cxn>
                  <a:cxn ang="0">
                    <a:pos x="175" y="17"/>
                  </a:cxn>
                  <a:cxn ang="0">
                    <a:pos x="175" y="17"/>
                  </a:cxn>
                </a:cxnLst>
                <a:rect l="0" t="0" r="r" b="b"/>
                <a:pathLst>
                  <a:path w="176" h="614">
                    <a:moveTo>
                      <a:pt x="175" y="17"/>
                    </a:moveTo>
                    <a:lnTo>
                      <a:pt x="130" y="143"/>
                    </a:lnTo>
                    <a:lnTo>
                      <a:pt x="130" y="144"/>
                    </a:lnTo>
                    <a:lnTo>
                      <a:pt x="129" y="146"/>
                    </a:lnTo>
                    <a:lnTo>
                      <a:pt x="86" y="194"/>
                    </a:lnTo>
                    <a:lnTo>
                      <a:pt x="88" y="188"/>
                    </a:lnTo>
                    <a:lnTo>
                      <a:pt x="84" y="418"/>
                    </a:lnTo>
                    <a:lnTo>
                      <a:pt x="84" y="419"/>
                    </a:lnTo>
                    <a:lnTo>
                      <a:pt x="83" y="420"/>
                    </a:lnTo>
                    <a:lnTo>
                      <a:pt x="33" y="489"/>
                    </a:lnTo>
                    <a:lnTo>
                      <a:pt x="33" y="489"/>
                    </a:lnTo>
                    <a:lnTo>
                      <a:pt x="4" y="537"/>
                    </a:lnTo>
                    <a:lnTo>
                      <a:pt x="4" y="537"/>
                    </a:lnTo>
                    <a:lnTo>
                      <a:pt x="3" y="614"/>
                    </a:lnTo>
                    <a:lnTo>
                      <a:pt x="0" y="537"/>
                    </a:lnTo>
                    <a:lnTo>
                      <a:pt x="0" y="536"/>
                    </a:lnTo>
                    <a:lnTo>
                      <a:pt x="1" y="536"/>
                    </a:lnTo>
                    <a:lnTo>
                      <a:pt x="28" y="487"/>
                    </a:lnTo>
                    <a:lnTo>
                      <a:pt x="28" y="486"/>
                    </a:lnTo>
                    <a:lnTo>
                      <a:pt x="28" y="486"/>
                    </a:lnTo>
                    <a:lnTo>
                      <a:pt x="76" y="416"/>
                    </a:lnTo>
                    <a:lnTo>
                      <a:pt x="75" y="418"/>
                    </a:lnTo>
                    <a:lnTo>
                      <a:pt x="70" y="188"/>
                    </a:lnTo>
                    <a:lnTo>
                      <a:pt x="70" y="185"/>
                    </a:lnTo>
                    <a:lnTo>
                      <a:pt x="73" y="183"/>
                    </a:lnTo>
                    <a:lnTo>
                      <a:pt x="114" y="133"/>
                    </a:lnTo>
                    <a:lnTo>
                      <a:pt x="111" y="136"/>
                    </a:lnTo>
                    <a:lnTo>
                      <a:pt x="150" y="9"/>
                    </a:lnTo>
                    <a:lnTo>
                      <a:pt x="150" y="9"/>
                    </a:lnTo>
                    <a:lnTo>
                      <a:pt x="154" y="5"/>
                    </a:lnTo>
                    <a:lnTo>
                      <a:pt x="157" y="2"/>
                    </a:lnTo>
                    <a:lnTo>
                      <a:pt x="161" y="0"/>
                    </a:lnTo>
                    <a:lnTo>
                      <a:pt x="167" y="0"/>
                    </a:lnTo>
                    <a:lnTo>
                      <a:pt x="167" y="0"/>
                    </a:lnTo>
                    <a:lnTo>
                      <a:pt x="171" y="3"/>
                    </a:lnTo>
                    <a:lnTo>
                      <a:pt x="175" y="7"/>
                    </a:lnTo>
                    <a:lnTo>
                      <a:pt x="176" y="12"/>
                    </a:lnTo>
                    <a:lnTo>
                      <a:pt x="175" y="17"/>
                    </a:lnTo>
                    <a:lnTo>
                      <a:pt x="175" y="17"/>
                    </a:lnTo>
                    <a:lnTo>
                      <a:pt x="175" y="17"/>
                    </a:lnTo>
                    <a:lnTo>
                      <a:pt x="175" y="17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  <p:sp>
            <p:nvSpPr>
              <p:cNvPr id="218" name="Freeform 5">
                <a:extLst>
                  <a:ext uri="{FF2B5EF4-FFF2-40B4-BE49-F238E27FC236}">
                    <a16:creationId xmlns:a16="http://schemas.microsoft.com/office/drawing/2014/main" id="{88E41CEB-62AD-C641-AB80-BC0D5C45E797}"/>
                  </a:ext>
                </a:extLst>
              </p:cNvPr>
              <p:cNvSpPr>
                <a:spLocks/>
              </p:cNvSpPr>
              <p:nvPr/>
            </p:nvSpPr>
            <p:spPr bwMode="auto">
              <a:xfrm rot="394292">
                <a:off x="5254914" y="4430235"/>
                <a:ext cx="266306" cy="1910466"/>
              </a:xfrm>
              <a:custGeom>
                <a:avLst/>
                <a:gdLst/>
                <a:ahLst/>
                <a:cxnLst>
                  <a:cxn ang="0">
                    <a:pos x="53" y="517"/>
                  </a:cxn>
                  <a:cxn ang="0">
                    <a:pos x="69" y="664"/>
                  </a:cxn>
                  <a:cxn ang="0">
                    <a:pos x="74" y="774"/>
                  </a:cxn>
                  <a:cxn ang="0">
                    <a:pos x="73" y="849"/>
                  </a:cxn>
                  <a:cxn ang="0">
                    <a:pos x="64" y="923"/>
                  </a:cxn>
                  <a:cxn ang="0">
                    <a:pos x="54" y="960"/>
                  </a:cxn>
                  <a:cxn ang="0">
                    <a:pos x="37" y="1011"/>
                  </a:cxn>
                  <a:cxn ang="0">
                    <a:pos x="33" y="1063"/>
                  </a:cxn>
                  <a:cxn ang="0">
                    <a:pos x="36" y="1100"/>
                  </a:cxn>
                  <a:cxn ang="0">
                    <a:pos x="53" y="1209"/>
                  </a:cxn>
                  <a:cxn ang="0">
                    <a:pos x="56" y="1247"/>
                  </a:cxn>
                  <a:cxn ang="0">
                    <a:pos x="51" y="1284"/>
                  </a:cxn>
                  <a:cxn ang="0">
                    <a:pos x="43" y="1320"/>
                  </a:cxn>
                  <a:cxn ang="0">
                    <a:pos x="34" y="1392"/>
                  </a:cxn>
                  <a:cxn ang="0">
                    <a:pos x="30" y="1466"/>
                  </a:cxn>
                  <a:cxn ang="0">
                    <a:pos x="30" y="1576"/>
                  </a:cxn>
                  <a:cxn ang="0">
                    <a:pos x="32" y="1687"/>
                  </a:cxn>
                  <a:cxn ang="0">
                    <a:pos x="28" y="1908"/>
                  </a:cxn>
                  <a:cxn ang="0">
                    <a:pos x="21" y="2054"/>
                  </a:cxn>
                  <a:cxn ang="0">
                    <a:pos x="8" y="2201"/>
                  </a:cxn>
                  <a:cxn ang="0">
                    <a:pos x="4" y="2274"/>
                  </a:cxn>
                  <a:cxn ang="0">
                    <a:pos x="10" y="2329"/>
                  </a:cxn>
                  <a:cxn ang="0">
                    <a:pos x="20" y="2364"/>
                  </a:cxn>
                  <a:cxn ang="0">
                    <a:pos x="38" y="2417"/>
                  </a:cxn>
                  <a:cxn ang="0">
                    <a:pos x="52" y="2489"/>
                  </a:cxn>
                  <a:cxn ang="0">
                    <a:pos x="63" y="2562"/>
                  </a:cxn>
                  <a:cxn ang="0">
                    <a:pos x="82" y="2782"/>
                  </a:cxn>
                  <a:cxn ang="0">
                    <a:pos x="82" y="2782"/>
                  </a:cxn>
                  <a:cxn ang="0">
                    <a:pos x="60" y="2562"/>
                  </a:cxn>
                  <a:cxn ang="0">
                    <a:pos x="50" y="2489"/>
                  </a:cxn>
                  <a:cxn ang="0">
                    <a:pos x="34" y="2418"/>
                  </a:cxn>
                  <a:cxn ang="0">
                    <a:pos x="16" y="2366"/>
                  </a:cxn>
                  <a:cxn ang="0">
                    <a:pos x="6" y="2330"/>
                  </a:cxn>
                  <a:cxn ang="0">
                    <a:pos x="0" y="2274"/>
                  </a:cxn>
                  <a:cxn ang="0">
                    <a:pos x="2" y="2201"/>
                  </a:cxn>
                  <a:cxn ang="0">
                    <a:pos x="13" y="2054"/>
                  </a:cxn>
                  <a:cxn ang="0">
                    <a:pos x="20" y="1907"/>
                  </a:cxn>
                  <a:cxn ang="0">
                    <a:pos x="21" y="1687"/>
                  </a:cxn>
                  <a:cxn ang="0">
                    <a:pos x="19" y="1577"/>
                  </a:cxn>
                  <a:cxn ang="0">
                    <a:pos x="18" y="1466"/>
                  </a:cxn>
                  <a:cxn ang="0">
                    <a:pos x="21" y="1391"/>
                  </a:cxn>
                  <a:cxn ang="0">
                    <a:pos x="29" y="1318"/>
                  </a:cxn>
                  <a:cxn ang="0">
                    <a:pos x="38" y="1281"/>
                  </a:cxn>
                  <a:cxn ang="0">
                    <a:pos x="41" y="1247"/>
                  </a:cxn>
                  <a:cxn ang="0">
                    <a:pos x="32" y="1174"/>
                  </a:cxn>
                  <a:cxn ang="0">
                    <a:pos x="20" y="1102"/>
                  </a:cxn>
                  <a:cxn ang="0">
                    <a:pos x="17" y="1046"/>
                  </a:cxn>
                  <a:cxn ang="0">
                    <a:pos x="20" y="1008"/>
                  </a:cxn>
                  <a:cxn ang="0">
                    <a:pos x="28" y="980"/>
                  </a:cxn>
                  <a:cxn ang="0">
                    <a:pos x="38" y="953"/>
                  </a:cxn>
                  <a:cxn ang="0">
                    <a:pos x="51" y="902"/>
                  </a:cxn>
                  <a:cxn ang="0">
                    <a:pos x="57" y="812"/>
                  </a:cxn>
                  <a:cxn ang="0">
                    <a:pos x="54" y="739"/>
                  </a:cxn>
                  <a:cxn ang="0">
                    <a:pos x="42" y="592"/>
                  </a:cxn>
                  <a:cxn ang="0">
                    <a:pos x="32" y="516"/>
                  </a:cxn>
                  <a:cxn ang="0">
                    <a:pos x="161" y="4"/>
                  </a:cxn>
                  <a:cxn ang="0">
                    <a:pos x="174" y="0"/>
                  </a:cxn>
                  <a:cxn ang="0">
                    <a:pos x="182" y="6"/>
                  </a:cxn>
                  <a:cxn ang="0">
                    <a:pos x="184" y="16"/>
                  </a:cxn>
                </a:cxnLst>
                <a:rect l="0" t="0" r="r" b="b"/>
                <a:pathLst>
                  <a:path w="184" h="2856">
                    <a:moveTo>
                      <a:pt x="183" y="16"/>
                    </a:moveTo>
                    <a:lnTo>
                      <a:pt x="53" y="521"/>
                    </a:lnTo>
                    <a:lnTo>
                      <a:pt x="53" y="517"/>
                    </a:lnTo>
                    <a:lnTo>
                      <a:pt x="53" y="517"/>
                    </a:lnTo>
                    <a:lnTo>
                      <a:pt x="62" y="590"/>
                    </a:lnTo>
                    <a:lnTo>
                      <a:pt x="69" y="664"/>
                    </a:lnTo>
                    <a:lnTo>
                      <a:pt x="72" y="701"/>
                    </a:lnTo>
                    <a:lnTo>
                      <a:pt x="73" y="738"/>
                    </a:lnTo>
                    <a:lnTo>
                      <a:pt x="74" y="774"/>
                    </a:lnTo>
                    <a:lnTo>
                      <a:pt x="74" y="812"/>
                    </a:lnTo>
                    <a:lnTo>
                      <a:pt x="74" y="812"/>
                    </a:lnTo>
                    <a:lnTo>
                      <a:pt x="73" y="849"/>
                    </a:lnTo>
                    <a:lnTo>
                      <a:pt x="71" y="887"/>
                    </a:lnTo>
                    <a:lnTo>
                      <a:pt x="68" y="904"/>
                    </a:lnTo>
                    <a:lnTo>
                      <a:pt x="64" y="923"/>
                    </a:lnTo>
                    <a:lnTo>
                      <a:pt x="60" y="942"/>
                    </a:lnTo>
                    <a:lnTo>
                      <a:pt x="54" y="960"/>
                    </a:lnTo>
                    <a:lnTo>
                      <a:pt x="54" y="960"/>
                    </a:lnTo>
                    <a:lnTo>
                      <a:pt x="47" y="977"/>
                    </a:lnTo>
                    <a:lnTo>
                      <a:pt x="40" y="993"/>
                    </a:lnTo>
                    <a:lnTo>
                      <a:pt x="37" y="1011"/>
                    </a:lnTo>
                    <a:lnTo>
                      <a:pt x="34" y="1028"/>
                    </a:lnTo>
                    <a:lnTo>
                      <a:pt x="33" y="1046"/>
                    </a:lnTo>
                    <a:lnTo>
                      <a:pt x="33" y="1063"/>
                    </a:lnTo>
                    <a:lnTo>
                      <a:pt x="34" y="1082"/>
                    </a:lnTo>
                    <a:lnTo>
                      <a:pt x="36" y="1100"/>
                    </a:lnTo>
                    <a:lnTo>
                      <a:pt x="36" y="1100"/>
                    </a:lnTo>
                    <a:lnTo>
                      <a:pt x="41" y="1136"/>
                    </a:lnTo>
                    <a:lnTo>
                      <a:pt x="48" y="1172"/>
                    </a:lnTo>
                    <a:lnTo>
                      <a:pt x="53" y="1209"/>
                    </a:lnTo>
                    <a:lnTo>
                      <a:pt x="54" y="1228"/>
                    </a:lnTo>
                    <a:lnTo>
                      <a:pt x="56" y="1247"/>
                    </a:lnTo>
                    <a:lnTo>
                      <a:pt x="56" y="1247"/>
                    </a:lnTo>
                    <a:lnTo>
                      <a:pt x="54" y="1266"/>
                    </a:lnTo>
                    <a:lnTo>
                      <a:pt x="53" y="1276"/>
                    </a:lnTo>
                    <a:lnTo>
                      <a:pt x="51" y="1284"/>
                    </a:lnTo>
                    <a:lnTo>
                      <a:pt x="51" y="1284"/>
                    </a:lnTo>
                    <a:lnTo>
                      <a:pt x="47" y="1302"/>
                    </a:lnTo>
                    <a:lnTo>
                      <a:pt x="43" y="1320"/>
                    </a:lnTo>
                    <a:lnTo>
                      <a:pt x="43" y="1320"/>
                    </a:lnTo>
                    <a:lnTo>
                      <a:pt x="38" y="1357"/>
                    </a:lnTo>
                    <a:lnTo>
                      <a:pt x="34" y="1392"/>
                    </a:lnTo>
                    <a:lnTo>
                      <a:pt x="34" y="1392"/>
                    </a:lnTo>
                    <a:lnTo>
                      <a:pt x="32" y="1429"/>
                    </a:lnTo>
                    <a:lnTo>
                      <a:pt x="30" y="1466"/>
                    </a:lnTo>
                    <a:lnTo>
                      <a:pt x="30" y="1539"/>
                    </a:lnTo>
                    <a:lnTo>
                      <a:pt x="30" y="1539"/>
                    </a:lnTo>
                    <a:lnTo>
                      <a:pt x="30" y="1576"/>
                    </a:lnTo>
                    <a:lnTo>
                      <a:pt x="31" y="1612"/>
                    </a:lnTo>
                    <a:lnTo>
                      <a:pt x="31" y="1612"/>
                    </a:lnTo>
                    <a:lnTo>
                      <a:pt x="32" y="1687"/>
                    </a:lnTo>
                    <a:lnTo>
                      <a:pt x="32" y="1687"/>
                    </a:lnTo>
                    <a:lnTo>
                      <a:pt x="30" y="1833"/>
                    </a:lnTo>
                    <a:lnTo>
                      <a:pt x="28" y="1908"/>
                    </a:lnTo>
                    <a:lnTo>
                      <a:pt x="26" y="1981"/>
                    </a:lnTo>
                    <a:lnTo>
                      <a:pt x="26" y="1981"/>
                    </a:lnTo>
                    <a:lnTo>
                      <a:pt x="21" y="2054"/>
                    </a:lnTo>
                    <a:lnTo>
                      <a:pt x="14" y="2128"/>
                    </a:lnTo>
                    <a:lnTo>
                      <a:pt x="14" y="2128"/>
                    </a:lnTo>
                    <a:lnTo>
                      <a:pt x="8" y="2201"/>
                    </a:lnTo>
                    <a:lnTo>
                      <a:pt x="6" y="2238"/>
                    </a:lnTo>
                    <a:lnTo>
                      <a:pt x="4" y="2274"/>
                    </a:lnTo>
                    <a:lnTo>
                      <a:pt x="4" y="2274"/>
                    </a:lnTo>
                    <a:lnTo>
                      <a:pt x="6" y="2293"/>
                    </a:lnTo>
                    <a:lnTo>
                      <a:pt x="7" y="2311"/>
                    </a:lnTo>
                    <a:lnTo>
                      <a:pt x="10" y="2329"/>
                    </a:lnTo>
                    <a:lnTo>
                      <a:pt x="14" y="2347"/>
                    </a:lnTo>
                    <a:lnTo>
                      <a:pt x="14" y="2347"/>
                    </a:lnTo>
                    <a:lnTo>
                      <a:pt x="20" y="2364"/>
                    </a:lnTo>
                    <a:lnTo>
                      <a:pt x="27" y="2381"/>
                    </a:lnTo>
                    <a:lnTo>
                      <a:pt x="33" y="2399"/>
                    </a:lnTo>
                    <a:lnTo>
                      <a:pt x="38" y="2417"/>
                    </a:lnTo>
                    <a:lnTo>
                      <a:pt x="38" y="2417"/>
                    </a:lnTo>
                    <a:lnTo>
                      <a:pt x="47" y="2452"/>
                    </a:lnTo>
                    <a:lnTo>
                      <a:pt x="52" y="2489"/>
                    </a:lnTo>
                    <a:lnTo>
                      <a:pt x="58" y="2526"/>
                    </a:lnTo>
                    <a:lnTo>
                      <a:pt x="63" y="2562"/>
                    </a:lnTo>
                    <a:lnTo>
                      <a:pt x="63" y="2562"/>
                    </a:lnTo>
                    <a:lnTo>
                      <a:pt x="71" y="2634"/>
                    </a:lnTo>
                    <a:lnTo>
                      <a:pt x="78" y="2708"/>
                    </a:lnTo>
                    <a:lnTo>
                      <a:pt x="82" y="2782"/>
                    </a:lnTo>
                    <a:lnTo>
                      <a:pt x="87" y="2856"/>
                    </a:lnTo>
                    <a:lnTo>
                      <a:pt x="87" y="2856"/>
                    </a:lnTo>
                    <a:lnTo>
                      <a:pt x="82" y="2782"/>
                    </a:lnTo>
                    <a:lnTo>
                      <a:pt x="76" y="2709"/>
                    </a:lnTo>
                    <a:lnTo>
                      <a:pt x="69" y="2636"/>
                    </a:lnTo>
                    <a:lnTo>
                      <a:pt x="60" y="2562"/>
                    </a:lnTo>
                    <a:lnTo>
                      <a:pt x="60" y="2562"/>
                    </a:lnTo>
                    <a:lnTo>
                      <a:pt x="56" y="2526"/>
                    </a:lnTo>
                    <a:lnTo>
                      <a:pt x="50" y="2489"/>
                    </a:lnTo>
                    <a:lnTo>
                      <a:pt x="42" y="2453"/>
                    </a:lnTo>
                    <a:lnTo>
                      <a:pt x="34" y="2418"/>
                    </a:lnTo>
                    <a:lnTo>
                      <a:pt x="34" y="2418"/>
                    </a:lnTo>
                    <a:lnTo>
                      <a:pt x="29" y="2400"/>
                    </a:lnTo>
                    <a:lnTo>
                      <a:pt x="22" y="2383"/>
                    </a:lnTo>
                    <a:lnTo>
                      <a:pt x="16" y="2366"/>
                    </a:lnTo>
                    <a:lnTo>
                      <a:pt x="10" y="2348"/>
                    </a:lnTo>
                    <a:lnTo>
                      <a:pt x="10" y="2348"/>
                    </a:lnTo>
                    <a:lnTo>
                      <a:pt x="6" y="2330"/>
                    </a:lnTo>
                    <a:lnTo>
                      <a:pt x="2" y="2312"/>
                    </a:lnTo>
                    <a:lnTo>
                      <a:pt x="0" y="2293"/>
                    </a:lnTo>
                    <a:lnTo>
                      <a:pt x="0" y="2274"/>
                    </a:lnTo>
                    <a:lnTo>
                      <a:pt x="0" y="2274"/>
                    </a:lnTo>
                    <a:lnTo>
                      <a:pt x="0" y="2238"/>
                    </a:lnTo>
                    <a:lnTo>
                      <a:pt x="2" y="2201"/>
                    </a:lnTo>
                    <a:lnTo>
                      <a:pt x="9" y="2128"/>
                    </a:lnTo>
                    <a:lnTo>
                      <a:pt x="9" y="2128"/>
                    </a:lnTo>
                    <a:lnTo>
                      <a:pt x="13" y="2054"/>
                    </a:lnTo>
                    <a:lnTo>
                      <a:pt x="18" y="1981"/>
                    </a:lnTo>
                    <a:lnTo>
                      <a:pt x="18" y="1981"/>
                    </a:lnTo>
                    <a:lnTo>
                      <a:pt x="20" y="1907"/>
                    </a:lnTo>
                    <a:lnTo>
                      <a:pt x="21" y="1833"/>
                    </a:lnTo>
                    <a:lnTo>
                      <a:pt x="21" y="1687"/>
                    </a:lnTo>
                    <a:lnTo>
                      <a:pt x="21" y="1687"/>
                    </a:lnTo>
                    <a:lnTo>
                      <a:pt x="20" y="1613"/>
                    </a:lnTo>
                    <a:lnTo>
                      <a:pt x="20" y="1613"/>
                    </a:lnTo>
                    <a:lnTo>
                      <a:pt x="19" y="1577"/>
                    </a:lnTo>
                    <a:lnTo>
                      <a:pt x="18" y="1539"/>
                    </a:lnTo>
                    <a:lnTo>
                      <a:pt x="18" y="1539"/>
                    </a:lnTo>
                    <a:lnTo>
                      <a:pt x="18" y="1466"/>
                    </a:lnTo>
                    <a:lnTo>
                      <a:pt x="19" y="1429"/>
                    </a:lnTo>
                    <a:lnTo>
                      <a:pt x="21" y="1391"/>
                    </a:lnTo>
                    <a:lnTo>
                      <a:pt x="21" y="1391"/>
                    </a:lnTo>
                    <a:lnTo>
                      <a:pt x="24" y="1354"/>
                    </a:lnTo>
                    <a:lnTo>
                      <a:pt x="29" y="1318"/>
                    </a:lnTo>
                    <a:lnTo>
                      <a:pt x="29" y="1318"/>
                    </a:lnTo>
                    <a:lnTo>
                      <a:pt x="33" y="1299"/>
                    </a:lnTo>
                    <a:lnTo>
                      <a:pt x="38" y="1281"/>
                    </a:lnTo>
                    <a:lnTo>
                      <a:pt x="38" y="1281"/>
                    </a:lnTo>
                    <a:lnTo>
                      <a:pt x="40" y="1264"/>
                    </a:lnTo>
                    <a:lnTo>
                      <a:pt x="41" y="1247"/>
                    </a:lnTo>
                    <a:lnTo>
                      <a:pt x="41" y="1247"/>
                    </a:lnTo>
                    <a:lnTo>
                      <a:pt x="40" y="1229"/>
                    </a:lnTo>
                    <a:lnTo>
                      <a:pt x="38" y="1211"/>
                    </a:lnTo>
                    <a:lnTo>
                      <a:pt x="32" y="1174"/>
                    </a:lnTo>
                    <a:lnTo>
                      <a:pt x="26" y="1139"/>
                    </a:lnTo>
                    <a:lnTo>
                      <a:pt x="20" y="1102"/>
                    </a:lnTo>
                    <a:lnTo>
                      <a:pt x="20" y="1102"/>
                    </a:lnTo>
                    <a:lnTo>
                      <a:pt x="18" y="1083"/>
                    </a:lnTo>
                    <a:lnTo>
                      <a:pt x="17" y="1064"/>
                    </a:lnTo>
                    <a:lnTo>
                      <a:pt x="17" y="1046"/>
                    </a:lnTo>
                    <a:lnTo>
                      <a:pt x="18" y="1027"/>
                    </a:lnTo>
                    <a:lnTo>
                      <a:pt x="18" y="1027"/>
                    </a:lnTo>
                    <a:lnTo>
                      <a:pt x="20" y="1008"/>
                    </a:lnTo>
                    <a:lnTo>
                      <a:pt x="24" y="989"/>
                    </a:lnTo>
                    <a:lnTo>
                      <a:pt x="24" y="989"/>
                    </a:lnTo>
                    <a:lnTo>
                      <a:pt x="28" y="980"/>
                    </a:lnTo>
                    <a:lnTo>
                      <a:pt x="31" y="970"/>
                    </a:lnTo>
                    <a:lnTo>
                      <a:pt x="38" y="953"/>
                    </a:lnTo>
                    <a:lnTo>
                      <a:pt x="38" y="953"/>
                    </a:lnTo>
                    <a:lnTo>
                      <a:pt x="43" y="937"/>
                    </a:lnTo>
                    <a:lnTo>
                      <a:pt x="48" y="920"/>
                    </a:lnTo>
                    <a:lnTo>
                      <a:pt x="51" y="902"/>
                    </a:lnTo>
                    <a:lnTo>
                      <a:pt x="53" y="884"/>
                    </a:lnTo>
                    <a:lnTo>
                      <a:pt x="56" y="848"/>
                    </a:lnTo>
                    <a:lnTo>
                      <a:pt x="57" y="812"/>
                    </a:lnTo>
                    <a:lnTo>
                      <a:pt x="57" y="812"/>
                    </a:lnTo>
                    <a:lnTo>
                      <a:pt x="56" y="776"/>
                    </a:lnTo>
                    <a:lnTo>
                      <a:pt x="54" y="739"/>
                    </a:lnTo>
                    <a:lnTo>
                      <a:pt x="52" y="702"/>
                    </a:lnTo>
                    <a:lnTo>
                      <a:pt x="50" y="666"/>
                    </a:lnTo>
                    <a:lnTo>
                      <a:pt x="42" y="592"/>
                    </a:lnTo>
                    <a:lnTo>
                      <a:pt x="32" y="520"/>
                    </a:lnTo>
                    <a:lnTo>
                      <a:pt x="32" y="518"/>
                    </a:lnTo>
                    <a:lnTo>
                      <a:pt x="32" y="516"/>
                    </a:lnTo>
                    <a:lnTo>
                      <a:pt x="159" y="9"/>
                    </a:lnTo>
                    <a:lnTo>
                      <a:pt x="159" y="9"/>
                    </a:lnTo>
                    <a:lnTo>
                      <a:pt x="161" y="4"/>
                    </a:lnTo>
                    <a:lnTo>
                      <a:pt x="164" y="1"/>
                    </a:lnTo>
                    <a:lnTo>
                      <a:pt x="169" y="0"/>
                    </a:lnTo>
                    <a:lnTo>
                      <a:pt x="174" y="0"/>
                    </a:lnTo>
                    <a:lnTo>
                      <a:pt x="174" y="0"/>
                    </a:lnTo>
                    <a:lnTo>
                      <a:pt x="179" y="2"/>
                    </a:lnTo>
                    <a:lnTo>
                      <a:pt x="182" y="6"/>
                    </a:lnTo>
                    <a:lnTo>
                      <a:pt x="184" y="10"/>
                    </a:lnTo>
                    <a:lnTo>
                      <a:pt x="184" y="16"/>
                    </a:lnTo>
                    <a:lnTo>
                      <a:pt x="184" y="16"/>
                    </a:lnTo>
                    <a:lnTo>
                      <a:pt x="183" y="16"/>
                    </a:lnTo>
                    <a:lnTo>
                      <a:pt x="183" y="16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9375"/>
                  </a:gs>
                  <a:gs pos="100000">
                    <a:srgbClr val="3E3619"/>
                  </a:gs>
                </a:gsLst>
                <a:lin ang="6240000" scaled="0"/>
                <a:tileRect/>
              </a:gradFill>
              <a:ln w="9525">
                <a:noFill/>
                <a:round/>
                <a:headEnd/>
                <a:tailEnd/>
              </a:ln>
              <a:effectLst>
                <a:innerShdw blurRad="63500" dist="50800" dir="60000">
                  <a:srgbClr val="000000">
                    <a:alpha val="38000"/>
                  </a:srgbClr>
                </a:inn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Arial Narrow"/>
                  <a:cs typeface="Arial Narrow"/>
                </a:endParaRPr>
              </a:p>
            </p:txBody>
          </p:sp>
        </p:grpSp>
      </p:grpSp>
      <p:sp>
        <p:nvSpPr>
          <p:cNvPr id="221" name="Freeform 28">
            <a:extLst>
              <a:ext uri="{FF2B5EF4-FFF2-40B4-BE49-F238E27FC236}">
                <a16:creationId xmlns:a16="http://schemas.microsoft.com/office/drawing/2014/main" id="{A7BAC6E7-CA90-B341-98E6-B2720380E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70124" y="5873353"/>
            <a:ext cx="323631" cy="742287"/>
          </a:xfrm>
          <a:custGeom>
            <a:avLst/>
            <a:gdLst>
              <a:gd name="T0" fmla="*/ 64700846 w 1035"/>
              <a:gd name="T1" fmla="*/ 3492788 h 2379"/>
              <a:gd name="T2" fmla="*/ 24685170 w 1035"/>
              <a:gd name="T3" fmla="*/ 95988916 h 2379"/>
              <a:gd name="T4" fmla="*/ 0 w 1035"/>
              <a:gd name="T5" fmla="*/ 187061815 h 2379"/>
              <a:gd name="T6" fmla="*/ 34039474 w 1035"/>
              <a:gd name="T7" fmla="*/ 212546473 h 2379"/>
              <a:gd name="T8" fmla="*/ 34299356 w 1035"/>
              <a:gd name="T9" fmla="*/ 215651534 h 2379"/>
              <a:gd name="T10" fmla="*/ 36378051 w 1035"/>
              <a:gd name="T11" fmla="*/ 218885357 h 2379"/>
              <a:gd name="T12" fmla="*/ 42614133 w 1035"/>
              <a:gd name="T13" fmla="*/ 238290096 h 2379"/>
              <a:gd name="T14" fmla="*/ 44173424 w 1035"/>
              <a:gd name="T15" fmla="*/ 240877587 h 2379"/>
              <a:gd name="T16" fmla="*/ 67039422 w 1035"/>
              <a:gd name="T17" fmla="*/ 245664120 h 2379"/>
              <a:gd name="T18" fmla="*/ 89905779 w 1035"/>
              <a:gd name="T19" fmla="*/ 240877587 h 2379"/>
              <a:gd name="T20" fmla="*/ 91464710 w 1035"/>
              <a:gd name="T21" fmla="*/ 238290096 h 2379"/>
              <a:gd name="T22" fmla="*/ 97961035 w 1035"/>
              <a:gd name="T23" fmla="*/ 218885357 h 2379"/>
              <a:gd name="T24" fmla="*/ 100039729 w 1035"/>
              <a:gd name="T25" fmla="*/ 215651534 h 2379"/>
              <a:gd name="T26" fmla="*/ 100299611 w 1035"/>
              <a:gd name="T27" fmla="*/ 212546473 h 2379"/>
              <a:gd name="T28" fmla="*/ 134339086 w 1035"/>
              <a:gd name="T29" fmla="*/ 186802850 h 2379"/>
              <a:gd name="T30" fmla="*/ 109913797 w 1035"/>
              <a:gd name="T31" fmla="*/ 95729951 h 2379"/>
              <a:gd name="T32" fmla="*/ 69637880 w 1035"/>
              <a:gd name="T33" fmla="*/ 3492788 h 2379"/>
              <a:gd name="T34" fmla="*/ 67819067 w 1035"/>
              <a:gd name="T35" fmla="*/ 13583425 h 2379"/>
              <a:gd name="T36" fmla="*/ 102118423 w 1035"/>
              <a:gd name="T37" fmla="*/ 95988916 h 2379"/>
              <a:gd name="T38" fmla="*/ 97961035 w 1035"/>
              <a:gd name="T39" fmla="*/ 160283052 h 2379"/>
              <a:gd name="T40" fmla="*/ 90165661 w 1035"/>
              <a:gd name="T41" fmla="*/ 214098824 h 2379"/>
              <a:gd name="T42" fmla="*/ 45732355 w 1035"/>
              <a:gd name="T43" fmla="*/ 214098824 h 2379"/>
              <a:gd name="T44" fmla="*/ 38067102 w 1035"/>
              <a:gd name="T45" fmla="*/ 160800622 h 2379"/>
              <a:gd name="T46" fmla="*/ 33779593 w 1035"/>
              <a:gd name="T47" fmla="*/ 95988916 h 2379"/>
              <a:gd name="T48" fmla="*/ 67819067 w 1035"/>
              <a:gd name="T49" fmla="*/ 13583425 h 2379"/>
              <a:gd name="T50" fmla="*/ 52098559 w 1035"/>
              <a:gd name="T51" fmla="*/ 109960069 h 2379"/>
              <a:gd name="T52" fmla="*/ 83539575 w 1035"/>
              <a:gd name="T53" fmla="*/ 78783219 h 2379"/>
              <a:gd name="T54" fmla="*/ 58204881 w 1035"/>
              <a:gd name="T55" fmla="*/ 85122103 h 2379"/>
              <a:gd name="T56" fmla="*/ 77173372 w 1035"/>
              <a:gd name="T57" fmla="*/ 103880150 h 2379"/>
              <a:gd name="T58" fmla="*/ 58204881 w 1035"/>
              <a:gd name="T59" fmla="*/ 85122103 h 2379"/>
              <a:gd name="T60" fmla="*/ 29492083 w 1035"/>
              <a:gd name="T61" fmla="*/ 170115084 h 2379"/>
              <a:gd name="T62" fmla="*/ 11432999 w 1035"/>
              <a:gd name="T63" fmla="*/ 215651534 h 2379"/>
              <a:gd name="T64" fmla="*/ 48720455 w 1035"/>
              <a:gd name="T65" fmla="*/ 223930856 h 2379"/>
              <a:gd name="T66" fmla="*/ 87047440 w 1035"/>
              <a:gd name="T67" fmla="*/ 223930856 h 2379"/>
              <a:gd name="T68" fmla="*/ 83539575 w 1035"/>
              <a:gd name="T69" fmla="*/ 235056273 h 2379"/>
              <a:gd name="T70" fmla="*/ 52098559 w 1035"/>
              <a:gd name="T71" fmla="*/ 235056273 h 2379"/>
              <a:gd name="T72" fmla="*/ 48720455 w 1035"/>
              <a:gd name="T73" fmla="*/ 223930856 h 2379"/>
              <a:gd name="T74" fmla="*/ 126413591 w 1035"/>
              <a:gd name="T75" fmla="*/ 190295998 h 2379"/>
              <a:gd name="T76" fmla="*/ 102638187 w 1035"/>
              <a:gd name="T77" fmla="*/ 202973766 h 2379"/>
              <a:gd name="T78" fmla="*/ 50799510 w 1035"/>
              <a:gd name="T79" fmla="*/ 250709259 h 2379"/>
              <a:gd name="T80" fmla="*/ 49759983 w 1035"/>
              <a:gd name="T81" fmla="*/ 286672642 h 2379"/>
              <a:gd name="T82" fmla="*/ 67819067 w 1035"/>
              <a:gd name="T83" fmla="*/ 307629731 h 2379"/>
              <a:gd name="T84" fmla="*/ 90165661 w 1035"/>
              <a:gd name="T85" fmla="*/ 272183919 h 2379"/>
              <a:gd name="T86" fmla="*/ 76134205 w 1035"/>
              <a:gd name="T87" fmla="*/ 252003004 h 2379"/>
              <a:gd name="T88" fmla="*/ 68078949 w 1035"/>
              <a:gd name="T89" fmla="*/ 294693358 h 2379"/>
              <a:gd name="T90" fmla="*/ 54826777 w 1035"/>
              <a:gd name="T91" fmla="*/ 273477664 h 2379"/>
              <a:gd name="T92" fmla="*/ 50799510 w 1035"/>
              <a:gd name="T93" fmla="*/ 250709259 h 2379"/>
              <a:gd name="T94" fmla="*/ 84059339 w 1035"/>
              <a:gd name="T95" fmla="*/ 236091053 h 2379"/>
              <a:gd name="T96" fmla="*/ 84059339 w 1035"/>
              <a:gd name="T97" fmla="*/ 235573483 h 2379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1035" h="2379">
                <a:moveTo>
                  <a:pt x="522" y="0"/>
                </a:moveTo>
                <a:lnTo>
                  <a:pt x="498" y="27"/>
                </a:lnTo>
                <a:cubicBezTo>
                  <a:pt x="498" y="27"/>
                  <a:pt x="321" y="207"/>
                  <a:pt x="235" y="465"/>
                </a:cubicBezTo>
                <a:cubicBezTo>
                  <a:pt x="207" y="547"/>
                  <a:pt x="190" y="641"/>
                  <a:pt x="190" y="742"/>
                </a:cubicBezTo>
                <a:cubicBezTo>
                  <a:pt x="190" y="865"/>
                  <a:pt x="205" y="1053"/>
                  <a:pt x="221" y="1227"/>
                </a:cubicBezTo>
                <a:lnTo>
                  <a:pt x="0" y="1446"/>
                </a:lnTo>
                <a:lnTo>
                  <a:pt x="31" y="1782"/>
                </a:lnTo>
                <a:lnTo>
                  <a:pt x="262" y="1643"/>
                </a:lnTo>
                <a:cubicBezTo>
                  <a:pt x="262" y="1645"/>
                  <a:pt x="264" y="1661"/>
                  <a:pt x="264" y="1661"/>
                </a:cubicBezTo>
                <a:lnTo>
                  <a:pt x="264" y="1667"/>
                </a:lnTo>
                <a:lnTo>
                  <a:pt x="266" y="1674"/>
                </a:lnTo>
                <a:cubicBezTo>
                  <a:pt x="266" y="1674"/>
                  <a:pt x="272" y="1684"/>
                  <a:pt x="280" y="1692"/>
                </a:cubicBezTo>
                <a:cubicBezTo>
                  <a:pt x="285" y="1694"/>
                  <a:pt x="289" y="1698"/>
                  <a:pt x="293" y="1700"/>
                </a:cubicBezTo>
                <a:lnTo>
                  <a:pt x="328" y="1842"/>
                </a:lnTo>
                <a:cubicBezTo>
                  <a:pt x="328" y="1842"/>
                  <a:pt x="330" y="1848"/>
                  <a:pt x="332" y="1852"/>
                </a:cubicBezTo>
                <a:cubicBezTo>
                  <a:pt x="334" y="1856"/>
                  <a:pt x="338" y="1858"/>
                  <a:pt x="340" y="1862"/>
                </a:cubicBezTo>
                <a:cubicBezTo>
                  <a:pt x="348" y="1868"/>
                  <a:pt x="356" y="1874"/>
                  <a:pt x="371" y="1880"/>
                </a:cubicBezTo>
                <a:cubicBezTo>
                  <a:pt x="397" y="1891"/>
                  <a:pt x="440" y="1899"/>
                  <a:pt x="516" y="1899"/>
                </a:cubicBezTo>
                <a:cubicBezTo>
                  <a:pt x="592" y="1899"/>
                  <a:pt x="635" y="1893"/>
                  <a:pt x="661" y="1880"/>
                </a:cubicBezTo>
                <a:cubicBezTo>
                  <a:pt x="676" y="1874"/>
                  <a:pt x="684" y="1868"/>
                  <a:pt x="692" y="1862"/>
                </a:cubicBezTo>
                <a:cubicBezTo>
                  <a:pt x="696" y="1858"/>
                  <a:pt x="698" y="1856"/>
                  <a:pt x="700" y="1852"/>
                </a:cubicBezTo>
                <a:cubicBezTo>
                  <a:pt x="702" y="1848"/>
                  <a:pt x="704" y="1842"/>
                  <a:pt x="704" y="1842"/>
                </a:cubicBezTo>
                <a:lnTo>
                  <a:pt x="741" y="1700"/>
                </a:lnTo>
                <a:cubicBezTo>
                  <a:pt x="745" y="1698"/>
                  <a:pt x="749" y="1694"/>
                  <a:pt x="754" y="1692"/>
                </a:cubicBezTo>
                <a:cubicBezTo>
                  <a:pt x="762" y="1684"/>
                  <a:pt x="768" y="1674"/>
                  <a:pt x="768" y="1674"/>
                </a:cubicBezTo>
                <a:lnTo>
                  <a:pt x="770" y="1667"/>
                </a:lnTo>
                <a:lnTo>
                  <a:pt x="770" y="1661"/>
                </a:lnTo>
                <a:cubicBezTo>
                  <a:pt x="770" y="1661"/>
                  <a:pt x="772" y="1647"/>
                  <a:pt x="772" y="1643"/>
                </a:cubicBezTo>
                <a:lnTo>
                  <a:pt x="1001" y="1780"/>
                </a:lnTo>
                <a:lnTo>
                  <a:pt x="1034" y="1444"/>
                </a:lnTo>
                <a:lnTo>
                  <a:pt x="815" y="1225"/>
                </a:lnTo>
                <a:cubicBezTo>
                  <a:pt x="831" y="1049"/>
                  <a:pt x="846" y="860"/>
                  <a:pt x="846" y="740"/>
                </a:cubicBezTo>
                <a:cubicBezTo>
                  <a:pt x="846" y="639"/>
                  <a:pt x="827" y="547"/>
                  <a:pt x="799" y="465"/>
                </a:cubicBezTo>
                <a:cubicBezTo>
                  <a:pt x="713" y="209"/>
                  <a:pt x="536" y="27"/>
                  <a:pt x="536" y="27"/>
                </a:cubicBezTo>
                <a:lnTo>
                  <a:pt x="522" y="0"/>
                </a:lnTo>
                <a:close/>
                <a:moveTo>
                  <a:pt x="522" y="105"/>
                </a:moveTo>
                <a:cubicBezTo>
                  <a:pt x="557" y="144"/>
                  <a:pt x="674" y="281"/>
                  <a:pt x="743" y="488"/>
                </a:cubicBezTo>
                <a:cubicBezTo>
                  <a:pt x="770" y="566"/>
                  <a:pt x="786" y="649"/>
                  <a:pt x="786" y="742"/>
                </a:cubicBezTo>
                <a:cubicBezTo>
                  <a:pt x="786" y="860"/>
                  <a:pt x="772" y="1053"/>
                  <a:pt x="754" y="1229"/>
                </a:cubicBezTo>
                <a:cubicBezTo>
                  <a:pt x="754" y="1233"/>
                  <a:pt x="754" y="1235"/>
                  <a:pt x="754" y="1239"/>
                </a:cubicBezTo>
                <a:cubicBezTo>
                  <a:pt x="735" y="1446"/>
                  <a:pt x="713" y="1631"/>
                  <a:pt x="713" y="1643"/>
                </a:cubicBezTo>
                <a:cubicBezTo>
                  <a:pt x="708" y="1645"/>
                  <a:pt x="704" y="1649"/>
                  <a:pt x="694" y="1655"/>
                </a:cubicBezTo>
                <a:cubicBezTo>
                  <a:pt x="670" y="1665"/>
                  <a:pt x="618" y="1678"/>
                  <a:pt x="524" y="1678"/>
                </a:cubicBezTo>
                <a:cubicBezTo>
                  <a:pt x="430" y="1678"/>
                  <a:pt x="377" y="1665"/>
                  <a:pt x="352" y="1655"/>
                </a:cubicBezTo>
                <a:cubicBezTo>
                  <a:pt x="342" y="1651"/>
                  <a:pt x="336" y="1647"/>
                  <a:pt x="334" y="1643"/>
                </a:cubicBezTo>
                <a:cubicBezTo>
                  <a:pt x="332" y="1631"/>
                  <a:pt x="311" y="1450"/>
                  <a:pt x="293" y="1243"/>
                </a:cubicBezTo>
                <a:cubicBezTo>
                  <a:pt x="293" y="1239"/>
                  <a:pt x="293" y="1235"/>
                  <a:pt x="291" y="1229"/>
                </a:cubicBezTo>
                <a:cubicBezTo>
                  <a:pt x="274" y="1053"/>
                  <a:pt x="260" y="863"/>
                  <a:pt x="260" y="742"/>
                </a:cubicBezTo>
                <a:cubicBezTo>
                  <a:pt x="260" y="649"/>
                  <a:pt x="276" y="566"/>
                  <a:pt x="303" y="488"/>
                </a:cubicBezTo>
                <a:cubicBezTo>
                  <a:pt x="371" y="281"/>
                  <a:pt x="487" y="144"/>
                  <a:pt x="522" y="105"/>
                </a:cubicBezTo>
                <a:close/>
                <a:moveTo>
                  <a:pt x="401" y="609"/>
                </a:moveTo>
                <a:cubicBezTo>
                  <a:pt x="334" y="676"/>
                  <a:pt x="334" y="785"/>
                  <a:pt x="401" y="850"/>
                </a:cubicBezTo>
                <a:cubicBezTo>
                  <a:pt x="469" y="918"/>
                  <a:pt x="577" y="918"/>
                  <a:pt x="643" y="850"/>
                </a:cubicBezTo>
                <a:cubicBezTo>
                  <a:pt x="711" y="783"/>
                  <a:pt x="711" y="674"/>
                  <a:pt x="643" y="609"/>
                </a:cubicBezTo>
                <a:cubicBezTo>
                  <a:pt x="577" y="541"/>
                  <a:pt x="467" y="541"/>
                  <a:pt x="401" y="609"/>
                </a:cubicBezTo>
                <a:close/>
                <a:moveTo>
                  <a:pt x="448" y="658"/>
                </a:moveTo>
                <a:cubicBezTo>
                  <a:pt x="489" y="617"/>
                  <a:pt x="553" y="617"/>
                  <a:pt x="594" y="658"/>
                </a:cubicBezTo>
                <a:cubicBezTo>
                  <a:pt x="635" y="699"/>
                  <a:pt x="635" y="762"/>
                  <a:pt x="594" y="803"/>
                </a:cubicBezTo>
                <a:cubicBezTo>
                  <a:pt x="553" y="844"/>
                  <a:pt x="489" y="844"/>
                  <a:pt x="448" y="803"/>
                </a:cubicBezTo>
                <a:cubicBezTo>
                  <a:pt x="407" y="762"/>
                  <a:pt x="409" y="697"/>
                  <a:pt x="448" y="658"/>
                </a:cubicBezTo>
                <a:close/>
                <a:moveTo>
                  <a:pt x="72" y="1471"/>
                </a:moveTo>
                <a:lnTo>
                  <a:pt x="227" y="1315"/>
                </a:lnTo>
                <a:cubicBezTo>
                  <a:pt x="237" y="1418"/>
                  <a:pt x="248" y="1506"/>
                  <a:pt x="254" y="1569"/>
                </a:cubicBezTo>
                <a:lnTo>
                  <a:pt x="88" y="1667"/>
                </a:lnTo>
                <a:lnTo>
                  <a:pt x="72" y="1471"/>
                </a:lnTo>
                <a:close/>
                <a:moveTo>
                  <a:pt x="375" y="1731"/>
                </a:moveTo>
                <a:cubicBezTo>
                  <a:pt x="412" y="1739"/>
                  <a:pt x="457" y="1745"/>
                  <a:pt x="522" y="1745"/>
                </a:cubicBezTo>
                <a:cubicBezTo>
                  <a:pt x="588" y="1745"/>
                  <a:pt x="635" y="1739"/>
                  <a:pt x="670" y="1731"/>
                </a:cubicBezTo>
                <a:lnTo>
                  <a:pt x="649" y="1815"/>
                </a:lnTo>
                <a:cubicBezTo>
                  <a:pt x="649" y="1815"/>
                  <a:pt x="649" y="1815"/>
                  <a:pt x="643" y="1817"/>
                </a:cubicBezTo>
                <a:cubicBezTo>
                  <a:pt x="629" y="1823"/>
                  <a:pt x="594" y="1831"/>
                  <a:pt x="522" y="1831"/>
                </a:cubicBezTo>
                <a:cubicBezTo>
                  <a:pt x="450" y="1831"/>
                  <a:pt x="416" y="1823"/>
                  <a:pt x="401" y="1817"/>
                </a:cubicBezTo>
                <a:cubicBezTo>
                  <a:pt x="397" y="1815"/>
                  <a:pt x="397" y="1815"/>
                  <a:pt x="395" y="1815"/>
                </a:cubicBezTo>
                <a:lnTo>
                  <a:pt x="375" y="1731"/>
                </a:lnTo>
                <a:close/>
                <a:moveTo>
                  <a:pt x="817" y="1315"/>
                </a:moveTo>
                <a:lnTo>
                  <a:pt x="973" y="1471"/>
                </a:lnTo>
                <a:lnTo>
                  <a:pt x="954" y="1667"/>
                </a:lnTo>
                <a:lnTo>
                  <a:pt x="790" y="1569"/>
                </a:lnTo>
                <a:cubicBezTo>
                  <a:pt x="797" y="1506"/>
                  <a:pt x="807" y="1420"/>
                  <a:pt x="817" y="1315"/>
                </a:cubicBezTo>
                <a:close/>
                <a:moveTo>
                  <a:pt x="391" y="1938"/>
                </a:moveTo>
                <a:cubicBezTo>
                  <a:pt x="383" y="2007"/>
                  <a:pt x="350" y="2048"/>
                  <a:pt x="350" y="2112"/>
                </a:cubicBezTo>
                <a:cubicBezTo>
                  <a:pt x="350" y="2145"/>
                  <a:pt x="360" y="2179"/>
                  <a:pt x="383" y="2216"/>
                </a:cubicBezTo>
                <a:cubicBezTo>
                  <a:pt x="405" y="2255"/>
                  <a:pt x="442" y="2298"/>
                  <a:pt x="498" y="2354"/>
                </a:cubicBezTo>
                <a:lnTo>
                  <a:pt x="522" y="2378"/>
                </a:lnTo>
                <a:lnTo>
                  <a:pt x="547" y="2354"/>
                </a:lnTo>
                <a:cubicBezTo>
                  <a:pt x="657" y="2243"/>
                  <a:pt x="694" y="2170"/>
                  <a:pt x="694" y="2104"/>
                </a:cubicBezTo>
                <a:cubicBezTo>
                  <a:pt x="694" y="2039"/>
                  <a:pt x="661" y="1995"/>
                  <a:pt x="653" y="1938"/>
                </a:cubicBezTo>
                <a:lnTo>
                  <a:pt x="586" y="1948"/>
                </a:lnTo>
                <a:cubicBezTo>
                  <a:pt x="598" y="2022"/>
                  <a:pt x="625" y="2065"/>
                  <a:pt x="627" y="2106"/>
                </a:cubicBezTo>
                <a:cubicBezTo>
                  <a:pt x="627" y="2141"/>
                  <a:pt x="600" y="2194"/>
                  <a:pt x="524" y="2278"/>
                </a:cubicBezTo>
                <a:cubicBezTo>
                  <a:pt x="489" y="2241"/>
                  <a:pt x="459" y="2206"/>
                  <a:pt x="444" y="2181"/>
                </a:cubicBezTo>
                <a:cubicBezTo>
                  <a:pt x="426" y="2151"/>
                  <a:pt x="422" y="2132"/>
                  <a:pt x="422" y="2114"/>
                </a:cubicBezTo>
                <a:cubicBezTo>
                  <a:pt x="422" y="2077"/>
                  <a:pt x="450" y="2032"/>
                  <a:pt x="461" y="1948"/>
                </a:cubicBezTo>
                <a:lnTo>
                  <a:pt x="391" y="1938"/>
                </a:lnTo>
                <a:close/>
                <a:moveTo>
                  <a:pt x="647" y="1821"/>
                </a:moveTo>
                <a:lnTo>
                  <a:pt x="647" y="1825"/>
                </a:lnTo>
                <a:cubicBezTo>
                  <a:pt x="645" y="1823"/>
                  <a:pt x="647" y="1823"/>
                  <a:pt x="647" y="182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1CCEE8-DE87-4BB2-8ED5-39B55DEEFFB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4084" y="1860349"/>
            <a:ext cx="3085060" cy="374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accent5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2304772-9703-4D05-9D63-A7F4F075E6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0640" y="6018985"/>
            <a:ext cx="3840772" cy="4510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800" kern="1200" dirty="0" smtClean="0">
                <a:solidFill>
                  <a:schemeClr val="accent5"/>
                </a:solidFill>
                <a:latin typeface="+mj-lt"/>
                <a:ea typeface="+mn-ea"/>
                <a:cs typeface="Arial Narrow"/>
              </a:defRPr>
            </a:lvl1pPr>
            <a:lvl2pPr marL="457063" indent="0">
              <a:buNone/>
              <a:defRPr/>
            </a:lvl2pPr>
            <a:lvl3pPr marL="914126" indent="0">
              <a:buNone/>
              <a:defRPr/>
            </a:lvl3pPr>
            <a:lvl4pPr marL="1371189" indent="0">
              <a:buNone/>
              <a:defRPr/>
            </a:lvl4pPr>
            <a:lvl5pPr marL="1828252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5E1BB4-22D0-415F-8CFF-2312EAF787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7979" y="428171"/>
            <a:ext cx="1520826" cy="190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>
            <a:noAutofit/>
          </a:bodyPr>
          <a:lstStyle>
            <a:lvl1pPr marL="0" indent="0">
              <a:buNone/>
              <a:defRPr lang="en-US" sz="15000" b="1" dirty="0" smtClean="0">
                <a:solidFill>
                  <a:schemeClr val="accent5"/>
                </a:solidFill>
                <a:latin typeface="Arial"/>
                <a:cs typeface="Arial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 dirty="0"/>
              <a:t>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16C5AB9-3149-4BB3-88F0-111B89846B9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217704" y="545270"/>
            <a:ext cx="2482850" cy="706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2800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rial Narrow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AD13783-9A64-4030-9099-F3896FBF97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8020" y="1315951"/>
            <a:ext cx="2482850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accent5"/>
                </a:solidFill>
                <a:latin typeface="+mn-lt"/>
                <a:cs typeface="Arial Narrow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15" name="Text Placeholder 114">
            <a:extLst>
              <a:ext uri="{FF2B5EF4-FFF2-40B4-BE49-F238E27FC236}">
                <a16:creationId xmlns:a16="http://schemas.microsoft.com/office/drawing/2014/main" id="{5045F8B5-73A0-483B-8120-1F0B191867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217704" y="2562954"/>
            <a:ext cx="24828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2800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rial Narrow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17" name="Text Placeholder 116">
            <a:extLst>
              <a:ext uri="{FF2B5EF4-FFF2-40B4-BE49-F238E27FC236}">
                <a16:creationId xmlns:a16="http://schemas.microsoft.com/office/drawing/2014/main" id="{E52516D0-0AD1-4491-8D45-2471E24C10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17704" y="3343065"/>
            <a:ext cx="2510663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accent5"/>
                </a:solidFill>
                <a:latin typeface="+mn-lt"/>
                <a:cs typeface="Arial Narrow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19" name="Text Placeholder 118">
            <a:extLst>
              <a:ext uri="{FF2B5EF4-FFF2-40B4-BE49-F238E27FC236}">
                <a16:creationId xmlns:a16="http://schemas.microsoft.com/office/drawing/2014/main" id="{2A66E3A7-77C3-4035-A231-A0DBC89AF5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217704" y="4700572"/>
            <a:ext cx="2493166" cy="67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45720" tIns="18288" rIns="27432" bIns="18288"/>
          <a:lstStyle>
            <a:lvl1pPr marL="0" indent="0">
              <a:buNone/>
              <a:defRPr lang="en-US" sz="2800" dirty="0" smtClean="0">
                <a:solidFill>
                  <a:schemeClr val="accent5">
                    <a:lumMod val="50000"/>
                  </a:schemeClr>
                </a:solidFill>
                <a:latin typeface="+mj-lt"/>
                <a:cs typeface="Arial Narrow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121" name="Text Placeholder 120">
            <a:extLst>
              <a:ext uri="{FF2B5EF4-FFF2-40B4-BE49-F238E27FC236}">
                <a16:creationId xmlns:a16="http://schemas.microsoft.com/office/drawing/2014/main" id="{17967296-EE9B-4C55-95DC-41731A84818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17704" y="5458316"/>
            <a:ext cx="2482849" cy="327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1800" dirty="0" smtClean="0">
                <a:solidFill>
                  <a:schemeClr val="accent5"/>
                </a:solidFill>
                <a:latin typeface="+mn-lt"/>
                <a:cs typeface="Arial Narrow"/>
              </a:defRPr>
            </a:lvl1pPr>
          </a:lstStyle>
          <a:p>
            <a:pPr marL="0" lvl="0" defTabSz="457200">
              <a:lnSpc>
                <a:spcPct val="85000"/>
              </a:lnSpc>
              <a:spcBef>
                <a:spcPts val="200"/>
              </a:spcBef>
            </a:pPr>
            <a:r>
              <a:rPr lang="en-US"/>
              <a:t>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112E52-E3D3-40D4-B383-5F918057A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974" y="365126"/>
            <a:ext cx="3052169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7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19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21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DBD5F-C6EC-485E-8ECE-A5152736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B0E32-0304-4451-ADB8-C044457D5B8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C0BE6-E24A-4679-B786-AAB41ADCC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FB9417-93D4-4C41-8E0E-1553E0B5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105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2100B-A111-4379-AEED-6341AC796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126"/>
            <a:ext cx="105128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142F8-7540-4733-B343-07D1C3577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625"/>
            <a:ext cx="1051286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DAD19-89EC-4830-AED6-293680316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B0E32-0304-4451-ADB8-C044457D5B85}" type="datetimeFigureOut">
              <a:rPr lang="en-US" smtClean="0"/>
              <a:t>4/3/2019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C5E59-6466-4E0A-8317-7FF66CBF36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DD0A-74FF-4205-80A3-283831D0C0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64F31B-23FA-4075-AF7D-6228CFD12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32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288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 Placeholder 94">
            <a:extLst>
              <a:ext uri="{FF2B5EF4-FFF2-40B4-BE49-F238E27FC236}">
                <a16:creationId xmlns:a16="http://schemas.microsoft.com/office/drawing/2014/main" id="{AE03E211-827A-974C-BC3A-6EC1E63380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92D20D9-4730-4522-B10C-2C79A602B6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5B055-C30B-49F9-81D8-D3A66AD3E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1970B6-E00A-486F-82DB-E27383775A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2C8DFE5-F652-442F-9293-46AC07130E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228020" y="1315951"/>
            <a:ext cx="2482850" cy="3277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BC1214A-AB2D-40BD-A70E-54AAB45BC7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2B657A-6E2E-4A2B-A79A-09F91C644DF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17704" y="3343065"/>
            <a:ext cx="2510663" cy="3277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E09E1E7-5B0F-45B2-8225-902EF13F1BB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2126E3-1DBF-4FC6-A09D-4D207AF7E1B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217704" y="5458316"/>
            <a:ext cx="2482849" cy="32778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27D513-660A-48ED-BCC2-B0AB879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Slide Title - 1</a:t>
            </a:r>
          </a:p>
        </p:txBody>
      </p:sp>
    </p:spTree>
    <p:extLst>
      <p:ext uri="{BB962C8B-B14F-4D97-AF65-F5344CB8AC3E}">
        <p14:creationId xmlns:p14="http://schemas.microsoft.com/office/powerpoint/2010/main" val="1288268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42A917-2DC0-41C3-A1A8-3D1A5C65E9C5}"/>
              </a:ext>
            </a:extLst>
          </p:cNvPr>
          <p:cNvSpPr txBox="1"/>
          <p:nvPr/>
        </p:nvSpPr>
        <p:spPr>
          <a:xfrm>
            <a:off x="1599783" y="3105920"/>
            <a:ext cx="8989258" cy="12000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599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 editing instructions </a:t>
            </a:r>
          </a:p>
          <a:p>
            <a:pPr algn="ctr"/>
            <a:r>
              <a:rPr lang="en-US" sz="3599" b="1" dirty="0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 feedback</a:t>
            </a:r>
            <a:endParaRPr lang="en-US" sz="3599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409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mated tree growth graphicTF33449043 (1).potx" id="{BB24CA6D-DFFE-4D99-A372-FF4EF20C98C9}" vid="{CCCC73E6-DA76-4947-ADE6-FF4504D4DAA6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imated tree growth graphicTF33449043 (1).potx" id="{BB24CA6D-DFFE-4D99-A372-FF4EF20C98C9}" vid="{D3B16DDA-3087-4A38-81B4-A5C193FCF4C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Animated tree growth graphic</Template>
  <TotalTime>0</TotalTime>
  <Words>12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Narrow</vt:lpstr>
      <vt:lpstr>Calibri</vt:lpstr>
      <vt:lpstr>Calibri Light</vt:lpstr>
      <vt:lpstr>Office Theme</vt:lpstr>
      <vt:lpstr>1_Office Theme</vt:lpstr>
      <vt:lpstr>Add a Slide Title - 1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2019-04-03T05:48:41Z</dcterms:created>
  <dcterms:modified xsi:type="dcterms:W3CDTF">2019-04-03T05:49:07Z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2018-08-10T21:22:45.6533778Z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