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CF91-9FC2-4CC8-A7AE-9029C4EA9F88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AD89CB-337A-4520-9DF7-E82F6775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1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CF91-9FC2-4CC8-A7AE-9029C4EA9F88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9CB-337A-4520-9DF7-E82F6775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1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CF91-9FC2-4CC8-A7AE-9029C4EA9F88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9CB-337A-4520-9DF7-E82F6775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CF91-9FC2-4CC8-A7AE-9029C4EA9F88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9CB-337A-4520-9DF7-E82F6775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1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1BCCF91-9FC2-4CC8-A7AE-9029C4EA9F88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AD89CB-337A-4520-9DF7-E82F6775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7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CF91-9FC2-4CC8-A7AE-9029C4EA9F88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9CB-337A-4520-9DF7-E82F6775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CF91-9FC2-4CC8-A7AE-9029C4EA9F88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9CB-337A-4520-9DF7-E82F6775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CF91-9FC2-4CC8-A7AE-9029C4EA9F88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9CB-337A-4520-9DF7-E82F6775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CF91-9FC2-4CC8-A7AE-9029C4EA9F88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9CB-337A-4520-9DF7-E82F6775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1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CF91-9FC2-4CC8-A7AE-9029C4EA9F88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9CB-337A-4520-9DF7-E82F6775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CF91-9FC2-4CC8-A7AE-9029C4EA9F88}" type="datetimeFigureOut">
              <a:rPr lang="en-US" smtClean="0"/>
              <a:t>9/4/2023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9CB-337A-4520-9DF7-E82F6775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1BCCF91-9FC2-4CC8-A7AE-9029C4EA9F88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AD89CB-337A-4520-9DF7-E82F6775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12BC-BD4C-C70D-4BD5-5CAAFBC0F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49" y="1968500"/>
            <a:ext cx="11306175" cy="2387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 AWS like an adversary</a:t>
            </a:r>
          </a:p>
        </p:txBody>
      </p:sp>
    </p:spTree>
    <p:extLst>
      <p:ext uri="{BB962C8B-B14F-4D97-AF65-F5344CB8AC3E}">
        <p14:creationId xmlns:p14="http://schemas.microsoft.com/office/powerpoint/2010/main" val="274708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858199-FE2E-879E-4A67-7EAA94EE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62" y="3378515"/>
            <a:ext cx="2261918" cy="211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B026E95-5CC4-B46B-2E20-C79FA4C6D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499" y="3739454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669127-3808-72E6-1E69-A4CC6894BD69}"/>
              </a:ext>
            </a:extLst>
          </p:cNvPr>
          <p:cNvCxnSpPr>
            <a:cxnSpLocks/>
          </p:cNvCxnSpPr>
          <p:nvPr/>
        </p:nvCxnSpPr>
        <p:spPr>
          <a:xfrm>
            <a:off x="1322143" y="4426404"/>
            <a:ext cx="2252351" cy="0"/>
          </a:xfrm>
          <a:prstGeom prst="straightConnector1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BF2142-59AE-34B3-8A75-33626CF438BC}"/>
              </a:ext>
            </a:extLst>
          </p:cNvPr>
          <p:cNvSpPr txBox="1"/>
          <p:nvPr/>
        </p:nvSpPr>
        <p:spPr>
          <a:xfrm>
            <a:off x="1804552" y="4066597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ckwell Condensed (Headings)"/>
                <a:cs typeface="Times New Roman" panose="02020603050405020304" pitchFamily="18" charset="0"/>
              </a:rPr>
              <a:t>Enumerate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BD0852-BE02-4874-3221-F4DC76A50E96}"/>
              </a:ext>
            </a:extLst>
          </p:cNvPr>
          <p:cNvCxnSpPr>
            <a:cxnSpLocks/>
          </p:cNvCxnSpPr>
          <p:nvPr/>
        </p:nvCxnSpPr>
        <p:spPr>
          <a:xfrm>
            <a:off x="814699" y="4724400"/>
            <a:ext cx="0" cy="1476375"/>
          </a:xfrm>
          <a:prstGeom prst="straightConnector1">
            <a:avLst/>
          </a:prstGeom>
          <a:ln w="25400">
            <a:headEnd type="none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E41BE5-C3B3-CAC8-DA68-2E28DDD71C0A}"/>
              </a:ext>
            </a:extLst>
          </p:cNvPr>
          <p:cNvCxnSpPr>
            <a:cxnSpLocks/>
          </p:cNvCxnSpPr>
          <p:nvPr/>
        </p:nvCxnSpPr>
        <p:spPr>
          <a:xfrm>
            <a:off x="814699" y="6200775"/>
            <a:ext cx="3361946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9F843D-76F8-BCD2-4273-59C174755887}"/>
              </a:ext>
            </a:extLst>
          </p:cNvPr>
          <p:cNvCxnSpPr>
            <a:cxnSpLocks/>
          </p:cNvCxnSpPr>
          <p:nvPr/>
        </p:nvCxnSpPr>
        <p:spPr>
          <a:xfrm>
            <a:off x="4176645" y="5493343"/>
            <a:ext cx="0" cy="707432"/>
          </a:xfrm>
          <a:prstGeom prst="straightConnector1">
            <a:avLst/>
          </a:prstGeom>
          <a:ln w="25400">
            <a:headEnd type="stealth" w="lg" len="lg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5BBDA66-2F08-AE38-DF17-ED5E5F33B253}"/>
              </a:ext>
            </a:extLst>
          </p:cNvPr>
          <p:cNvSpPr txBox="1"/>
          <p:nvPr/>
        </p:nvSpPr>
        <p:spPr>
          <a:xfrm>
            <a:off x="1495425" y="5847059"/>
            <a:ext cx="2252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ckwell Condensed (Headings)"/>
              </a:rPr>
              <a:t>Privilege Escalation</a:t>
            </a:r>
            <a:endParaRPr lang="en-US" dirty="0">
              <a:latin typeface="Rockwell Condensed (Headings)"/>
            </a:endParaRP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59811E0E-47F9-4128-4A79-37261395467C}"/>
              </a:ext>
            </a:extLst>
          </p:cNvPr>
          <p:cNvCxnSpPr>
            <a:cxnSpLocks/>
          </p:cNvCxnSpPr>
          <p:nvPr/>
        </p:nvCxnSpPr>
        <p:spPr>
          <a:xfrm>
            <a:off x="814699" y="2628900"/>
            <a:ext cx="0" cy="1181100"/>
          </a:xfrm>
          <a:prstGeom prst="straightConnector1">
            <a:avLst/>
          </a:prstGeom>
          <a:ln w="25400">
            <a:headEnd type="none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30CF084D-D26A-A7D6-4F1C-DC1B6A914814}"/>
              </a:ext>
            </a:extLst>
          </p:cNvPr>
          <p:cNvCxnSpPr>
            <a:cxnSpLocks/>
          </p:cNvCxnSpPr>
          <p:nvPr/>
        </p:nvCxnSpPr>
        <p:spPr>
          <a:xfrm>
            <a:off x="814699" y="2628900"/>
            <a:ext cx="8557901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875D5708-D276-76EA-5DB4-55BC26BF7355}"/>
              </a:ext>
            </a:extLst>
          </p:cNvPr>
          <p:cNvCxnSpPr>
            <a:cxnSpLocks/>
          </p:cNvCxnSpPr>
          <p:nvPr/>
        </p:nvCxnSpPr>
        <p:spPr>
          <a:xfrm flipV="1">
            <a:off x="9372600" y="2628900"/>
            <a:ext cx="0" cy="1066800"/>
          </a:xfrm>
          <a:prstGeom prst="straightConnector1">
            <a:avLst/>
          </a:prstGeom>
          <a:ln w="25400">
            <a:headEnd type="stealth" w="lg" len="lg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083214F0-6F41-D96F-BE58-31F39BE3A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739454"/>
            <a:ext cx="2590800" cy="1950841"/>
          </a:xfrm>
          <a:prstGeom prst="rect">
            <a:avLst/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8CA207C4-4DC0-FAC7-4D4D-7E31A591AA5B}"/>
              </a:ext>
            </a:extLst>
          </p:cNvPr>
          <p:cNvSpPr txBox="1"/>
          <p:nvPr/>
        </p:nvSpPr>
        <p:spPr>
          <a:xfrm>
            <a:off x="8822609" y="576863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ckwell Condensed (Headings)"/>
                <a:cs typeface="Times New Roman" panose="02020603050405020304" pitchFamily="18" charset="0"/>
              </a:rPr>
              <a:t>Cloudtrail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CCA3D8AF-8419-7100-058E-AA116CC20463}"/>
              </a:ext>
            </a:extLst>
          </p:cNvPr>
          <p:cNvSpPr txBox="1"/>
          <p:nvPr/>
        </p:nvSpPr>
        <p:spPr>
          <a:xfrm>
            <a:off x="2983462" y="1623196"/>
            <a:ext cx="4191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Rockwell Condensed (Headings)"/>
                <a:cs typeface="Times New Roman" panose="02020603050405020304" pitchFamily="18" charset="0"/>
              </a:rPr>
              <a:t>1- Abuse Service-link  Channels</a:t>
            </a:r>
            <a:br>
              <a:rPr lang="en-US" sz="1400" dirty="0">
                <a:latin typeface="Rockwell Condensed (Headings)"/>
                <a:cs typeface="Times New Roman" panose="02020603050405020304" pitchFamily="18" charset="0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Rockwell Condensed (Headings)"/>
                <a:cs typeface="Times New Roman" panose="02020603050405020304" pitchFamily="18" charset="0"/>
              </a:rPr>
              <a:t>2- Abuse Event Data Store</a:t>
            </a:r>
            <a:br>
              <a:rPr lang="en-US" sz="1400" dirty="0">
                <a:latin typeface="Rockwell Condensed (Headings)"/>
                <a:cs typeface="Times New Roman" panose="02020603050405020304" pitchFamily="18" charset="0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Rockwell Condensed (Headings)"/>
                <a:cs typeface="Times New Roman" panose="02020603050405020304" pitchFamily="18" charset="0"/>
              </a:rPr>
              <a:t>3- Abuse Insights Events </a:t>
            </a:r>
            <a:br>
              <a:rPr lang="en-US" sz="1400" dirty="0">
                <a:latin typeface="Rockwell Condensed (Headings)"/>
                <a:cs typeface="Times New Roman" panose="02020603050405020304" pitchFamily="18" charset="0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Rockwell Condensed (Headings)"/>
                <a:cs typeface="Times New Roman" panose="02020603050405020304" pitchFamily="18" charset="0"/>
              </a:rPr>
              <a:t>4- Register/Deregister Delegated admin</a:t>
            </a:r>
            <a:endParaRPr lang="en-US" sz="1400" dirty="0">
              <a:latin typeface="Rockwell Condensed (Headings)"/>
              <a:cs typeface="Times New Roman" panose="02020603050405020304" pitchFamily="18" charset="0"/>
            </a:endParaRPr>
          </a:p>
        </p:txBody>
      </p:sp>
      <p:sp>
        <p:nvSpPr>
          <p:cNvPr id="1055" name="Title 1">
            <a:extLst>
              <a:ext uri="{FF2B5EF4-FFF2-40B4-BE49-F238E27FC236}">
                <a16:creationId xmlns:a16="http://schemas.microsoft.com/office/drawing/2014/main" id="{94679C6B-5F3D-872A-E9E8-2BF5D2D7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1625"/>
            <a:ext cx="4857750" cy="711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128603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006-3B97-4EBB-7792-D19300F9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1625"/>
            <a:ext cx="4857750" cy="711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3BB6-2AC8-738C-7349-AC4C845B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188640"/>
            <a:ext cx="10086975" cy="244991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iam list-users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iam list-roles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iam list-groups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iam list-attached-role-policies --role-name {RoleName}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iam list-role-policies --role-name {RoleName}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iam list-channels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iam list-event-data-stores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cloudtrail describe-trails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DA263C-139A-5C63-4726-14EC16A81B54}"/>
              </a:ext>
            </a:extLst>
          </p:cNvPr>
          <p:cNvSpPr txBox="1">
            <a:spLocks/>
          </p:cNvSpPr>
          <p:nvPr/>
        </p:nvSpPr>
        <p:spPr>
          <a:xfrm>
            <a:off x="428625" y="3883025"/>
            <a:ext cx="33909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Assume-Role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4A8990-FB68-61F6-8E2D-1B948260E7A3}"/>
              </a:ext>
            </a:extLst>
          </p:cNvPr>
          <p:cNvSpPr txBox="1">
            <a:spLocks/>
          </p:cNvSpPr>
          <p:nvPr/>
        </p:nvSpPr>
        <p:spPr>
          <a:xfrm>
            <a:off x="304800" y="4945856"/>
            <a:ext cx="10086975" cy="170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sts assume-role --role-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{RoleArn} --role-session-name</a:t>
            </a:r>
          </a:p>
        </p:txBody>
      </p:sp>
    </p:spTree>
    <p:extLst>
      <p:ext uri="{BB962C8B-B14F-4D97-AF65-F5344CB8AC3E}">
        <p14:creationId xmlns:p14="http://schemas.microsoft.com/office/powerpoint/2010/main" val="36547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491F18-E72F-AF96-01A5-F670A611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1625"/>
            <a:ext cx="4857750" cy="711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Cloudtrail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4600C-5CB6-6CE3-4072-13C9A60A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188640"/>
            <a:ext cx="10086975" cy="464066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cloudtrail delete-channel --channel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BsidesAbq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cloudtrail delete-event-data-store --event-data-store ARN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cloudtrail stop-event-data-store-ingestion --event-data-store ARN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cloudtrail put-insight-selectors --trail-name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BsidesAbq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--insight-selectors '{"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InsightType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":"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ApiCallRateInsight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"}’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cloudtrail register-organization-delegated-admin --member-account-id 882583340147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 cloudtrail deregister-organization-delegated-admin --delegated-admin-account-id 882583340147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34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904</TotalTime>
  <Words>122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Rockwell</vt:lpstr>
      <vt:lpstr>Rockwell Condensed</vt:lpstr>
      <vt:lpstr>Rockwell Condensed (Headings)</vt:lpstr>
      <vt:lpstr>Wingdings</vt:lpstr>
      <vt:lpstr>Wood Type</vt:lpstr>
      <vt:lpstr>Attack AWS like an adversary</vt:lpstr>
      <vt:lpstr>Scenario</vt:lpstr>
      <vt:lpstr>Enumeration</vt:lpstr>
      <vt:lpstr>Cloudtrail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AWS like an adversary</dc:title>
  <dc:creator>Mohamed Magdy</dc:creator>
  <cp:lastModifiedBy>Mohamed Magdy</cp:lastModifiedBy>
  <cp:revision>2</cp:revision>
  <dcterms:created xsi:type="dcterms:W3CDTF">2023-09-04T17:46:28Z</dcterms:created>
  <dcterms:modified xsi:type="dcterms:W3CDTF">2023-09-05T08:50:40Z</dcterms:modified>
</cp:coreProperties>
</file>