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4" r:id="rId5"/>
    <p:sldId id="287" r:id="rId6"/>
    <p:sldId id="289" r:id="rId7"/>
    <p:sldId id="294" r:id="rId8"/>
    <p:sldId id="295" r:id="rId9"/>
    <p:sldId id="288" r:id="rId10"/>
    <p:sldId id="297" r:id="rId11"/>
    <p:sldId id="298" r:id="rId12"/>
    <p:sldId id="299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20" y="7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744" y="1287438"/>
            <a:ext cx="9220511" cy="1850820"/>
          </a:xfrm>
        </p:spPr>
        <p:txBody>
          <a:bodyPr/>
          <a:lstStyle/>
          <a:p>
            <a:pPr algn="ctr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dan </a:t>
            </a:r>
            <a:r>
              <a:rPr lang="en-US" dirty="0" err="1"/>
              <a:t>Pengedit</a:t>
            </a:r>
            <a:r>
              <a:rPr lang="en-US" dirty="0"/>
              <a:t> Teks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049" y="3177073"/>
            <a:ext cx="4271897" cy="630936"/>
          </a:xfrm>
        </p:spPr>
        <p:txBody>
          <a:bodyPr/>
          <a:lstStyle/>
          <a:p>
            <a:r>
              <a:rPr lang="en-US" dirty="0"/>
              <a:t>DSK – B – 2200018051 – Aqief Idlan </a:t>
            </a:r>
            <a:r>
              <a:rPr lang="en-US" dirty="0" err="1"/>
              <a:t>Hakmi</a:t>
            </a:r>
            <a:endParaRPr lang="en-US" dirty="0"/>
          </a:p>
          <a:p>
            <a:endParaRPr lang="en-US" dirty="0"/>
          </a:p>
        </p:txBody>
      </p:sp>
      <p:sp>
        <p:nvSpPr>
          <p:cNvPr id="2" name="Subtitle 25">
            <a:extLst>
              <a:ext uri="{FF2B5EF4-FFF2-40B4-BE49-F238E27FC236}">
                <a16:creationId xmlns:a16="http://schemas.microsoft.com/office/drawing/2014/main" id="{507598DB-A0AC-1BAE-D20D-E61DA7E92DF8}"/>
              </a:ext>
            </a:extLst>
          </p:cNvPr>
          <p:cNvSpPr txBox="1">
            <a:spLocks/>
          </p:cNvSpPr>
          <p:nvPr/>
        </p:nvSpPr>
        <p:spPr>
          <a:xfrm>
            <a:off x="2404808" y="5102352"/>
            <a:ext cx="7382381" cy="630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864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https://github.com/M1Boy456/Pembuat-dan-Pengedit-Text-dalam-Assembly.</a:t>
            </a: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22AFD3-3D23-F539-9982-FB03EBC6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39" y="939720"/>
            <a:ext cx="8356921" cy="47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2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20" y="1719072"/>
            <a:ext cx="5897320" cy="1709928"/>
          </a:xfrm>
        </p:spPr>
        <p:txBody>
          <a:bodyPr/>
          <a:lstStyle/>
          <a:p>
            <a:r>
              <a:rPr lang="en-US" sz="5400" dirty="0" err="1"/>
              <a:t>Deskripsi</a:t>
            </a:r>
            <a:r>
              <a:rPr lang="en-US" sz="5400" dirty="0"/>
              <a:t> </a:t>
            </a:r>
            <a:r>
              <a:rPr lang="en-US" sz="5400" dirty="0" err="1"/>
              <a:t>Aplikasi</a:t>
            </a:r>
            <a:endParaRPr lang="en-US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620" y="3054096"/>
            <a:ext cx="5897320" cy="2130552"/>
          </a:xfrm>
        </p:spPr>
        <p:txBody>
          <a:bodyPr/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Program ini adalah program untuk membuat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mengedit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sebuah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teks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umumnya</a:t>
            </a:r>
            <a:r>
              <a:rPr lang="en-US" sz="14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merupakan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teks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berformat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(.txt). Sementara itu, program ini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dibuat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berdasarkan</a:t>
            </a:r>
            <a:r>
              <a:rPr lang="en-US" sz="14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bahasa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TimesNewRomanPS-ItalicMT"/>
              </a:rPr>
              <a:t>assembly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yang mana merupakan bahasa yang sedang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dipelajari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selama semester satu.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Program ini juga merupakan sebuah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projek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kecil yang merupakan salah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satu dari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tugas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akhir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mahasiswa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semester satu.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Fitur-Fitur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400" dirty="0" err="1"/>
              <a:t>Pembuat</a:t>
            </a:r>
            <a:endParaRPr lang="en-US" altLang="zh-CN" sz="2400" dirty="0"/>
          </a:p>
          <a:p>
            <a:r>
              <a:rPr lang="en-US" altLang="zh-CN" sz="2400" dirty="0"/>
              <a:t>Teks</a:t>
            </a:r>
          </a:p>
          <a:p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endParaRPr lang="en-US" altLang="zh-CN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400" dirty="0" err="1"/>
              <a:t>Pengedit</a:t>
            </a:r>
            <a:r>
              <a:rPr lang="en-US" sz="2400" dirty="0"/>
              <a:t> Teks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400" dirty="0"/>
              <a:t>Merupakan </a:t>
            </a:r>
            <a:r>
              <a:rPr lang="en-US" sz="1400" dirty="0" err="1"/>
              <a:t>rancangan</a:t>
            </a:r>
            <a:r>
              <a:rPr lang="en-US" sz="1400" dirty="0"/>
              <a:t> yang </a:t>
            </a:r>
            <a:r>
              <a:rPr lang="en-US" sz="1400" dirty="0" err="1"/>
              <a:t>berfungsi</a:t>
            </a:r>
            <a:r>
              <a:rPr lang="en-US" sz="1400" dirty="0"/>
              <a:t> untuk </a:t>
            </a:r>
            <a:r>
              <a:rPr lang="en-US" sz="1400" dirty="0" err="1"/>
              <a:t>menggantikan</a:t>
            </a:r>
            <a:r>
              <a:rPr lang="en-US" sz="1400" dirty="0"/>
              <a:t> notepad </a:t>
            </a:r>
            <a:r>
              <a:rPr lang="en-US" sz="1400" dirty="0" err="1"/>
              <a:t>sementara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1800" dirty="0" err="1"/>
              <a:t>Aplikasi</a:t>
            </a:r>
            <a:r>
              <a:rPr lang="en-US" altLang="zh-CN" sz="1800" dirty="0"/>
              <a:t> ini dapat membuat </a:t>
            </a:r>
            <a:r>
              <a:rPr lang="en-US" altLang="zh-CN" sz="1800" dirty="0" err="1"/>
              <a:t>teks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layaknya</a:t>
            </a:r>
            <a:r>
              <a:rPr lang="en-US" altLang="zh-CN" sz="1800" dirty="0"/>
              <a:t> notepad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ini dapat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telah </a:t>
            </a:r>
            <a:r>
              <a:rPr lang="en-US" dirty="0" err="1"/>
              <a:t>dibuat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5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Alur </a:t>
            </a:r>
            <a:r>
              <a:rPr lang="en-US" altLang="zh-CN" dirty="0" err="1"/>
              <a:t>Kerja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DD0654D-0EEE-9D11-4D37-133C0B9A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80" b="-290"/>
          <a:stretch/>
        </p:blipFill>
        <p:spPr>
          <a:xfrm>
            <a:off x="1821771" y="174954"/>
            <a:ext cx="1490596" cy="647283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1619" y="2944368"/>
            <a:ext cx="5076226" cy="2130552"/>
          </a:xfrm>
        </p:spPr>
        <p:txBody>
          <a:bodyPr/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Jika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kita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menjalankan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program ini, maka akan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muncul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sebuah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perintah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untuk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400" b="0" i="1" dirty="0" err="1">
                <a:solidFill>
                  <a:srgbClr val="000000"/>
                </a:solidFill>
                <a:effectLst/>
                <a:latin typeface="TimesNewRomanPS-ItalicMT"/>
              </a:rPr>
              <a:t>menginput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TimesNewRomanPS-ItalicM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judul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teks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Apabila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kita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sudah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menentukan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judul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dari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teks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yang ingin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kita</a:t>
            </a:r>
            <a:r>
              <a:rPr lang="en-US" sz="14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buat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, setelah itu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layar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akan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berganti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ke sebuah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halaman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kosong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dengan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judul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di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bagian</a:t>
            </a:r>
            <a:r>
              <a:rPr lang="en-US" sz="14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header.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Dari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halaman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kosong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itulah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kita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bisa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menuliskan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apapun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kita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mau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layaknya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TimesNewRomanPS-ItalicMT"/>
              </a:rPr>
              <a:t>notepad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pada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umumnya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. Jika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merasa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telah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selesai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, maka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kliklah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tombol</a:t>
            </a:r>
            <a:r>
              <a:rPr lang="en-US" sz="14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TimesNewRomanPS-ItalicMT"/>
              </a:rPr>
              <a:t>escape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pada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TimesNewRomanPS-ItalicMT"/>
              </a:rPr>
              <a:t>keyboard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untuk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mengakhirinya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. File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teks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tersebut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akan tersimpan pada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TimesNewRomanPS-ItalicMT"/>
              </a:rPr>
              <a:t>directory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yang sama pada DOSBOX atau emu8086.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A02FAD-D3ED-D09D-71CD-0F78A7FA53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" t="419" r="48357" b="56646"/>
          <a:stretch/>
        </p:blipFill>
        <p:spPr bwMode="auto">
          <a:xfrm>
            <a:off x="1539425" y="1210296"/>
            <a:ext cx="8853425" cy="41641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UAD – IF -- DSK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506CFA-BB35-810F-C8FA-43BDBBE6CE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" r="50159" b="8121"/>
          <a:stretch/>
        </p:blipFill>
        <p:spPr bwMode="auto">
          <a:xfrm>
            <a:off x="1203960" y="979714"/>
            <a:ext cx="4542025" cy="4574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C97AAE-1AF1-1059-FB6C-28FEC7A646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1" r="52662" b="7833"/>
          <a:stretch/>
        </p:blipFill>
        <p:spPr bwMode="auto">
          <a:xfrm>
            <a:off x="6214954" y="979714"/>
            <a:ext cx="4414191" cy="4574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UAD – IF -- DSK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A2D8EC-DE00-4B68-097E-A6D71E0D53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7" r="54742" b="7745"/>
          <a:stretch/>
        </p:blipFill>
        <p:spPr bwMode="auto">
          <a:xfrm>
            <a:off x="6564262" y="1104900"/>
            <a:ext cx="4064884" cy="4411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E6E411-156C-7E1D-4E29-4E2505DE2D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" r="53940" b="8195"/>
          <a:stretch/>
        </p:blipFill>
        <p:spPr bwMode="auto">
          <a:xfrm>
            <a:off x="1203960" y="1104900"/>
            <a:ext cx="4160520" cy="4411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322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UAD – IF -- DSK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E0DFE1-1DD4-6E8B-3C87-F675AC5060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7" r="53727" b="7232"/>
          <a:stretch/>
        </p:blipFill>
        <p:spPr bwMode="auto">
          <a:xfrm>
            <a:off x="1203960" y="1068703"/>
            <a:ext cx="4160520" cy="4435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554FBE-7575-F93F-594D-8A7B68C43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2" r="53727" b="5770"/>
          <a:stretch/>
        </p:blipFill>
        <p:spPr bwMode="auto">
          <a:xfrm>
            <a:off x="6568440" y="1068703"/>
            <a:ext cx="4060705" cy="4412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1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D7E52A-99FF-A824-DBB8-C81F85D1A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40" y="1006291"/>
            <a:ext cx="8199120" cy="4616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62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{657BDC01-2F95-4061-B1DA-0D8E163892FE}tf11429527_win32</Template>
  <TotalTime>26</TotalTime>
  <Words>231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Karla</vt:lpstr>
      <vt:lpstr>TimesNewRomanPS-ItalicMT</vt:lpstr>
      <vt:lpstr>TimesNewRomanPSMT</vt:lpstr>
      <vt:lpstr>Univers Condensed Light</vt:lpstr>
      <vt:lpstr>Office Theme</vt:lpstr>
      <vt:lpstr>Aplikasi Pembuat dan Pengedit Teks</vt:lpstr>
      <vt:lpstr>Deskripsi Aplikasi</vt:lpstr>
      <vt:lpstr>Fitur-Fitur Aplikasi</vt:lpstr>
      <vt:lpstr>Alur Kerja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Pembuat dan Pengedit Teks</dc:title>
  <dc:creator>Aqief Hakimi</dc:creator>
  <cp:lastModifiedBy>Aqief Hakimi</cp:lastModifiedBy>
  <cp:revision>2</cp:revision>
  <dcterms:created xsi:type="dcterms:W3CDTF">2023-01-08T14:07:06Z</dcterms:created>
  <dcterms:modified xsi:type="dcterms:W3CDTF">2023-01-08T15:19:17Z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