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1"/>
  </p:notesMasterIdLst>
  <p:sldIdLst>
    <p:sldId id="256" r:id="rId2"/>
    <p:sldId id="309" r:id="rId3"/>
    <p:sldId id="321" r:id="rId4"/>
    <p:sldId id="307" r:id="rId5"/>
    <p:sldId id="311" r:id="rId6"/>
    <p:sldId id="308" r:id="rId7"/>
    <p:sldId id="314" r:id="rId8"/>
    <p:sldId id="312" r:id="rId9"/>
    <p:sldId id="313" r:id="rId10"/>
  </p:sldIdLst>
  <p:sldSz cx="9144000" cy="5143500" type="screen16x9"/>
  <p:notesSz cx="6858000" cy="9144000"/>
  <p:embeddedFontLst>
    <p:embeddedFont>
      <p:font typeface="IBM Plex Mono" panose="020B0509050203000203" pitchFamily="49" charset="77"/>
      <p:regular r:id="rId12"/>
      <p:bold r:id="rId13"/>
      <p:italic r:id="rId14"/>
      <p:boldItalic r:id="rId15"/>
    </p:embeddedFont>
    <p:embeddedFont>
      <p:font typeface="Poppins" pitchFamily="2" charset="77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4A471BF-2732-4DD9-961F-9B13C3AFF7CD}">
  <a:tblStyle styleId="{14A471BF-2732-4DD9-961F-9B13C3AFF7C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5"/>
    <p:restoredTop sz="94660"/>
  </p:normalViewPr>
  <p:slideViewPr>
    <p:cSldViewPr snapToGrid="0">
      <p:cViewPr>
        <p:scale>
          <a:sx n="172" d="100"/>
          <a:sy n="172" d="100"/>
        </p:scale>
        <p:origin x="126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>
          <a:extLst>
            <a:ext uri="{FF2B5EF4-FFF2-40B4-BE49-F238E27FC236}">
              <a16:creationId xmlns:a16="http://schemas.microsoft.com/office/drawing/2014/main" id="{1DC927D7-AFF3-0764-C68B-01C1CAC14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>
            <a:extLst>
              <a:ext uri="{FF2B5EF4-FFF2-40B4-BE49-F238E27FC236}">
                <a16:creationId xmlns:a16="http://schemas.microsoft.com/office/drawing/2014/main" id="{97F2EAA5-1FF0-CD8D-0E30-A98B639C61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>
            <a:extLst>
              <a:ext uri="{FF2B5EF4-FFF2-40B4-BE49-F238E27FC236}">
                <a16:creationId xmlns:a16="http://schemas.microsoft.com/office/drawing/2014/main" id="{642E8C6F-4A59-7D62-B180-3155129219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8648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>
          <a:extLst>
            <a:ext uri="{FF2B5EF4-FFF2-40B4-BE49-F238E27FC236}">
              <a16:creationId xmlns:a16="http://schemas.microsoft.com/office/drawing/2014/main" id="{48EBCBF1-0C62-D073-68C8-8BD38274E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24ed99bf1a4_0_763:notes">
            <a:extLst>
              <a:ext uri="{FF2B5EF4-FFF2-40B4-BE49-F238E27FC236}">
                <a16:creationId xmlns:a16="http://schemas.microsoft.com/office/drawing/2014/main" id="{D79B9B30-F71B-D54C-316D-C8E37824B0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24ed99bf1a4_0_763:notes">
            <a:extLst>
              <a:ext uri="{FF2B5EF4-FFF2-40B4-BE49-F238E27FC236}">
                <a16:creationId xmlns:a16="http://schemas.microsoft.com/office/drawing/2014/main" id="{B94AACB5-E67B-34FA-C752-0DA33217BB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1653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>
          <a:extLst>
            <a:ext uri="{FF2B5EF4-FFF2-40B4-BE49-F238E27FC236}">
              <a16:creationId xmlns:a16="http://schemas.microsoft.com/office/drawing/2014/main" id="{17786E1F-F535-812B-F533-34BEBA7D2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>
            <a:extLst>
              <a:ext uri="{FF2B5EF4-FFF2-40B4-BE49-F238E27FC236}">
                <a16:creationId xmlns:a16="http://schemas.microsoft.com/office/drawing/2014/main" id="{1293AFC5-4449-9A65-9F4E-114F207D1A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>
            <a:extLst>
              <a:ext uri="{FF2B5EF4-FFF2-40B4-BE49-F238E27FC236}">
                <a16:creationId xmlns:a16="http://schemas.microsoft.com/office/drawing/2014/main" id="{BD9B2F6D-2FD6-31DD-2FD2-0F7CF248E0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9453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>
          <a:extLst>
            <a:ext uri="{FF2B5EF4-FFF2-40B4-BE49-F238E27FC236}">
              <a16:creationId xmlns:a16="http://schemas.microsoft.com/office/drawing/2014/main" id="{9F436335-83EA-5A2A-53B8-ED18DD932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>
            <a:extLst>
              <a:ext uri="{FF2B5EF4-FFF2-40B4-BE49-F238E27FC236}">
                <a16:creationId xmlns:a16="http://schemas.microsoft.com/office/drawing/2014/main" id="{CD9AB97C-17B4-BF97-7D7B-0E6CE2F681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>
            <a:extLst>
              <a:ext uri="{FF2B5EF4-FFF2-40B4-BE49-F238E27FC236}">
                <a16:creationId xmlns:a16="http://schemas.microsoft.com/office/drawing/2014/main" id="{4E0A2FED-4A24-EE39-8C0F-467AB50C77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7393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>
          <a:extLst>
            <a:ext uri="{FF2B5EF4-FFF2-40B4-BE49-F238E27FC236}">
              <a16:creationId xmlns:a16="http://schemas.microsoft.com/office/drawing/2014/main" id="{F0111BCE-9EFA-1775-B3DE-127E86FB9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>
            <a:extLst>
              <a:ext uri="{FF2B5EF4-FFF2-40B4-BE49-F238E27FC236}">
                <a16:creationId xmlns:a16="http://schemas.microsoft.com/office/drawing/2014/main" id="{CEFBA6B3-F3A3-F3E6-152D-7CDDCBBAC8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>
            <a:extLst>
              <a:ext uri="{FF2B5EF4-FFF2-40B4-BE49-F238E27FC236}">
                <a16:creationId xmlns:a16="http://schemas.microsoft.com/office/drawing/2014/main" id="{1D9CCA6D-1234-BF8B-15B8-695BF1907C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3295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4">
          <a:extLst>
            <a:ext uri="{FF2B5EF4-FFF2-40B4-BE49-F238E27FC236}">
              <a16:creationId xmlns:a16="http://schemas.microsoft.com/office/drawing/2014/main" id="{5519D1EA-4F6B-B701-0522-313CB3887E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Google Shape;2215;g24ef22aa1ac_0_1122:notes">
            <a:extLst>
              <a:ext uri="{FF2B5EF4-FFF2-40B4-BE49-F238E27FC236}">
                <a16:creationId xmlns:a16="http://schemas.microsoft.com/office/drawing/2014/main" id="{494CA121-4099-AE24-BAF7-1F352E72A3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6" name="Google Shape;2216;g24ef22aa1ac_0_1122:notes">
            <a:extLst>
              <a:ext uri="{FF2B5EF4-FFF2-40B4-BE49-F238E27FC236}">
                <a16:creationId xmlns:a16="http://schemas.microsoft.com/office/drawing/2014/main" id="{D67817EB-68AF-4F15-991E-D39F64ED69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8743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6">
          <a:extLst>
            <a:ext uri="{FF2B5EF4-FFF2-40B4-BE49-F238E27FC236}">
              <a16:creationId xmlns:a16="http://schemas.microsoft.com/office/drawing/2014/main" id="{1C385320-5E80-5CA2-A2C3-F1BF42F7E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Google Shape;1947;g24ed99bf1a4_0_1458:notes">
            <a:extLst>
              <a:ext uri="{FF2B5EF4-FFF2-40B4-BE49-F238E27FC236}">
                <a16:creationId xmlns:a16="http://schemas.microsoft.com/office/drawing/2014/main" id="{CBC33A29-C703-84A5-DDF1-F48E40B1AF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8" name="Google Shape;1948;g24ed99bf1a4_0_1458:notes">
            <a:extLst>
              <a:ext uri="{FF2B5EF4-FFF2-40B4-BE49-F238E27FC236}">
                <a16:creationId xmlns:a16="http://schemas.microsoft.com/office/drawing/2014/main" id="{40AB2657-482B-C17D-CC0F-A1DCF301AC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3748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6">
          <a:extLst>
            <a:ext uri="{FF2B5EF4-FFF2-40B4-BE49-F238E27FC236}">
              <a16:creationId xmlns:a16="http://schemas.microsoft.com/office/drawing/2014/main" id="{C282C4CF-D059-6725-5604-37EB02BB1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Google Shape;1947;g24ed99bf1a4_0_1458:notes">
            <a:extLst>
              <a:ext uri="{FF2B5EF4-FFF2-40B4-BE49-F238E27FC236}">
                <a16:creationId xmlns:a16="http://schemas.microsoft.com/office/drawing/2014/main" id="{9BB21240-8FE2-2243-5E52-F1AD3FDC04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8" name="Google Shape;1948;g24ed99bf1a4_0_1458:notes">
            <a:extLst>
              <a:ext uri="{FF2B5EF4-FFF2-40B4-BE49-F238E27FC236}">
                <a16:creationId xmlns:a16="http://schemas.microsoft.com/office/drawing/2014/main" id="{BD86A235-A30E-E1E2-C2CA-64ED1BB8AE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922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"/>
          <p:cNvSpPr txBox="1">
            <a:spLocks noGrp="1"/>
          </p:cNvSpPr>
          <p:nvPr>
            <p:ph type="title"/>
          </p:nvPr>
        </p:nvSpPr>
        <p:spPr>
          <a:xfrm>
            <a:off x="713225" y="2122600"/>
            <a:ext cx="7297500" cy="9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66" name="Google Shape;366;p8"/>
          <p:cNvGrpSpPr/>
          <p:nvPr/>
        </p:nvGrpSpPr>
        <p:grpSpPr>
          <a:xfrm>
            <a:off x="6475811" y="-1541623"/>
            <a:ext cx="2583360" cy="2409685"/>
            <a:chOff x="6475811" y="-1541623"/>
            <a:chExt cx="2583360" cy="2409685"/>
          </a:xfrm>
        </p:grpSpPr>
        <p:grpSp>
          <p:nvGrpSpPr>
            <p:cNvPr id="367" name="Google Shape;367;p8"/>
            <p:cNvGrpSpPr/>
            <p:nvPr/>
          </p:nvGrpSpPr>
          <p:grpSpPr>
            <a:xfrm rot="-5400000">
              <a:off x="5879041" y="-944853"/>
              <a:ext cx="2133442" cy="939904"/>
              <a:chOff x="-149984" y="3754784"/>
              <a:chExt cx="2133442" cy="939904"/>
            </a:xfrm>
          </p:grpSpPr>
          <p:sp>
            <p:nvSpPr>
              <p:cNvPr id="368" name="Google Shape;368;p8"/>
              <p:cNvSpPr/>
              <p:nvPr/>
            </p:nvSpPr>
            <p:spPr>
              <a:xfrm rot="5400000">
                <a:off x="707379" y="3056155"/>
                <a:ext cx="577450" cy="1974708"/>
              </a:xfrm>
              <a:custGeom>
                <a:avLst/>
                <a:gdLst/>
                <a:ahLst/>
                <a:cxnLst/>
                <a:rect l="l" t="t" r="r" b="b"/>
                <a:pathLst>
                  <a:path w="14079" h="48146" extrusionOk="0">
                    <a:moveTo>
                      <a:pt x="13866" y="0"/>
                    </a:moveTo>
                    <a:lnTo>
                      <a:pt x="5867" y="7999"/>
                    </a:lnTo>
                    <a:lnTo>
                      <a:pt x="5836" y="8045"/>
                    </a:lnTo>
                    <a:lnTo>
                      <a:pt x="5836" y="31737"/>
                    </a:lnTo>
                    <a:lnTo>
                      <a:pt x="1" y="37541"/>
                    </a:lnTo>
                    <a:lnTo>
                      <a:pt x="1" y="48146"/>
                    </a:lnTo>
                    <a:lnTo>
                      <a:pt x="306" y="48146"/>
                    </a:lnTo>
                    <a:lnTo>
                      <a:pt x="306" y="37679"/>
                    </a:lnTo>
                    <a:lnTo>
                      <a:pt x="6141" y="31874"/>
                    </a:lnTo>
                    <a:lnTo>
                      <a:pt x="6141" y="8167"/>
                    </a:lnTo>
                    <a:lnTo>
                      <a:pt x="14079" y="229"/>
                    </a:lnTo>
                    <a:lnTo>
                      <a:pt x="138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 rot="5400000">
                <a:off x="391825" y="3465468"/>
                <a:ext cx="687411" cy="1771028"/>
              </a:xfrm>
              <a:custGeom>
                <a:avLst/>
                <a:gdLst/>
                <a:ahLst/>
                <a:cxnLst/>
                <a:rect l="l" t="t" r="r" b="b"/>
                <a:pathLst>
                  <a:path w="16760" h="43180" extrusionOk="0">
                    <a:moveTo>
                      <a:pt x="16531" y="1"/>
                    </a:moveTo>
                    <a:lnTo>
                      <a:pt x="4403" y="12159"/>
                    </a:lnTo>
                    <a:lnTo>
                      <a:pt x="4342" y="12190"/>
                    </a:lnTo>
                    <a:lnTo>
                      <a:pt x="4342" y="25734"/>
                    </a:lnTo>
                    <a:lnTo>
                      <a:pt x="0" y="30077"/>
                    </a:lnTo>
                    <a:lnTo>
                      <a:pt x="8746" y="38822"/>
                    </a:lnTo>
                    <a:lnTo>
                      <a:pt x="8746" y="43180"/>
                    </a:lnTo>
                    <a:lnTo>
                      <a:pt x="9066" y="43180"/>
                    </a:lnTo>
                    <a:lnTo>
                      <a:pt x="9066" y="38700"/>
                    </a:lnTo>
                    <a:lnTo>
                      <a:pt x="442" y="30077"/>
                    </a:lnTo>
                    <a:lnTo>
                      <a:pt x="4662" y="25872"/>
                    </a:lnTo>
                    <a:lnTo>
                      <a:pt x="4662" y="12327"/>
                    </a:lnTo>
                    <a:lnTo>
                      <a:pt x="16760" y="230"/>
                    </a:lnTo>
                    <a:lnTo>
                      <a:pt x="16531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0" name="Google Shape;370;p8"/>
            <p:cNvSpPr/>
            <p:nvPr/>
          </p:nvSpPr>
          <p:spPr>
            <a:xfrm rot="5400000">
              <a:off x="7783092" y="-77047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 rot="5400000">
              <a:off x="7617537" y="-361157"/>
              <a:ext cx="687411" cy="1771028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2" name="Google Shape;372;p8"/>
            <p:cNvGrpSpPr/>
            <p:nvPr/>
          </p:nvGrpSpPr>
          <p:grpSpPr>
            <a:xfrm>
              <a:off x="7741638" y="-258450"/>
              <a:ext cx="439200" cy="439100"/>
              <a:chOff x="1101075" y="2142375"/>
              <a:chExt cx="439200" cy="439100"/>
            </a:xfrm>
          </p:grpSpPr>
          <p:sp>
            <p:nvSpPr>
              <p:cNvPr id="373" name="Google Shape;373;p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75" name="Google Shape;975;p23"/>
          <p:cNvSpPr txBox="1">
            <a:spLocks noGrp="1"/>
          </p:cNvSpPr>
          <p:nvPr>
            <p:ph type="subTitle" idx="1"/>
          </p:nvPr>
        </p:nvSpPr>
        <p:spPr>
          <a:xfrm>
            <a:off x="713225" y="2041525"/>
            <a:ext cx="55785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6" name="Google Shape;976;p23"/>
          <p:cNvSpPr txBox="1">
            <a:spLocks noGrp="1"/>
          </p:cNvSpPr>
          <p:nvPr>
            <p:ph type="subTitle" idx="2"/>
          </p:nvPr>
        </p:nvSpPr>
        <p:spPr>
          <a:xfrm>
            <a:off x="713225" y="3366650"/>
            <a:ext cx="5578500" cy="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7" name="Google Shape;977;p23"/>
          <p:cNvSpPr txBox="1">
            <a:spLocks noGrp="1"/>
          </p:cNvSpPr>
          <p:nvPr>
            <p:ph type="subTitle" idx="3"/>
          </p:nvPr>
        </p:nvSpPr>
        <p:spPr>
          <a:xfrm>
            <a:off x="713225" y="1679400"/>
            <a:ext cx="55785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978" name="Google Shape;978;p23"/>
          <p:cNvSpPr txBox="1">
            <a:spLocks noGrp="1"/>
          </p:cNvSpPr>
          <p:nvPr>
            <p:ph type="subTitle" idx="4"/>
          </p:nvPr>
        </p:nvSpPr>
        <p:spPr>
          <a:xfrm>
            <a:off x="713225" y="3040550"/>
            <a:ext cx="55785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979" name="Google Shape;979;p23"/>
          <p:cNvGrpSpPr/>
          <p:nvPr/>
        </p:nvGrpSpPr>
        <p:grpSpPr>
          <a:xfrm rot="-5400000" flipH="1">
            <a:off x="6239121" y="1032770"/>
            <a:ext cx="5022035" cy="4764449"/>
            <a:chOff x="4571996" y="2268220"/>
            <a:chExt cx="5022035" cy="4764449"/>
          </a:xfrm>
        </p:grpSpPr>
        <p:pic>
          <p:nvPicPr>
            <p:cNvPr id="980" name="Google Shape;980;p23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81" name="Google Shape;981;p23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982" name="Google Shape;982;p23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983" name="Google Shape;983;p23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4" name="Google Shape;984;p23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85" name="Google Shape;985;p23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986" name="Google Shape;986;p23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7" name="Google Shape;987;p23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8" name="Google Shape;988;p23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89" name="Google Shape;989;p23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90" name="Google Shape;99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91" name="Google Shape;99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992" name="Google Shape;99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93" name="Google Shape;99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4" name="Google Shape;99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5" name="Google Shape;99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6" name="Google Shape;99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7" name="Google Shape;99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998" name="Google Shape;99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99" name="Google Shape;999;p23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1000" name="Google Shape;100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01" name="Google Shape;100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002" name="Google Shape;100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03" name="Google Shape;100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4" name="Google Shape;100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5" name="Google Shape;100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6" name="Google Shape;100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7" name="Google Shape;100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008" name="Google Shape;100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09" name="Google Shape;1009;p23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1010" name="Google Shape;101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11" name="Google Shape;101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012" name="Google Shape;101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13" name="Google Shape;101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4" name="Google Shape;101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5" name="Google Shape;101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6" name="Google Shape;101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7" name="Google Shape;101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018" name="Google Shape;101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19" name="Google Shape;1019;p23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1020" name="Google Shape;1020;p23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1" name="Google Shape;1021;p23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22" name="Google Shape;1022;p23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1023" name="Google Shape;1023;p23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23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25" name="Google Shape;1025;p23"/>
          <p:cNvPicPr preferRelativeResize="0"/>
          <p:nvPr/>
        </p:nvPicPr>
        <p:blipFill rotWithShape="1">
          <a:blip r:embed="rId2">
            <a:alphaModFix/>
          </a:blip>
          <a:srcRect l="16960" t="24718" r="7121" b="26177"/>
          <a:stretch/>
        </p:blipFill>
        <p:spPr>
          <a:xfrm rot="5400000">
            <a:off x="-1432850" y="882950"/>
            <a:ext cx="2441950" cy="18637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6" name="Google Shape;1026;p23"/>
          <p:cNvGrpSpPr/>
          <p:nvPr/>
        </p:nvGrpSpPr>
        <p:grpSpPr>
          <a:xfrm rot="10800000">
            <a:off x="6045700" y="237976"/>
            <a:ext cx="4558967" cy="134100"/>
            <a:chOff x="796100" y="3019701"/>
            <a:chExt cx="4558967" cy="134100"/>
          </a:xfrm>
        </p:grpSpPr>
        <p:sp>
          <p:nvSpPr>
            <p:cNvPr id="1027" name="Google Shape;1027;p23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8" name="Google Shape;1028;p23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29" name="Google Shape;1029;p23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0" name="Google Shape;1030;p23"/>
          <p:cNvGrpSpPr/>
          <p:nvPr/>
        </p:nvGrpSpPr>
        <p:grpSpPr>
          <a:xfrm>
            <a:off x="-1143750" y="3925887"/>
            <a:ext cx="4558967" cy="1517787"/>
            <a:chOff x="-1143750" y="3849687"/>
            <a:chExt cx="4558967" cy="1517787"/>
          </a:xfrm>
        </p:grpSpPr>
        <p:grpSp>
          <p:nvGrpSpPr>
            <p:cNvPr id="1031" name="Google Shape;1031;p23"/>
            <p:cNvGrpSpPr/>
            <p:nvPr/>
          </p:nvGrpSpPr>
          <p:grpSpPr>
            <a:xfrm rot="5400000">
              <a:off x="-805838" y="4155104"/>
              <a:ext cx="1517787" cy="906953"/>
              <a:chOff x="-55500" y="4835979"/>
              <a:chExt cx="1517787" cy="906953"/>
            </a:xfrm>
          </p:grpSpPr>
          <p:sp>
            <p:nvSpPr>
              <p:cNvPr id="1032" name="Google Shape;1032;p23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23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23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23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6" name="Google Shape;1036;p23"/>
            <p:cNvGrpSpPr/>
            <p:nvPr/>
          </p:nvGrpSpPr>
          <p:grpSpPr>
            <a:xfrm>
              <a:off x="-549966" y="3946426"/>
              <a:ext cx="2833357" cy="1421047"/>
              <a:chOff x="-677366" y="4067276"/>
              <a:chExt cx="2833357" cy="1421047"/>
            </a:xfrm>
          </p:grpSpPr>
          <p:sp>
            <p:nvSpPr>
              <p:cNvPr id="1037" name="Google Shape;1037;p23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38" name="Google Shape;1038;p23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039" name="Google Shape;1039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0" name="Google Shape;1040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41" name="Google Shape;1041;p23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042" name="Google Shape;1042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3" name="Google Shape;1043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044" name="Google Shape;1044;p23"/>
            <p:cNvSpPr/>
            <p:nvPr/>
          </p:nvSpPr>
          <p:spPr>
            <a:xfrm rot="-5400000">
              <a:off x="362395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5" name="Google Shape;1045;p23"/>
            <p:cNvGrpSpPr/>
            <p:nvPr/>
          </p:nvGrpSpPr>
          <p:grpSpPr>
            <a:xfrm>
              <a:off x="-1143750" y="4741576"/>
              <a:ext cx="4558967" cy="134100"/>
              <a:chOff x="796100" y="3019701"/>
              <a:chExt cx="4558967" cy="134100"/>
            </a:xfrm>
          </p:grpSpPr>
          <p:sp>
            <p:nvSpPr>
              <p:cNvPr id="1046" name="Google Shape;1046;p23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7" name="Google Shape;1047;p23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8" name="Google Shape;1048;p23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8" name="Google Shape;1058;p24"/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24"/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0" name="Google Shape;1060;p24"/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1" name="Google Shape;106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24"/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3" name="Google Shape;1063;p24"/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" name="Google Shape;1064;p24"/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66" name="Google Shape;1166;p26"/>
          <p:cNvSpPr txBox="1">
            <a:spLocks noGrp="1"/>
          </p:cNvSpPr>
          <p:nvPr>
            <p:ph type="subTitle" idx="1"/>
          </p:nvPr>
        </p:nvSpPr>
        <p:spPr>
          <a:xfrm>
            <a:off x="1804750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7" name="Google Shape;1167;p26"/>
          <p:cNvSpPr txBox="1">
            <a:spLocks noGrp="1"/>
          </p:cNvSpPr>
          <p:nvPr>
            <p:ph type="subTitle" idx="2"/>
          </p:nvPr>
        </p:nvSpPr>
        <p:spPr>
          <a:xfrm>
            <a:off x="5237152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8" name="Google Shape;1168;p26"/>
          <p:cNvSpPr txBox="1">
            <a:spLocks noGrp="1"/>
          </p:cNvSpPr>
          <p:nvPr>
            <p:ph type="subTitle" idx="3"/>
          </p:nvPr>
        </p:nvSpPr>
        <p:spPr>
          <a:xfrm>
            <a:off x="1804750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9" name="Google Shape;1169;p26"/>
          <p:cNvSpPr txBox="1">
            <a:spLocks noGrp="1"/>
          </p:cNvSpPr>
          <p:nvPr>
            <p:ph type="subTitle" idx="4"/>
          </p:nvPr>
        </p:nvSpPr>
        <p:spPr>
          <a:xfrm>
            <a:off x="5237152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0" name="Google Shape;1170;p26"/>
          <p:cNvSpPr txBox="1">
            <a:spLocks noGrp="1"/>
          </p:cNvSpPr>
          <p:nvPr>
            <p:ph type="subTitle" idx="5"/>
          </p:nvPr>
        </p:nvSpPr>
        <p:spPr>
          <a:xfrm>
            <a:off x="18047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1" name="Google Shape;1171;p26"/>
          <p:cNvSpPr txBox="1">
            <a:spLocks noGrp="1"/>
          </p:cNvSpPr>
          <p:nvPr>
            <p:ph type="subTitle" idx="6"/>
          </p:nvPr>
        </p:nvSpPr>
        <p:spPr>
          <a:xfrm>
            <a:off x="52371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2" name="Google Shape;1172;p26"/>
          <p:cNvSpPr txBox="1">
            <a:spLocks noGrp="1"/>
          </p:cNvSpPr>
          <p:nvPr>
            <p:ph type="subTitle" idx="7"/>
          </p:nvPr>
        </p:nvSpPr>
        <p:spPr>
          <a:xfrm>
            <a:off x="18047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3" name="Google Shape;1173;p26"/>
          <p:cNvSpPr txBox="1">
            <a:spLocks noGrp="1"/>
          </p:cNvSpPr>
          <p:nvPr>
            <p:ph type="subTitle" idx="8"/>
          </p:nvPr>
        </p:nvSpPr>
        <p:spPr>
          <a:xfrm>
            <a:off x="52371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174" name="Google Shape;1174;p26"/>
          <p:cNvGrpSpPr/>
          <p:nvPr/>
        </p:nvGrpSpPr>
        <p:grpSpPr>
          <a:xfrm>
            <a:off x="-2902027" y="1271890"/>
            <a:ext cx="6191222" cy="6191222"/>
            <a:chOff x="-2825827" y="1271890"/>
            <a:chExt cx="6191222" cy="6191222"/>
          </a:xfrm>
        </p:grpSpPr>
        <p:pic>
          <p:nvPicPr>
            <p:cNvPr id="1175" name="Google Shape;1175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76" name="Google Shape;1176;p26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1177" name="Google Shape;1177;p26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79" name="Google Shape;1179;p26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0" name="Google Shape;1180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1" name="Google Shape;1181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2" name="Google Shape;1182;p26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3" name="Google Shape;1183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5" name="Google Shape;1185;p26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186" name="Google Shape;1186;p26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26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88" name="Google Shape;1188;p26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189" name="Google Shape;1189;p26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0" name="Google Shape;1190;p26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1191" name="Google Shape;1191;p26"/>
          <p:cNvGrpSpPr/>
          <p:nvPr/>
        </p:nvGrpSpPr>
        <p:grpSpPr>
          <a:xfrm>
            <a:off x="5650173" y="-1036475"/>
            <a:ext cx="6191222" cy="6865137"/>
            <a:chOff x="5497773" y="-1036475"/>
            <a:chExt cx="6191222" cy="6865137"/>
          </a:xfrm>
        </p:grpSpPr>
        <p:grpSp>
          <p:nvGrpSpPr>
            <p:cNvPr id="1192" name="Google Shape;1192;p26"/>
            <p:cNvGrpSpPr/>
            <p:nvPr/>
          </p:nvGrpSpPr>
          <p:grpSpPr>
            <a:xfrm>
              <a:off x="5497773" y="-362560"/>
              <a:ext cx="6191222" cy="6191222"/>
              <a:chOff x="5584373" y="-362560"/>
              <a:chExt cx="6191222" cy="6191222"/>
            </a:xfrm>
          </p:grpSpPr>
          <p:grpSp>
            <p:nvGrpSpPr>
              <p:cNvPr id="1193" name="Google Shape;1193;p26"/>
              <p:cNvGrpSpPr/>
              <p:nvPr/>
            </p:nvGrpSpPr>
            <p:grpSpPr>
              <a:xfrm>
                <a:off x="5584373" y="-362560"/>
                <a:ext cx="6191222" cy="6191222"/>
                <a:chOff x="5443673" y="-405860"/>
                <a:chExt cx="6191222" cy="6191222"/>
              </a:xfrm>
            </p:grpSpPr>
            <p:sp>
              <p:nvSpPr>
                <p:cNvPr id="1194" name="Google Shape;1194;p26"/>
                <p:cNvSpPr/>
                <p:nvPr/>
              </p:nvSpPr>
              <p:spPr>
                <a:xfrm rot="-8100000" flipH="1">
                  <a:off x="6536116" y="315063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5" name="Google Shape;1195;p26"/>
                <p:cNvSpPr/>
                <p:nvPr/>
              </p:nvSpPr>
              <p:spPr>
                <a:xfrm rot="-8100000" flipH="1">
                  <a:off x="7076657" y="1499343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6" name="Google Shape;1196;p26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7" name="Google Shape;1197;p26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98" name="Google Shape;1198;p26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99" name="Google Shape;1199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0" name="Google Shape;1200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1" name="Google Shape;1201;p26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02" name="Google Shape;1202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3" name="Google Shape;1203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4" name="Google Shape;1204;p26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205" name="Google Shape;1205;p2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6" name="Google Shape;1206;p2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pic>
          <p:nvPicPr>
            <p:cNvPr id="1207" name="Google Shape;1207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8" name="Google Shape;1208;p26"/>
          <p:cNvGrpSpPr/>
          <p:nvPr/>
        </p:nvGrpSpPr>
        <p:grpSpPr>
          <a:xfrm>
            <a:off x="3983988" y="4933175"/>
            <a:ext cx="667916" cy="439200"/>
            <a:chOff x="3983988" y="4933175"/>
            <a:chExt cx="667916" cy="439200"/>
          </a:xfrm>
        </p:grpSpPr>
        <p:grpSp>
          <p:nvGrpSpPr>
            <p:cNvPr id="1209" name="Google Shape;1209;p26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1210" name="Google Shape;1210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2" name="Google Shape;1212;p26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1213" name="Google Shape;1213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17" name="Google Shape;1217;p27"/>
          <p:cNvSpPr txBox="1">
            <a:spLocks noGrp="1"/>
          </p:cNvSpPr>
          <p:nvPr>
            <p:ph type="subTitle" idx="1"/>
          </p:nvPr>
        </p:nvSpPr>
        <p:spPr>
          <a:xfrm>
            <a:off x="720000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8" name="Google Shape;1218;p27"/>
          <p:cNvSpPr txBox="1">
            <a:spLocks noGrp="1"/>
          </p:cNvSpPr>
          <p:nvPr>
            <p:ph type="subTitle" idx="2"/>
          </p:nvPr>
        </p:nvSpPr>
        <p:spPr>
          <a:xfrm>
            <a:off x="3469872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9" name="Google Shape;1219;p27"/>
          <p:cNvSpPr txBox="1">
            <a:spLocks noGrp="1"/>
          </p:cNvSpPr>
          <p:nvPr>
            <p:ph type="subTitle" idx="3"/>
          </p:nvPr>
        </p:nvSpPr>
        <p:spPr>
          <a:xfrm>
            <a:off x="720000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0" name="Google Shape;1220;p27"/>
          <p:cNvSpPr txBox="1">
            <a:spLocks noGrp="1"/>
          </p:cNvSpPr>
          <p:nvPr>
            <p:ph type="subTitle" idx="4"/>
          </p:nvPr>
        </p:nvSpPr>
        <p:spPr>
          <a:xfrm>
            <a:off x="3469872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1" name="Google Shape;1221;p27"/>
          <p:cNvSpPr txBox="1">
            <a:spLocks noGrp="1"/>
          </p:cNvSpPr>
          <p:nvPr>
            <p:ph type="subTitle" idx="5"/>
          </p:nvPr>
        </p:nvSpPr>
        <p:spPr>
          <a:xfrm>
            <a:off x="6219751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2" name="Google Shape;1222;p27"/>
          <p:cNvSpPr txBox="1">
            <a:spLocks noGrp="1"/>
          </p:cNvSpPr>
          <p:nvPr>
            <p:ph type="subTitle" idx="6"/>
          </p:nvPr>
        </p:nvSpPr>
        <p:spPr>
          <a:xfrm>
            <a:off x="6219751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3" name="Google Shape;1223;p27"/>
          <p:cNvSpPr txBox="1">
            <a:spLocks noGrp="1"/>
          </p:cNvSpPr>
          <p:nvPr>
            <p:ph type="subTitle" idx="7"/>
          </p:nvPr>
        </p:nvSpPr>
        <p:spPr>
          <a:xfrm>
            <a:off x="720000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4" name="Google Shape;1224;p27"/>
          <p:cNvSpPr txBox="1">
            <a:spLocks noGrp="1"/>
          </p:cNvSpPr>
          <p:nvPr>
            <p:ph type="subTitle" idx="8"/>
          </p:nvPr>
        </p:nvSpPr>
        <p:spPr>
          <a:xfrm>
            <a:off x="3469873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5" name="Google Shape;1225;p27"/>
          <p:cNvSpPr txBox="1">
            <a:spLocks noGrp="1"/>
          </p:cNvSpPr>
          <p:nvPr>
            <p:ph type="subTitle" idx="9"/>
          </p:nvPr>
        </p:nvSpPr>
        <p:spPr>
          <a:xfrm>
            <a:off x="720000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6" name="Google Shape;1226;p27"/>
          <p:cNvSpPr txBox="1">
            <a:spLocks noGrp="1"/>
          </p:cNvSpPr>
          <p:nvPr>
            <p:ph type="subTitle" idx="13"/>
          </p:nvPr>
        </p:nvSpPr>
        <p:spPr>
          <a:xfrm>
            <a:off x="3469873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7" name="Google Shape;1227;p27"/>
          <p:cNvSpPr txBox="1">
            <a:spLocks noGrp="1"/>
          </p:cNvSpPr>
          <p:nvPr>
            <p:ph type="subTitle" idx="14"/>
          </p:nvPr>
        </p:nvSpPr>
        <p:spPr>
          <a:xfrm>
            <a:off x="6219752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8" name="Google Shape;1228;p27"/>
          <p:cNvSpPr txBox="1">
            <a:spLocks noGrp="1"/>
          </p:cNvSpPr>
          <p:nvPr>
            <p:ph type="subTitle" idx="15"/>
          </p:nvPr>
        </p:nvSpPr>
        <p:spPr>
          <a:xfrm>
            <a:off x="6219752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229" name="Google Shape;1229;p27"/>
          <p:cNvGrpSpPr/>
          <p:nvPr/>
        </p:nvGrpSpPr>
        <p:grpSpPr>
          <a:xfrm>
            <a:off x="6102850" y="-1735180"/>
            <a:ext cx="4625025" cy="4171657"/>
            <a:chOff x="6026650" y="-1658980"/>
            <a:chExt cx="4625025" cy="4171657"/>
          </a:xfrm>
        </p:grpSpPr>
        <p:pic>
          <p:nvPicPr>
            <p:cNvPr id="1230" name="Google Shape;1230;p2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361325" y="-5966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31" name="Google Shape;1231;p27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1232" name="Google Shape;1232;p27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5" name="Google Shape;1235;p27"/>
            <p:cNvGrpSpPr/>
            <p:nvPr/>
          </p:nvGrpSpPr>
          <p:grpSpPr>
            <a:xfrm>
              <a:off x="6026650" y="-49075"/>
              <a:ext cx="803471" cy="494095"/>
              <a:chOff x="6394675" y="-49075"/>
              <a:chExt cx="803471" cy="494095"/>
            </a:xfrm>
          </p:grpSpPr>
          <p:sp>
            <p:nvSpPr>
              <p:cNvPr id="1236" name="Google Shape;1236;p27"/>
              <p:cNvSpPr/>
              <p:nvPr/>
            </p:nvSpPr>
            <p:spPr>
              <a:xfrm>
                <a:off x="6394675" y="0"/>
                <a:ext cx="284119" cy="246048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6627600" y="-49075"/>
                <a:ext cx="570546" cy="494095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38" name="Google Shape;1238;p27"/>
          <p:cNvGrpSpPr/>
          <p:nvPr/>
        </p:nvGrpSpPr>
        <p:grpSpPr>
          <a:xfrm>
            <a:off x="-1089100" y="4200325"/>
            <a:ext cx="5368850" cy="1863749"/>
            <a:chOff x="-1089100" y="4200325"/>
            <a:chExt cx="5368850" cy="1863749"/>
          </a:xfrm>
        </p:grpSpPr>
        <p:grpSp>
          <p:nvGrpSpPr>
            <p:cNvPr id="1239" name="Google Shape;1239;p27"/>
            <p:cNvGrpSpPr/>
            <p:nvPr/>
          </p:nvGrpSpPr>
          <p:grpSpPr>
            <a:xfrm>
              <a:off x="-185037" y="4598363"/>
              <a:ext cx="904666" cy="726121"/>
              <a:chOff x="7945225" y="4302000"/>
              <a:chExt cx="904666" cy="726121"/>
            </a:xfrm>
          </p:grpSpPr>
          <p:sp>
            <p:nvSpPr>
              <p:cNvPr id="1240" name="Google Shape;1240;p2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243" name="Google Shape;1243;p2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1837800" y="42003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44" name="Google Shape;1244;p27"/>
            <p:cNvGrpSpPr/>
            <p:nvPr/>
          </p:nvGrpSpPr>
          <p:grpSpPr>
            <a:xfrm rot="-2700000">
              <a:off x="390377" y="4688868"/>
              <a:ext cx="299453" cy="545119"/>
              <a:chOff x="-66426" y="1151064"/>
              <a:chExt cx="299455" cy="545125"/>
            </a:xfrm>
          </p:grpSpPr>
          <p:grpSp>
            <p:nvGrpSpPr>
              <p:cNvPr id="1245" name="Google Shape;1245;p27"/>
              <p:cNvGrpSpPr/>
              <p:nvPr/>
            </p:nvGrpSpPr>
            <p:grpSpPr>
              <a:xfrm>
                <a:off x="-66426" y="13965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46" name="Google Shape;1246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7" name="Google Shape;1247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8" name="Google Shape;1248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9" name="Google Shape;1249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0" name="Google Shape;1250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1" name="Google Shape;1251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2" name="Google Shape;1252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53" name="Google Shape;1253;p27"/>
              <p:cNvGrpSpPr/>
              <p:nvPr/>
            </p:nvGrpSpPr>
            <p:grpSpPr>
              <a:xfrm>
                <a:off x="-66426" y="11510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54" name="Google Shape;1254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5" name="Google Shape;1255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6" name="Google Shape;1256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7" name="Google Shape;1257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8" name="Google Shape;1258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9" name="Google Shape;1259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0" name="Google Shape;1260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61" name="Google Shape;1261;p27"/>
            <p:cNvGrpSpPr/>
            <p:nvPr/>
          </p:nvGrpSpPr>
          <p:grpSpPr>
            <a:xfrm>
              <a:off x="-1089100" y="4894376"/>
              <a:ext cx="4558967" cy="134100"/>
              <a:chOff x="796100" y="3019701"/>
              <a:chExt cx="4558967" cy="134100"/>
            </a:xfrm>
          </p:grpSpPr>
          <p:sp>
            <p:nvSpPr>
              <p:cNvPr id="1262" name="Google Shape;1262;p2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63" name="Google Shape;1263;p2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64" name="Google Shape;1264;p2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8" r:id="rId4"/>
    <p:sldLayoutId id="2147483669" r:id="rId5"/>
    <p:sldLayoutId id="2147483670" r:id="rId6"/>
    <p:sldLayoutId id="2147483672" r:id="rId7"/>
    <p:sldLayoutId id="2147483673" r:id="rId8"/>
    <p:sldLayoutId id="2147483676" r:id="rId9"/>
    <p:sldLayoutId id="214748367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5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Milan Janoch &amp; Jakub Pavlíček</a:t>
            </a:r>
            <a:endParaRPr dirty="0"/>
          </a:p>
        </p:txBody>
      </p:sp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JAZYK LIGMA</a:t>
            </a:r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>
          <a:extLst>
            <a:ext uri="{FF2B5EF4-FFF2-40B4-BE49-F238E27FC236}">
              <a16:creationId xmlns:a16="http://schemas.microsoft.com/office/drawing/2014/main" id="{1A90A701-B987-2A7A-8ADA-AB6F2AFB3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>
            <a:extLst>
              <a:ext uri="{FF2B5EF4-FFF2-40B4-BE49-F238E27FC236}">
                <a16:creationId xmlns:a16="http://schemas.microsoft.com/office/drawing/2014/main" id="{7A08698B-9AEC-BF0F-EF43-F66B8D6977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7392" y="457217"/>
            <a:ext cx="414460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Změny v gramatice</a:t>
            </a:r>
            <a:endParaRPr dirty="0"/>
          </a:p>
        </p:txBody>
      </p:sp>
      <p:sp>
        <p:nvSpPr>
          <p:cNvPr id="1638" name="Google Shape;1638;p41">
            <a:extLst>
              <a:ext uri="{FF2B5EF4-FFF2-40B4-BE49-F238E27FC236}">
                <a16:creationId xmlns:a16="http://schemas.microsoft.com/office/drawing/2014/main" id="{CE0ED0A6-EF3D-ADA9-F195-AE3E78C72926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4864610" y="1502626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Odebráno</a:t>
            </a:r>
            <a:endParaRPr dirty="0"/>
          </a:p>
        </p:txBody>
      </p:sp>
      <p:sp>
        <p:nvSpPr>
          <p:cNvPr id="1639" name="Google Shape;1639;p41">
            <a:extLst>
              <a:ext uri="{FF2B5EF4-FFF2-40B4-BE49-F238E27FC236}">
                <a16:creationId xmlns:a16="http://schemas.microsoft.com/office/drawing/2014/main" id="{7D428BDF-3EBB-919F-306F-2A3D0B9E5544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427392" y="1502626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Ponecháno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19D8B0-9E42-2771-502F-ABF6431F09D4}"/>
              </a:ext>
            </a:extLst>
          </p:cNvPr>
          <p:cNvSpPr txBox="1"/>
          <p:nvPr/>
        </p:nvSpPr>
        <p:spPr>
          <a:xfrm>
            <a:off x="228737" y="2025728"/>
            <a:ext cx="4015740" cy="1756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245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Cykly: while, do-while, repeat-until, for</a:t>
            </a:r>
          </a:p>
          <a:p>
            <a:pPr marL="457200" lvl="0" indent="-245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Násobné přiřazení: a = b = c = 5;</a:t>
            </a:r>
          </a:p>
          <a:p>
            <a:pPr marL="457200" lvl="0" indent="-245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Boolean + operace</a:t>
            </a:r>
          </a:p>
          <a:p>
            <a:pPr marL="457200" lvl="0" indent="-245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Else</a:t>
            </a:r>
          </a:p>
          <a:p>
            <a:pPr marL="457200" lvl="0" indent="-245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Parametry předávané hodnotou</a:t>
            </a:r>
          </a:p>
          <a:p>
            <a:pPr marL="457200" lvl="0" indent="-245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Návratová hodnota podprogramu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06A673-A3E0-B98F-F0E8-0E99227DB629}"/>
              </a:ext>
            </a:extLst>
          </p:cNvPr>
          <p:cNvSpPr txBox="1"/>
          <p:nvPr/>
        </p:nvSpPr>
        <p:spPr>
          <a:xfrm>
            <a:off x="4669536" y="2018704"/>
            <a:ext cx="2237857" cy="1196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245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String</a:t>
            </a:r>
          </a:p>
          <a:p>
            <a:pPr marL="457200" lvl="0" indent="-245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Float</a:t>
            </a:r>
          </a:p>
          <a:p>
            <a:pPr marL="457200" lvl="0" indent="-245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Switch</a:t>
            </a:r>
          </a:p>
          <a:p>
            <a:pPr marL="457200" lvl="0" indent="-245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Paralelní přiřazení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CE9CD2-CE0E-BE5C-47A1-7C0402B2AF54}"/>
              </a:ext>
            </a:extLst>
          </p:cNvPr>
          <p:cNvSpPr txBox="1"/>
          <p:nvPr/>
        </p:nvSpPr>
        <p:spPr>
          <a:xfrm>
            <a:off x="8162544" y="4549177"/>
            <a:ext cx="280416" cy="309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400" b="1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25778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>
          <a:extLst>
            <a:ext uri="{FF2B5EF4-FFF2-40B4-BE49-F238E27FC236}">
              <a16:creationId xmlns:a16="http://schemas.microsoft.com/office/drawing/2014/main" id="{9D2C968A-2E03-FD7F-AC95-A920C6344B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>
            <a:extLst>
              <a:ext uri="{FF2B5EF4-FFF2-40B4-BE49-F238E27FC236}">
                <a16:creationId xmlns:a16="http://schemas.microsoft.com/office/drawing/2014/main" id="{75372652-A807-9818-1A71-72461DE7D0D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441528" y="2023050"/>
            <a:ext cx="226094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Deklarace proměnné – nutná hodnota</a:t>
            </a:r>
            <a:endParaRPr dirty="0"/>
          </a:p>
        </p:txBody>
      </p:sp>
      <p:sp>
        <p:nvSpPr>
          <p:cNvPr id="1761" name="Google Shape;1761;p45">
            <a:extLst>
              <a:ext uri="{FF2B5EF4-FFF2-40B4-BE49-F238E27FC236}">
                <a16:creationId xmlns:a16="http://schemas.microsoft.com/office/drawing/2014/main" id="{BBC3F5F5-1260-1634-B400-8E59332E06C2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6373593" y="2019905"/>
            <a:ext cx="191882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Hlavička for cyklu – nová proměnná</a:t>
            </a:r>
            <a:endParaRPr dirty="0"/>
          </a:p>
        </p:txBody>
      </p:sp>
      <p:sp>
        <p:nvSpPr>
          <p:cNvPr id="1763" name="Google Shape;1763;p45">
            <a:extLst>
              <a:ext uri="{FF2B5EF4-FFF2-40B4-BE49-F238E27FC236}">
                <a16:creationId xmlns:a16="http://schemas.microsoft.com/office/drawing/2014/main" id="{8B2966CF-5889-2EB2-9FBB-E094DCFDF8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6418" y="44529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Omezení jazyka</a:t>
            </a:r>
            <a:endParaRPr dirty="0"/>
          </a:p>
        </p:txBody>
      </p:sp>
      <p:sp>
        <p:nvSpPr>
          <p:cNvPr id="1766" name="Google Shape;1766;p45">
            <a:extLst>
              <a:ext uri="{FF2B5EF4-FFF2-40B4-BE49-F238E27FC236}">
                <a16:creationId xmlns:a16="http://schemas.microsoft.com/office/drawing/2014/main" id="{44125677-B6AD-79F1-8997-D96CE8F59B8E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3311021" y="3516009"/>
            <a:ext cx="257103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Funkce vždy vrací hodnotu</a:t>
            </a:r>
          </a:p>
        </p:txBody>
      </p:sp>
      <p:sp>
        <p:nvSpPr>
          <p:cNvPr id="1767" name="Google Shape;1767;p45">
            <a:extLst>
              <a:ext uri="{FF2B5EF4-FFF2-40B4-BE49-F238E27FC236}">
                <a16:creationId xmlns:a16="http://schemas.microsoft.com/office/drawing/2014/main" id="{72511672-B05B-CC8C-8554-F8A009030EE2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335197" y="2023050"/>
            <a:ext cx="2523383" cy="4025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Datové typy – </a:t>
            </a:r>
            <a:r>
              <a:rPr lang="cs-CZ" dirty="0" err="1"/>
              <a:t>int</a:t>
            </a:r>
            <a:r>
              <a:rPr lang="cs-CZ" dirty="0"/>
              <a:t>, </a:t>
            </a:r>
            <a:r>
              <a:rPr lang="cs-CZ" dirty="0" err="1"/>
              <a:t>boolean</a:t>
            </a:r>
            <a:endParaRPr lang="cs-CZ" dirty="0"/>
          </a:p>
        </p:txBody>
      </p:sp>
      <p:sp>
        <p:nvSpPr>
          <p:cNvPr id="1769" name="Google Shape;1769;p45">
            <a:extLst>
              <a:ext uri="{FF2B5EF4-FFF2-40B4-BE49-F238E27FC236}">
                <a16:creationId xmlns:a16="http://schemas.microsoft.com/office/drawing/2014/main" id="{9E8E0BB1-130A-A62C-1756-1CAEED7921A4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386139" y="3516009"/>
            <a:ext cx="2348575" cy="6834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Funkce definovány pod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příkazy (globální scope)</a:t>
            </a:r>
            <a:endParaRPr dirty="0"/>
          </a:p>
        </p:txBody>
      </p:sp>
      <p:grpSp>
        <p:nvGrpSpPr>
          <p:cNvPr id="54" name="Google Shape;2845;p65">
            <a:extLst>
              <a:ext uri="{FF2B5EF4-FFF2-40B4-BE49-F238E27FC236}">
                <a16:creationId xmlns:a16="http://schemas.microsoft.com/office/drawing/2014/main" id="{49D7F5CB-0BB6-48BB-F993-593F604F1FFF}"/>
              </a:ext>
            </a:extLst>
          </p:cNvPr>
          <p:cNvGrpSpPr/>
          <p:nvPr/>
        </p:nvGrpSpPr>
        <p:grpSpPr>
          <a:xfrm>
            <a:off x="4346684" y="1596051"/>
            <a:ext cx="450476" cy="320850"/>
            <a:chOff x="7952081" y="1504721"/>
            <a:chExt cx="477654" cy="340207"/>
          </a:xfrm>
        </p:grpSpPr>
        <p:sp>
          <p:nvSpPr>
            <p:cNvPr id="55" name="Google Shape;2846;p65">
              <a:extLst>
                <a:ext uri="{FF2B5EF4-FFF2-40B4-BE49-F238E27FC236}">
                  <a16:creationId xmlns:a16="http://schemas.microsoft.com/office/drawing/2014/main" id="{56C118F2-5AA1-796D-159E-548D1541A6D7}"/>
                </a:ext>
              </a:extLst>
            </p:cNvPr>
            <p:cNvSpPr/>
            <p:nvPr/>
          </p:nvSpPr>
          <p:spPr>
            <a:xfrm>
              <a:off x="7952081" y="1504721"/>
              <a:ext cx="477654" cy="340207"/>
            </a:xfrm>
            <a:custGeom>
              <a:avLst/>
              <a:gdLst/>
              <a:ahLst/>
              <a:cxnLst/>
              <a:rect l="l" t="t" r="r" b="b"/>
              <a:pathLst>
                <a:path w="12608" h="8980" extrusionOk="0">
                  <a:moveTo>
                    <a:pt x="11124" y="362"/>
                  </a:moveTo>
                  <a:cubicBezTo>
                    <a:pt x="11383" y="362"/>
                    <a:pt x="11592" y="571"/>
                    <a:pt x="11592" y="831"/>
                  </a:cubicBezTo>
                  <a:lnTo>
                    <a:pt x="11592" y="6937"/>
                  </a:lnTo>
                  <a:cubicBezTo>
                    <a:pt x="11592" y="7195"/>
                    <a:pt x="11383" y="7405"/>
                    <a:pt x="11124" y="7405"/>
                  </a:cubicBezTo>
                  <a:lnTo>
                    <a:pt x="1479" y="7405"/>
                  </a:lnTo>
                  <a:cubicBezTo>
                    <a:pt x="1220" y="7405"/>
                    <a:pt x="1011" y="7196"/>
                    <a:pt x="1011" y="6937"/>
                  </a:cubicBezTo>
                  <a:lnTo>
                    <a:pt x="1011" y="831"/>
                  </a:lnTo>
                  <a:cubicBezTo>
                    <a:pt x="1011" y="571"/>
                    <a:pt x="1220" y="362"/>
                    <a:pt x="1479" y="362"/>
                  </a:cubicBezTo>
                  <a:close/>
                  <a:moveTo>
                    <a:pt x="7432" y="7798"/>
                  </a:moveTo>
                  <a:lnTo>
                    <a:pt x="7432" y="7845"/>
                  </a:lnTo>
                  <a:cubicBezTo>
                    <a:pt x="7432" y="7946"/>
                    <a:pt x="7351" y="8028"/>
                    <a:pt x="7250" y="8028"/>
                  </a:cubicBezTo>
                  <a:lnTo>
                    <a:pt x="5386" y="8028"/>
                  </a:lnTo>
                  <a:cubicBezTo>
                    <a:pt x="5285" y="8028"/>
                    <a:pt x="5204" y="7946"/>
                    <a:pt x="5204" y="7845"/>
                  </a:cubicBezTo>
                  <a:lnTo>
                    <a:pt x="5204" y="7798"/>
                  </a:lnTo>
                  <a:close/>
                  <a:moveTo>
                    <a:pt x="1485" y="1"/>
                  </a:moveTo>
                  <a:cubicBezTo>
                    <a:pt x="1024" y="1"/>
                    <a:pt x="648" y="376"/>
                    <a:pt x="648" y="839"/>
                  </a:cubicBezTo>
                  <a:lnTo>
                    <a:pt x="648" y="6933"/>
                  </a:lnTo>
                  <a:cubicBezTo>
                    <a:pt x="648" y="7108"/>
                    <a:pt x="702" y="7270"/>
                    <a:pt x="793" y="7405"/>
                  </a:cubicBezTo>
                  <a:lnTo>
                    <a:pt x="496" y="7405"/>
                  </a:lnTo>
                  <a:cubicBezTo>
                    <a:pt x="232" y="7405"/>
                    <a:pt x="12" y="7616"/>
                    <a:pt x="8" y="7882"/>
                  </a:cubicBezTo>
                  <a:cubicBezTo>
                    <a:pt x="0" y="8485"/>
                    <a:pt x="487" y="8980"/>
                    <a:pt x="1087" y="8980"/>
                  </a:cubicBezTo>
                  <a:lnTo>
                    <a:pt x="7293" y="8980"/>
                  </a:lnTo>
                  <a:cubicBezTo>
                    <a:pt x="7389" y="8980"/>
                    <a:pt x="7474" y="8909"/>
                    <a:pt x="7482" y="8815"/>
                  </a:cubicBezTo>
                  <a:cubicBezTo>
                    <a:pt x="7491" y="8708"/>
                    <a:pt x="7407" y="8619"/>
                    <a:pt x="7302" y="8619"/>
                  </a:cubicBezTo>
                  <a:lnTo>
                    <a:pt x="1091" y="8619"/>
                  </a:lnTo>
                  <a:cubicBezTo>
                    <a:pt x="704" y="8619"/>
                    <a:pt x="389" y="8304"/>
                    <a:pt x="390" y="7918"/>
                  </a:cubicBezTo>
                  <a:cubicBezTo>
                    <a:pt x="390" y="7852"/>
                    <a:pt x="445" y="7801"/>
                    <a:pt x="510" y="7801"/>
                  </a:cubicBezTo>
                  <a:lnTo>
                    <a:pt x="4841" y="7801"/>
                  </a:lnTo>
                  <a:lnTo>
                    <a:pt x="4841" y="7840"/>
                  </a:lnTo>
                  <a:cubicBezTo>
                    <a:pt x="4841" y="8144"/>
                    <a:pt x="5087" y="8390"/>
                    <a:pt x="5391" y="8390"/>
                  </a:cubicBezTo>
                  <a:lnTo>
                    <a:pt x="7240" y="8390"/>
                  </a:lnTo>
                  <a:cubicBezTo>
                    <a:pt x="7543" y="8390"/>
                    <a:pt x="7789" y="8144"/>
                    <a:pt x="7789" y="7840"/>
                  </a:cubicBezTo>
                  <a:lnTo>
                    <a:pt x="7789" y="7801"/>
                  </a:lnTo>
                  <a:lnTo>
                    <a:pt x="12084" y="7801"/>
                  </a:lnTo>
                  <a:cubicBezTo>
                    <a:pt x="12150" y="7801"/>
                    <a:pt x="12203" y="7854"/>
                    <a:pt x="12204" y="7918"/>
                  </a:cubicBezTo>
                  <a:cubicBezTo>
                    <a:pt x="12205" y="8305"/>
                    <a:pt x="11891" y="8619"/>
                    <a:pt x="11503" y="8619"/>
                  </a:cubicBezTo>
                  <a:lnTo>
                    <a:pt x="8173" y="8619"/>
                  </a:lnTo>
                  <a:cubicBezTo>
                    <a:pt x="8077" y="8619"/>
                    <a:pt x="7993" y="8688"/>
                    <a:pt x="7984" y="8783"/>
                  </a:cubicBezTo>
                  <a:cubicBezTo>
                    <a:pt x="7976" y="8891"/>
                    <a:pt x="8060" y="8980"/>
                    <a:pt x="8164" y="8980"/>
                  </a:cubicBezTo>
                  <a:lnTo>
                    <a:pt x="11524" y="8980"/>
                  </a:lnTo>
                  <a:cubicBezTo>
                    <a:pt x="12120" y="8980"/>
                    <a:pt x="12606" y="8495"/>
                    <a:pt x="12606" y="7898"/>
                  </a:cubicBezTo>
                  <a:cubicBezTo>
                    <a:pt x="12607" y="7625"/>
                    <a:pt x="12386" y="7405"/>
                    <a:pt x="12115" y="7405"/>
                  </a:cubicBezTo>
                  <a:lnTo>
                    <a:pt x="11809" y="7405"/>
                  </a:lnTo>
                  <a:cubicBezTo>
                    <a:pt x="11899" y="7272"/>
                    <a:pt x="11953" y="7111"/>
                    <a:pt x="11953" y="6938"/>
                  </a:cubicBezTo>
                  <a:lnTo>
                    <a:pt x="11953" y="839"/>
                  </a:lnTo>
                  <a:cubicBezTo>
                    <a:pt x="11953" y="377"/>
                    <a:pt x="11579" y="1"/>
                    <a:pt x="111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847;p65">
              <a:extLst>
                <a:ext uri="{FF2B5EF4-FFF2-40B4-BE49-F238E27FC236}">
                  <a16:creationId xmlns:a16="http://schemas.microsoft.com/office/drawing/2014/main" id="{F00D1F78-8F49-390E-4E6A-F564B69BE5FF}"/>
                </a:ext>
              </a:extLst>
            </p:cNvPr>
            <p:cNvSpPr/>
            <p:nvPr/>
          </p:nvSpPr>
          <p:spPr>
            <a:xfrm>
              <a:off x="8006484" y="1536999"/>
              <a:ext cx="368697" cy="229659"/>
            </a:xfrm>
            <a:custGeom>
              <a:avLst/>
              <a:gdLst/>
              <a:ahLst/>
              <a:cxnLst/>
              <a:rect l="l" t="t" r="r" b="b"/>
              <a:pathLst>
                <a:path w="9732" h="6062" extrusionOk="0">
                  <a:moveTo>
                    <a:pt x="483" y="0"/>
                  </a:moveTo>
                  <a:cubicBezTo>
                    <a:pt x="216" y="0"/>
                    <a:pt x="0" y="216"/>
                    <a:pt x="0" y="483"/>
                  </a:cubicBezTo>
                  <a:lnTo>
                    <a:pt x="0" y="5578"/>
                  </a:lnTo>
                  <a:cubicBezTo>
                    <a:pt x="0" y="5845"/>
                    <a:pt x="216" y="6061"/>
                    <a:pt x="483" y="6061"/>
                  </a:cubicBezTo>
                  <a:lnTo>
                    <a:pt x="9248" y="6061"/>
                  </a:lnTo>
                  <a:cubicBezTo>
                    <a:pt x="9515" y="6061"/>
                    <a:pt x="9731" y="5845"/>
                    <a:pt x="9731" y="5578"/>
                  </a:cubicBezTo>
                  <a:lnTo>
                    <a:pt x="9731" y="484"/>
                  </a:lnTo>
                  <a:cubicBezTo>
                    <a:pt x="9731" y="217"/>
                    <a:pt x="9515" y="0"/>
                    <a:pt x="9248" y="0"/>
                  </a:cubicBezTo>
                  <a:lnTo>
                    <a:pt x="2547" y="0"/>
                  </a:lnTo>
                  <a:cubicBezTo>
                    <a:pt x="2472" y="0"/>
                    <a:pt x="2401" y="43"/>
                    <a:pt x="2372" y="112"/>
                  </a:cubicBezTo>
                  <a:cubicBezTo>
                    <a:pt x="2312" y="255"/>
                    <a:pt x="2415" y="393"/>
                    <a:pt x="2552" y="393"/>
                  </a:cubicBezTo>
                  <a:lnTo>
                    <a:pt x="9256" y="393"/>
                  </a:lnTo>
                  <a:cubicBezTo>
                    <a:pt x="9318" y="393"/>
                    <a:pt x="9371" y="443"/>
                    <a:pt x="9371" y="508"/>
                  </a:cubicBezTo>
                  <a:lnTo>
                    <a:pt x="9371" y="5586"/>
                  </a:lnTo>
                  <a:cubicBezTo>
                    <a:pt x="9371" y="5649"/>
                    <a:pt x="9321" y="5701"/>
                    <a:pt x="9256" y="5701"/>
                  </a:cubicBezTo>
                  <a:lnTo>
                    <a:pt x="476" y="5701"/>
                  </a:lnTo>
                  <a:cubicBezTo>
                    <a:pt x="413" y="5701"/>
                    <a:pt x="361" y="5651"/>
                    <a:pt x="361" y="5586"/>
                  </a:cubicBezTo>
                  <a:lnTo>
                    <a:pt x="361" y="508"/>
                  </a:lnTo>
                  <a:cubicBezTo>
                    <a:pt x="361" y="445"/>
                    <a:pt x="411" y="393"/>
                    <a:pt x="476" y="393"/>
                  </a:cubicBezTo>
                  <a:lnTo>
                    <a:pt x="1675" y="393"/>
                  </a:lnTo>
                  <a:cubicBezTo>
                    <a:pt x="1757" y="393"/>
                    <a:pt x="1834" y="341"/>
                    <a:pt x="1858" y="260"/>
                  </a:cubicBezTo>
                  <a:cubicBezTo>
                    <a:pt x="1898" y="124"/>
                    <a:pt x="1804" y="0"/>
                    <a:pt x="16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848;p65">
              <a:extLst>
                <a:ext uri="{FF2B5EF4-FFF2-40B4-BE49-F238E27FC236}">
                  <a16:creationId xmlns:a16="http://schemas.microsoft.com/office/drawing/2014/main" id="{AF778B40-5BE9-4D95-105E-F49553BDAF7E}"/>
                </a:ext>
              </a:extLst>
            </p:cNvPr>
            <p:cNvSpPr/>
            <p:nvPr/>
          </p:nvSpPr>
          <p:spPr>
            <a:xfrm>
              <a:off x="8044331" y="1568027"/>
              <a:ext cx="25307" cy="13676"/>
            </a:xfrm>
            <a:custGeom>
              <a:avLst/>
              <a:gdLst/>
              <a:ahLst/>
              <a:cxnLst/>
              <a:rect l="l" t="t" r="r" b="b"/>
              <a:pathLst>
                <a:path w="668" h="361" extrusionOk="0">
                  <a:moveTo>
                    <a:pt x="197" y="0"/>
                  </a:moveTo>
                  <a:cubicBezTo>
                    <a:pt x="102" y="0"/>
                    <a:pt x="17" y="69"/>
                    <a:pt x="9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469" y="360"/>
                  </a:lnTo>
                  <a:cubicBezTo>
                    <a:pt x="564" y="360"/>
                    <a:pt x="650" y="291"/>
                    <a:pt x="657" y="197"/>
                  </a:cubicBezTo>
                  <a:cubicBezTo>
                    <a:pt x="668" y="89"/>
                    <a:pt x="584" y="0"/>
                    <a:pt x="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849;p65">
              <a:extLst>
                <a:ext uri="{FF2B5EF4-FFF2-40B4-BE49-F238E27FC236}">
                  <a16:creationId xmlns:a16="http://schemas.microsoft.com/office/drawing/2014/main" id="{C7001875-17E0-B4B8-C1A8-F2C687C5F4F1}"/>
                </a:ext>
              </a:extLst>
            </p:cNvPr>
            <p:cNvSpPr/>
            <p:nvPr/>
          </p:nvSpPr>
          <p:spPr>
            <a:xfrm>
              <a:off x="8084982" y="1568027"/>
              <a:ext cx="54403" cy="13676"/>
            </a:xfrm>
            <a:custGeom>
              <a:avLst/>
              <a:gdLst/>
              <a:ahLst/>
              <a:cxnLst/>
              <a:rect l="l" t="t" r="r" b="b"/>
              <a:pathLst>
                <a:path w="1436" h="361" extrusionOk="0">
                  <a:moveTo>
                    <a:pt x="198" y="0"/>
                  </a:moveTo>
                  <a:cubicBezTo>
                    <a:pt x="103" y="0"/>
                    <a:pt x="18" y="69"/>
                    <a:pt x="9" y="164"/>
                  </a:cubicBezTo>
                  <a:cubicBezTo>
                    <a:pt x="1" y="271"/>
                    <a:pt x="85" y="360"/>
                    <a:pt x="189" y="360"/>
                  </a:cubicBezTo>
                  <a:lnTo>
                    <a:pt x="1238" y="360"/>
                  </a:lnTo>
                  <a:cubicBezTo>
                    <a:pt x="1333" y="360"/>
                    <a:pt x="1418" y="291"/>
                    <a:pt x="1426" y="197"/>
                  </a:cubicBezTo>
                  <a:cubicBezTo>
                    <a:pt x="1436" y="89"/>
                    <a:pt x="1352" y="0"/>
                    <a:pt x="1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850;p65">
              <a:extLst>
                <a:ext uri="{FF2B5EF4-FFF2-40B4-BE49-F238E27FC236}">
                  <a16:creationId xmlns:a16="http://schemas.microsoft.com/office/drawing/2014/main" id="{37ADA18B-943F-9495-17F0-FCF4B2351C92}"/>
                </a:ext>
              </a:extLst>
            </p:cNvPr>
            <p:cNvSpPr/>
            <p:nvPr/>
          </p:nvSpPr>
          <p:spPr>
            <a:xfrm>
              <a:off x="8044369" y="1599092"/>
              <a:ext cx="25269" cy="13639"/>
            </a:xfrm>
            <a:custGeom>
              <a:avLst/>
              <a:gdLst/>
              <a:ahLst/>
              <a:cxnLst/>
              <a:rect l="l" t="t" r="r" b="b"/>
              <a:pathLst>
                <a:path w="667" h="360" extrusionOk="0">
                  <a:moveTo>
                    <a:pt x="198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0" y="270"/>
                    <a:pt x="84" y="359"/>
                    <a:pt x="189" y="359"/>
                  </a:cubicBezTo>
                  <a:lnTo>
                    <a:pt x="471" y="359"/>
                  </a:lnTo>
                  <a:cubicBezTo>
                    <a:pt x="566" y="359"/>
                    <a:pt x="651" y="290"/>
                    <a:pt x="659" y="196"/>
                  </a:cubicBezTo>
                  <a:cubicBezTo>
                    <a:pt x="667" y="89"/>
                    <a:pt x="583" y="0"/>
                    <a:pt x="4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851;p65">
              <a:extLst>
                <a:ext uri="{FF2B5EF4-FFF2-40B4-BE49-F238E27FC236}">
                  <a16:creationId xmlns:a16="http://schemas.microsoft.com/office/drawing/2014/main" id="{5CB1A477-76B4-34F2-CD4F-9B52D8A0072F}"/>
                </a:ext>
              </a:extLst>
            </p:cNvPr>
            <p:cNvSpPr/>
            <p:nvPr/>
          </p:nvSpPr>
          <p:spPr>
            <a:xfrm>
              <a:off x="8084717" y="1599092"/>
              <a:ext cx="34362" cy="13639"/>
            </a:xfrm>
            <a:custGeom>
              <a:avLst/>
              <a:gdLst/>
              <a:ahLst/>
              <a:cxnLst/>
              <a:rect l="l" t="t" r="r" b="b"/>
              <a:pathLst>
                <a:path w="907" h="360" extrusionOk="0">
                  <a:moveTo>
                    <a:pt x="199" y="0"/>
                  </a:moveTo>
                  <a:cubicBezTo>
                    <a:pt x="103" y="0"/>
                    <a:pt x="18" y="69"/>
                    <a:pt x="10" y="164"/>
                  </a:cubicBezTo>
                  <a:cubicBezTo>
                    <a:pt x="1" y="270"/>
                    <a:pt x="84" y="359"/>
                    <a:pt x="189" y="359"/>
                  </a:cubicBezTo>
                  <a:lnTo>
                    <a:pt x="710" y="359"/>
                  </a:lnTo>
                  <a:cubicBezTo>
                    <a:pt x="805" y="359"/>
                    <a:pt x="890" y="290"/>
                    <a:pt x="898" y="196"/>
                  </a:cubicBezTo>
                  <a:cubicBezTo>
                    <a:pt x="907" y="89"/>
                    <a:pt x="823" y="0"/>
                    <a:pt x="7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852;p65">
              <a:extLst>
                <a:ext uri="{FF2B5EF4-FFF2-40B4-BE49-F238E27FC236}">
                  <a16:creationId xmlns:a16="http://schemas.microsoft.com/office/drawing/2014/main" id="{E18B990C-6C48-970B-A2B5-0A6E8D324B8D}"/>
                </a:ext>
              </a:extLst>
            </p:cNvPr>
            <p:cNvSpPr/>
            <p:nvPr/>
          </p:nvSpPr>
          <p:spPr>
            <a:xfrm>
              <a:off x="8044331" y="1630082"/>
              <a:ext cx="25307" cy="13676"/>
            </a:xfrm>
            <a:custGeom>
              <a:avLst/>
              <a:gdLst/>
              <a:ahLst/>
              <a:cxnLst/>
              <a:rect l="l" t="t" r="r" b="b"/>
              <a:pathLst>
                <a:path w="668" h="361" extrusionOk="0">
                  <a:moveTo>
                    <a:pt x="197" y="0"/>
                  </a:moveTo>
                  <a:cubicBezTo>
                    <a:pt x="102" y="0"/>
                    <a:pt x="17" y="69"/>
                    <a:pt x="9" y="164"/>
                  </a:cubicBezTo>
                  <a:cubicBezTo>
                    <a:pt x="0" y="271"/>
                    <a:pt x="84" y="361"/>
                    <a:pt x="189" y="361"/>
                  </a:cubicBezTo>
                  <a:lnTo>
                    <a:pt x="470" y="361"/>
                  </a:lnTo>
                  <a:cubicBezTo>
                    <a:pt x="566" y="361"/>
                    <a:pt x="651" y="290"/>
                    <a:pt x="658" y="196"/>
                  </a:cubicBezTo>
                  <a:cubicBezTo>
                    <a:pt x="668" y="90"/>
                    <a:pt x="584" y="0"/>
                    <a:pt x="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853;p65">
              <a:extLst>
                <a:ext uri="{FF2B5EF4-FFF2-40B4-BE49-F238E27FC236}">
                  <a16:creationId xmlns:a16="http://schemas.microsoft.com/office/drawing/2014/main" id="{8ADDACFF-7020-F356-9578-F680D374FA63}"/>
                </a:ext>
              </a:extLst>
            </p:cNvPr>
            <p:cNvSpPr/>
            <p:nvPr/>
          </p:nvSpPr>
          <p:spPr>
            <a:xfrm>
              <a:off x="8044369" y="1659860"/>
              <a:ext cx="25269" cy="13714"/>
            </a:xfrm>
            <a:custGeom>
              <a:avLst/>
              <a:gdLst/>
              <a:ahLst/>
              <a:cxnLst/>
              <a:rect l="l" t="t" r="r" b="b"/>
              <a:pathLst>
                <a:path w="667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469" y="361"/>
                  </a:lnTo>
                  <a:cubicBezTo>
                    <a:pt x="565" y="361"/>
                    <a:pt x="650" y="292"/>
                    <a:pt x="657" y="198"/>
                  </a:cubicBezTo>
                  <a:cubicBezTo>
                    <a:pt x="667" y="90"/>
                    <a:pt x="583" y="1"/>
                    <a:pt x="4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854;p65">
              <a:extLst>
                <a:ext uri="{FF2B5EF4-FFF2-40B4-BE49-F238E27FC236}">
                  <a16:creationId xmlns:a16="http://schemas.microsoft.com/office/drawing/2014/main" id="{E804FB7A-288E-2833-6319-ADEF314730F8}"/>
                </a:ext>
              </a:extLst>
            </p:cNvPr>
            <p:cNvSpPr/>
            <p:nvPr/>
          </p:nvSpPr>
          <p:spPr>
            <a:xfrm>
              <a:off x="8044331" y="1692176"/>
              <a:ext cx="25307" cy="13676"/>
            </a:xfrm>
            <a:custGeom>
              <a:avLst/>
              <a:gdLst/>
              <a:ahLst/>
              <a:cxnLst/>
              <a:rect l="l" t="t" r="r" b="b"/>
              <a:pathLst>
                <a:path w="668" h="361" extrusionOk="0">
                  <a:moveTo>
                    <a:pt x="197" y="0"/>
                  </a:moveTo>
                  <a:cubicBezTo>
                    <a:pt x="102" y="0"/>
                    <a:pt x="17" y="69"/>
                    <a:pt x="9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470" y="361"/>
                  </a:lnTo>
                  <a:cubicBezTo>
                    <a:pt x="566" y="361"/>
                    <a:pt x="651" y="290"/>
                    <a:pt x="658" y="196"/>
                  </a:cubicBezTo>
                  <a:cubicBezTo>
                    <a:pt x="668" y="89"/>
                    <a:pt x="584" y="0"/>
                    <a:pt x="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2855;p65">
              <a:extLst>
                <a:ext uri="{FF2B5EF4-FFF2-40B4-BE49-F238E27FC236}">
                  <a16:creationId xmlns:a16="http://schemas.microsoft.com/office/drawing/2014/main" id="{1A189421-BEBA-6B9C-B2DB-52F7C887B860}"/>
                </a:ext>
              </a:extLst>
            </p:cNvPr>
            <p:cNvSpPr/>
            <p:nvPr/>
          </p:nvSpPr>
          <p:spPr>
            <a:xfrm>
              <a:off x="8044331" y="1721916"/>
              <a:ext cx="25307" cy="13714"/>
            </a:xfrm>
            <a:custGeom>
              <a:avLst/>
              <a:gdLst/>
              <a:ahLst/>
              <a:cxnLst/>
              <a:rect l="l" t="t" r="r" b="b"/>
              <a:pathLst>
                <a:path w="668" h="362" extrusionOk="0">
                  <a:moveTo>
                    <a:pt x="197" y="1"/>
                  </a:moveTo>
                  <a:cubicBezTo>
                    <a:pt x="102" y="1"/>
                    <a:pt x="17" y="70"/>
                    <a:pt x="9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469" y="361"/>
                  </a:lnTo>
                  <a:cubicBezTo>
                    <a:pt x="564" y="361"/>
                    <a:pt x="650" y="291"/>
                    <a:pt x="657" y="197"/>
                  </a:cubicBezTo>
                  <a:cubicBezTo>
                    <a:pt x="668" y="91"/>
                    <a:pt x="584" y="1"/>
                    <a:pt x="4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2856;p65">
              <a:extLst>
                <a:ext uri="{FF2B5EF4-FFF2-40B4-BE49-F238E27FC236}">
                  <a16:creationId xmlns:a16="http://schemas.microsoft.com/office/drawing/2014/main" id="{3E265A2E-86E6-A3E0-AE66-F79AC97D6384}"/>
                </a:ext>
              </a:extLst>
            </p:cNvPr>
            <p:cNvSpPr/>
            <p:nvPr/>
          </p:nvSpPr>
          <p:spPr>
            <a:xfrm>
              <a:off x="8125064" y="1586174"/>
              <a:ext cx="132370" cy="132370"/>
            </a:xfrm>
            <a:custGeom>
              <a:avLst/>
              <a:gdLst/>
              <a:ahLst/>
              <a:cxnLst/>
              <a:rect l="l" t="t" r="r" b="b"/>
              <a:pathLst>
                <a:path w="3494" h="3494" extrusionOk="0">
                  <a:moveTo>
                    <a:pt x="1747" y="368"/>
                  </a:moveTo>
                  <a:cubicBezTo>
                    <a:pt x="2507" y="368"/>
                    <a:pt x="3125" y="986"/>
                    <a:pt x="3125" y="1747"/>
                  </a:cubicBezTo>
                  <a:cubicBezTo>
                    <a:pt x="3125" y="2507"/>
                    <a:pt x="2507" y="3125"/>
                    <a:pt x="1747" y="3125"/>
                  </a:cubicBezTo>
                  <a:cubicBezTo>
                    <a:pt x="987" y="3125"/>
                    <a:pt x="368" y="2507"/>
                    <a:pt x="368" y="1747"/>
                  </a:cubicBezTo>
                  <a:cubicBezTo>
                    <a:pt x="368" y="986"/>
                    <a:pt x="986" y="368"/>
                    <a:pt x="1747" y="368"/>
                  </a:cubicBezTo>
                  <a:close/>
                  <a:moveTo>
                    <a:pt x="1747" y="1"/>
                  </a:moveTo>
                  <a:cubicBezTo>
                    <a:pt x="783" y="1"/>
                    <a:pt x="1" y="784"/>
                    <a:pt x="1" y="1747"/>
                  </a:cubicBezTo>
                  <a:cubicBezTo>
                    <a:pt x="1" y="2709"/>
                    <a:pt x="783" y="3494"/>
                    <a:pt x="1747" y="3494"/>
                  </a:cubicBezTo>
                  <a:cubicBezTo>
                    <a:pt x="2710" y="3494"/>
                    <a:pt x="3494" y="2710"/>
                    <a:pt x="3494" y="1747"/>
                  </a:cubicBezTo>
                  <a:cubicBezTo>
                    <a:pt x="3494" y="783"/>
                    <a:pt x="2709" y="1"/>
                    <a:pt x="17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2857;p65">
              <a:extLst>
                <a:ext uri="{FF2B5EF4-FFF2-40B4-BE49-F238E27FC236}">
                  <a16:creationId xmlns:a16="http://schemas.microsoft.com/office/drawing/2014/main" id="{4071E8C8-F4A5-5D75-63D6-8E2AAE9EEB70}"/>
                </a:ext>
              </a:extLst>
            </p:cNvPr>
            <p:cNvSpPr/>
            <p:nvPr/>
          </p:nvSpPr>
          <p:spPr>
            <a:xfrm>
              <a:off x="8165412" y="1626635"/>
              <a:ext cx="51599" cy="51448"/>
            </a:xfrm>
            <a:custGeom>
              <a:avLst/>
              <a:gdLst/>
              <a:ahLst/>
              <a:cxnLst/>
              <a:rect l="l" t="t" r="r" b="b"/>
              <a:pathLst>
                <a:path w="1362" h="1358" extrusionOk="0">
                  <a:moveTo>
                    <a:pt x="1157" y="0"/>
                  </a:moveTo>
                  <a:cubicBezTo>
                    <a:pt x="1109" y="0"/>
                    <a:pt x="1061" y="19"/>
                    <a:pt x="1024" y="57"/>
                  </a:cubicBezTo>
                  <a:lnTo>
                    <a:pt x="681" y="415"/>
                  </a:lnTo>
                  <a:lnTo>
                    <a:pt x="336" y="57"/>
                  </a:lnTo>
                  <a:cubicBezTo>
                    <a:pt x="300" y="19"/>
                    <a:pt x="252" y="1"/>
                    <a:pt x="204" y="1"/>
                  </a:cubicBezTo>
                  <a:cubicBezTo>
                    <a:pt x="157" y="1"/>
                    <a:pt x="111" y="18"/>
                    <a:pt x="75" y="51"/>
                  </a:cubicBezTo>
                  <a:cubicBezTo>
                    <a:pt x="2" y="123"/>
                    <a:pt x="1" y="239"/>
                    <a:pt x="70" y="312"/>
                  </a:cubicBezTo>
                  <a:lnTo>
                    <a:pt x="424" y="679"/>
                  </a:lnTo>
                  <a:lnTo>
                    <a:pt x="70" y="1045"/>
                  </a:lnTo>
                  <a:cubicBezTo>
                    <a:pt x="1" y="1119"/>
                    <a:pt x="4" y="1235"/>
                    <a:pt x="75" y="1306"/>
                  </a:cubicBezTo>
                  <a:cubicBezTo>
                    <a:pt x="111" y="1340"/>
                    <a:pt x="158" y="1357"/>
                    <a:pt x="204" y="1357"/>
                  </a:cubicBezTo>
                  <a:cubicBezTo>
                    <a:pt x="252" y="1357"/>
                    <a:pt x="300" y="1339"/>
                    <a:pt x="336" y="1301"/>
                  </a:cubicBezTo>
                  <a:lnTo>
                    <a:pt x="681" y="944"/>
                  </a:lnTo>
                  <a:lnTo>
                    <a:pt x="1024" y="1301"/>
                  </a:lnTo>
                  <a:cubicBezTo>
                    <a:pt x="1061" y="1339"/>
                    <a:pt x="1108" y="1357"/>
                    <a:pt x="1157" y="1357"/>
                  </a:cubicBezTo>
                  <a:cubicBezTo>
                    <a:pt x="1202" y="1357"/>
                    <a:pt x="1248" y="1340"/>
                    <a:pt x="1285" y="1306"/>
                  </a:cubicBezTo>
                  <a:cubicBezTo>
                    <a:pt x="1358" y="1235"/>
                    <a:pt x="1359" y="1119"/>
                    <a:pt x="1290" y="1045"/>
                  </a:cubicBezTo>
                  <a:lnTo>
                    <a:pt x="937" y="679"/>
                  </a:lnTo>
                  <a:lnTo>
                    <a:pt x="1290" y="312"/>
                  </a:lnTo>
                  <a:cubicBezTo>
                    <a:pt x="1361" y="239"/>
                    <a:pt x="1358" y="123"/>
                    <a:pt x="1285" y="51"/>
                  </a:cubicBezTo>
                  <a:cubicBezTo>
                    <a:pt x="1249" y="17"/>
                    <a:pt x="1203" y="0"/>
                    <a:pt x="1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1" name="Google Shape;2845;p65">
            <a:extLst>
              <a:ext uri="{FF2B5EF4-FFF2-40B4-BE49-F238E27FC236}">
                <a16:creationId xmlns:a16="http://schemas.microsoft.com/office/drawing/2014/main" id="{23C35D3D-B7A0-D04F-9DFB-3508D81CA22A}"/>
              </a:ext>
            </a:extLst>
          </p:cNvPr>
          <p:cNvGrpSpPr/>
          <p:nvPr/>
        </p:nvGrpSpPr>
        <p:grpSpPr>
          <a:xfrm>
            <a:off x="7096563" y="1596051"/>
            <a:ext cx="450476" cy="320850"/>
            <a:chOff x="7952081" y="1504721"/>
            <a:chExt cx="477654" cy="340207"/>
          </a:xfrm>
        </p:grpSpPr>
        <p:sp>
          <p:nvSpPr>
            <p:cNvPr id="1842" name="Google Shape;2846;p65">
              <a:extLst>
                <a:ext uri="{FF2B5EF4-FFF2-40B4-BE49-F238E27FC236}">
                  <a16:creationId xmlns:a16="http://schemas.microsoft.com/office/drawing/2014/main" id="{41B56A1C-1B2F-2365-4B3F-A3CF317EA530}"/>
                </a:ext>
              </a:extLst>
            </p:cNvPr>
            <p:cNvSpPr/>
            <p:nvPr/>
          </p:nvSpPr>
          <p:spPr>
            <a:xfrm>
              <a:off x="7952081" y="1504721"/>
              <a:ext cx="477654" cy="340207"/>
            </a:xfrm>
            <a:custGeom>
              <a:avLst/>
              <a:gdLst/>
              <a:ahLst/>
              <a:cxnLst/>
              <a:rect l="l" t="t" r="r" b="b"/>
              <a:pathLst>
                <a:path w="12608" h="8980" extrusionOk="0">
                  <a:moveTo>
                    <a:pt x="11124" y="362"/>
                  </a:moveTo>
                  <a:cubicBezTo>
                    <a:pt x="11383" y="362"/>
                    <a:pt x="11592" y="571"/>
                    <a:pt x="11592" y="831"/>
                  </a:cubicBezTo>
                  <a:lnTo>
                    <a:pt x="11592" y="6937"/>
                  </a:lnTo>
                  <a:cubicBezTo>
                    <a:pt x="11592" y="7195"/>
                    <a:pt x="11383" y="7405"/>
                    <a:pt x="11124" y="7405"/>
                  </a:cubicBezTo>
                  <a:lnTo>
                    <a:pt x="1479" y="7405"/>
                  </a:lnTo>
                  <a:cubicBezTo>
                    <a:pt x="1220" y="7405"/>
                    <a:pt x="1011" y="7196"/>
                    <a:pt x="1011" y="6937"/>
                  </a:cubicBezTo>
                  <a:lnTo>
                    <a:pt x="1011" y="831"/>
                  </a:lnTo>
                  <a:cubicBezTo>
                    <a:pt x="1011" y="571"/>
                    <a:pt x="1220" y="362"/>
                    <a:pt x="1479" y="362"/>
                  </a:cubicBezTo>
                  <a:close/>
                  <a:moveTo>
                    <a:pt x="7432" y="7798"/>
                  </a:moveTo>
                  <a:lnTo>
                    <a:pt x="7432" y="7845"/>
                  </a:lnTo>
                  <a:cubicBezTo>
                    <a:pt x="7432" y="7946"/>
                    <a:pt x="7351" y="8028"/>
                    <a:pt x="7250" y="8028"/>
                  </a:cubicBezTo>
                  <a:lnTo>
                    <a:pt x="5386" y="8028"/>
                  </a:lnTo>
                  <a:cubicBezTo>
                    <a:pt x="5285" y="8028"/>
                    <a:pt x="5204" y="7946"/>
                    <a:pt x="5204" y="7845"/>
                  </a:cubicBezTo>
                  <a:lnTo>
                    <a:pt x="5204" y="7798"/>
                  </a:lnTo>
                  <a:close/>
                  <a:moveTo>
                    <a:pt x="1485" y="1"/>
                  </a:moveTo>
                  <a:cubicBezTo>
                    <a:pt x="1024" y="1"/>
                    <a:pt x="648" y="376"/>
                    <a:pt x="648" y="839"/>
                  </a:cubicBezTo>
                  <a:lnTo>
                    <a:pt x="648" y="6933"/>
                  </a:lnTo>
                  <a:cubicBezTo>
                    <a:pt x="648" y="7108"/>
                    <a:pt x="702" y="7270"/>
                    <a:pt x="793" y="7405"/>
                  </a:cubicBezTo>
                  <a:lnTo>
                    <a:pt x="496" y="7405"/>
                  </a:lnTo>
                  <a:cubicBezTo>
                    <a:pt x="232" y="7405"/>
                    <a:pt x="12" y="7616"/>
                    <a:pt x="8" y="7882"/>
                  </a:cubicBezTo>
                  <a:cubicBezTo>
                    <a:pt x="0" y="8485"/>
                    <a:pt x="487" y="8980"/>
                    <a:pt x="1087" y="8980"/>
                  </a:cubicBezTo>
                  <a:lnTo>
                    <a:pt x="7293" y="8980"/>
                  </a:lnTo>
                  <a:cubicBezTo>
                    <a:pt x="7389" y="8980"/>
                    <a:pt x="7474" y="8909"/>
                    <a:pt x="7482" y="8815"/>
                  </a:cubicBezTo>
                  <a:cubicBezTo>
                    <a:pt x="7491" y="8708"/>
                    <a:pt x="7407" y="8619"/>
                    <a:pt x="7302" y="8619"/>
                  </a:cubicBezTo>
                  <a:lnTo>
                    <a:pt x="1091" y="8619"/>
                  </a:lnTo>
                  <a:cubicBezTo>
                    <a:pt x="704" y="8619"/>
                    <a:pt x="389" y="8304"/>
                    <a:pt x="390" y="7918"/>
                  </a:cubicBezTo>
                  <a:cubicBezTo>
                    <a:pt x="390" y="7852"/>
                    <a:pt x="445" y="7801"/>
                    <a:pt x="510" y="7801"/>
                  </a:cubicBezTo>
                  <a:lnTo>
                    <a:pt x="4841" y="7801"/>
                  </a:lnTo>
                  <a:lnTo>
                    <a:pt x="4841" y="7840"/>
                  </a:lnTo>
                  <a:cubicBezTo>
                    <a:pt x="4841" y="8144"/>
                    <a:pt x="5087" y="8390"/>
                    <a:pt x="5391" y="8390"/>
                  </a:cubicBezTo>
                  <a:lnTo>
                    <a:pt x="7240" y="8390"/>
                  </a:lnTo>
                  <a:cubicBezTo>
                    <a:pt x="7543" y="8390"/>
                    <a:pt x="7789" y="8144"/>
                    <a:pt x="7789" y="7840"/>
                  </a:cubicBezTo>
                  <a:lnTo>
                    <a:pt x="7789" y="7801"/>
                  </a:lnTo>
                  <a:lnTo>
                    <a:pt x="12084" y="7801"/>
                  </a:lnTo>
                  <a:cubicBezTo>
                    <a:pt x="12150" y="7801"/>
                    <a:pt x="12203" y="7854"/>
                    <a:pt x="12204" y="7918"/>
                  </a:cubicBezTo>
                  <a:cubicBezTo>
                    <a:pt x="12205" y="8305"/>
                    <a:pt x="11891" y="8619"/>
                    <a:pt x="11503" y="8619"/>
                  </a:cubicBezTo>
                  <a:lnTo>
                    <a:pt x="8173" y="8619"/>
                  </a:lnTo>
                  <a:cubicBezTo>
                    <a:pt x="8077" y="8619"/>
                    <a:pt x="7993" y="8688"/>
                    <a:pt x="7984" y="8783"/>
                  </a:cubicBezTo>
                  <a:cubicBezTo>
                    <a:pt x="7976" y="8891"/>
                    <a:pt x="8060" y="8980"/>
                    <a:pt x="8164" y="8980"/>
                  </a:cubicBezTo>
                  <a:lnTo>
                    <a:pt x="11524" y="8980"/>
                  </a:lnTo>
                  <a:cubicBezTo>
                    <a:pt x="12120" y="8980"/>
                    <a:pt x="12606" y="8495"/>
                    <a:pt x="12606" y="7898"/>
                  </a:cubicBezTo>
                  <a:cubicBezTo>
                    <a:pt x="12607" y="7625"/>
                    <a:pt x="12386" y="7405"/>
                    <a:pt x="12115" y="7405"/>
                  </a:cubicBezTo>
                  <a:lnTo>
                    <a:pt x="11809" y="7405"/>
                  </a:lnTo>
                  <a:cubicBezTo>
                    <a:pt x="11899" y="7272"/>
                    <a:pt x="11953" y="7111"/>
                    <a:pt x="11953" y="6938"/>
                  </a:cubicBezTo>
                  <a:lnTo>
                    <a:pt x="11953" y="839"/>
                  </a:lnTo>
                  <a:cubicBezTo>
                    <a:pt x="11953" y="377"/>
                    <a:pt x="11579" y="1"/>
                    <a:pt x="111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2847;p65">
              <a:extLst>
                <a:ext uri="{FF2B5EF4-FFF2-40B4-BE49-F238E27FC236}">
                  <a16:creationId xmlns:a16="http://schemas.microsoft.com/office/drawing/2014/main" id="{7C0DBE5E-3400-AFC4-B37A-9659405E337D}"/>
                </a:ext>
              </a:extLst>
            </p:cNvPr>
            <p:cNvSpPr/>
            <p:nvPr/>
          </p:nvSpPr>
          <p:spPr>
            <a:xfrm>
              <a:off x="8006484" y="1536999"/>
              <a:ext cx="368697" cy="229659"/>
            </a:xfrm>
            <a:custGeom>
              <a:avLst/>
              <a:gdLst/>
              <a:ahLst/>
              <a:cxnLst/>
              <a:rect l="l" t="t" r="r" b="b"/>
              <a:pathLst>
                <a:path w="9732" h="6062" extrusionOk="0">
                  <a:moveTo>
                    <a:pt x="483" y="0"/>
                  </a:moveTo>
                  <a:cubicBezTo>
                    <a:pt x="216" y="0"/>
                    <a:pt x="0" y="216"/>
                    <a:pt x="0" y="483"/>
                  </a:cubicBezTo>
                  <a:lnTo>
                    <a:pt x="0" y="5578"/>
                  </a:lnTo>
                  <a:cubicBezTo>
                    <a:pt x="0" y="5845"/>
                    <a:pt x="216" y="6061"/>
                    <a:pt x="483" y="6061"/>
                  </a:cubicBezTo>
                  <a:lnTo>
                    <a:pt x="9248" y="6061"/>
                  </a:lnTo>
                  <a:cubicBezTo>
                    <a:pt x="9515" y="6061"/>
                    <a:pt x="9731" y="5845"/>
                    <a:pt x="9731" y="5578"/>
                  </a:cubicBezTo>
                  <a:lnTo>
                    <a:pt x="9731" y="484"/>
                  </a:lnTo>
                  <a:cubicBezTo>
                    <a:pt x="9731" y="217"/>
                    <a:pt x="9515" y="0"/>
                    <a:pt x="9248" y="0"/>
                  </a:cubicBezTo>
                  <a:lnTo>
                    <a:pt x="2547" y="0"/>
                  </a:lnTo>
                  <a:cubicBezTo>
                    <a:pt x="2472" y="0"/>
                    <a:pt x="2401" y="43"/>
                    <a:pt x="2372" y="112"/>
                  </a:cubicBezTo>
                  <a:cubicBezTo>
                    <a:pt x="2312" y="255"/>
                    <a:pt x="2415" y="393"/>
                    <a:pt x="2552" y="393"/>
                  </a:cubicBezTo>
                  <a:lnTo>
                    <a:pt x="9256" y="393"/>
                  </a:lnTo>
                  <a:cubicBezTo>
                    <a:pt x="9318" y="393"/>
                    <a:pt x="9371" y="443"/>
                    <a:pt x="9371" y="508"/>
                  </a:cubicBezTo>
                  <a:lnTo>
                    <a:pt x="9371" y="5586"/>
                  </a:lnTo>
                  <a:cubicBezTo>
                    <a:pt x="9371" y="5649"/>
                    <a:pt x="9321" y="5701"/>
                    <a:pt x="9256" y="5701"/>
                  </a:cubicBezTo>
                  <a:lnTo>
                    <a:pt x="476" y="5701"/>
                  </a:lnTo>
                  <a:cubicBezTo>
                    <a:pt x="413" y="5701"/>
                    <a:pt x="361" y="5651"/>
                    <a:pt x="361" y="5586"/>
                  </a:cubicBezTo>
                  <a:lnTo>
                    <a:pt x="361" y="508"/>
                  </a:lnTo>
                  <a:cubicBezTo>
                    <a:pt x="361" y="445"/>
                    <a:pt x="411" y="393"/>
                    <a:pt x="476" y="393"/>
                  </a:cubicBezTo>
                  <a:lnTo>
                    <a:pt x="1675" y="393"/>
                  </a:lnTo>
                  <a:cubicBezTo>
                    <a:pt x="1757" y="393"/>
                    <a:pt x="1834" y="341"/>
                    <a:pt x="1858" y="260"/>
                  </a:cubicBezTo>
                  <a:cubicBezTo>
                    <a:pt x="1898" y="124"/>
                    <a:pt x="1804" y="0"/>
                    <a:pt x="16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2848;p65">
              <a:extLst>
                <a:ext uri="{FF2B5EF4-FFF2-40B4-BE49-F238E27FC236}">
                  <a16:creationId xmlns:a16="http://schemas.microsoft.com/office/drawing/2014/main" id="{542BD341-B709-AFB6-FA31-7B9223C15328}"/>
                </a:ext>
              </a:extLst>
            </p:cNvPr>
            <p:cNvSpPr/>
            <p:nvPr/>
          </p:nvSpPr>
          <p:spPr>
            <a:xfrm>
              <a:off x="8044331" y="1568027"/>
              <a:ext cx="25307" cy="13676"/>
            </a:xfrm>
            <a:custGeom>
              <a:avLst/>
              <a:gdLst/>
              <a:ahLst/>
              <a:cxnLst/>
              <a:rect l="l" t="t" r="r" b="b"/>
              <a:pathLst>
                <a:path w="668" h="361" extrusionOk="0">
                  <a:moveTo>
                    <a:pt x="197" y="0"/>
                  </a:moveTo>
                  <a:cubicBezTo>
                    <a:pt x="102" y="0"/>
                    <a:pt x="17" y="69"/>
                    <a:pt x="9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469" y="360"/>
                  </a:lnTo>
                  <a:cubicBezTo>
                    <a:pt x="564" y="360"/>
                    <a:pt x="650" y="291"/>
                    <a:pt x="657" y="197"/>
                  </a:cubicBezTo>
                  <a:cubicBezTo>
                    <a:pt x="668" y="89"/>
                    <a:pt x="584" y="0"/>
                    <a:pt x="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2849;p65">
              <a:extLst>
                <a:ext uri="{FF2B5EF4-FFF2-40B4-BE49-F238E27FC236}">
                  <a16:creationId xmlns:a16="http://schemas.microsoft.com/office/drawing/2014/main" id="{8733A6C2-8EE5-2B3B-7325-6828FA24C5CC}"/>
                </a:ext>
              </a:extLst>
            </p:cNvPr>
            <p:cNvSpPr/>
            <p:nvPr/>
          </p:nvSpPr>
          <p:spPr>
            <a:xfrm>
              <a:off x="8084982" y="1568027"/>
              <a:ext cx="54403" cy="13676"/>
            </a:xfrm>
            <a:custGeom>
              <a:avLst/>
              <a:gdLst/>
              <a:ahLst/>
              <a:cxnLst/>
              <a:rect l="l" t="t" r="r" b="b"/>
              <a:pathLst>
                <a:path w="1436" h="361" extrusionOk="0">
                  <a:moveTo>
                    <a:pt x="198" y="0"/>
                  </a:moveTo>
                  <a:cubicBezTo>
                    <a:pt x="103" y="0"/>
                    <a:pt x="18" y="69"/>
                    <a:pt x="9" y="164"/>
                  </a:cubicBezTo>
                  <a:cubicBezTo>
                    <a:pt x="1" y="271"/>
                    <a:pt x="85" y="360"/>
                    <a:pt x="189" y="360"/>
                  </a:cubicBezTo>
                  <a:lnTo>
                    <a:pt x="1238" y="360"/>
                  </a:lnTo>
                  <a:cubicBezTo>
                    <a:pt x="1333" y="360"/>
                    <a:pt x="1418" y="291"/>
                    <a:pt x="1426" y="197"/>
                  </a:cubicBezTo>
                  <a:cubicBezTo>
                    <a:pt x="1436" y="89"/>
                    <a:pt x="1352" y="0"/>
                    <a:pt x="1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2850;p65">
              <a:extLst>
                <a:ext uri="{FF2B5EF4-FFF2-40B4-BE49-F238E27FC236}">
                  <a16:creationId xmlns:a16="http://schemas.microsoft.com/office/drawing/2014/main" id="{56CE3D03-4266-EC07-D328-31FB0F6B2E4B}"/>
                </a:ext>
              </a:extLst>
            </p:cNvPr>
            <p:cNvSpPr/>
            <p:nvPr/>
          </p:nvSpPr>
          <p:spPr>
            <a:xfrm>
              <a:off x="8044369" y="1599092"/>
              <a:ext cx="25269" cy="13639"/>
            </a:xfrm>
            <a:custGeom>
              <a:avLst/>
              <a:gdLst/>
              <a:ahLst/>
              <a:cxnLst/>
              <a:rect l="l" t="t" r="r" b="b"/>
              <a:pathLst>
                <a:path w="667" h="360" extrusionOk="0">
                  <a:moveTo>
                    <a:pt x="198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0" y="270"/>
                    <a:pt x="84" y="359"/>
                    <a:pt x="189" y="359"/>
                  </a:cubicBezTo>
                  <a:lnTo>
                    <a:pt x="471" y="359"/>
                  </a:lnTo>
                  <a:cubicBezTo>
                    <a:pt x="566" y="359"/>
                    <a:pt x="651" y="290"/>
                    <a:pt x="659" y="196"/>
                  </a:cubicBezTo>
                  <a:cubicBezTo>
                    <a:pt x="667" y="89"/>
                    <a:pt x="583" y="0"/>
                    <a:pt x="4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2851;p65">
              <a:extLst>
                <a:ext uri="{FF2B5EF4-FFF2-40B4-BE49-F238E27FC236}">
                  <a16:creationId xmlns:a16="http://schemas.microsoft.com/office/drawing/2014/main" id="{FE9288CF-D046-1BF0-FCE7-FADCA465710F}"/>
                </a:ext>
              </a:extLst>
            </p:cNvPr>
            <p:cNvSpPr/>
            <p:nvPr/>
          </p:nvSpPr>
          <p:spPr>
            <a:xfrm>
              <a:off x="8084717" y="1599092"/>
              <a:ext cx="34362" cy="13639"/>
            </a:xfrm>
            <a:custGeom>
              <a:avLst/>
              <a:gdLst/>
              <a:ahLst/>
              <a:cxnLst/>
              <a:rect l="l" t="t" r="r" b="b"/>
              <a:pathLst>
                <a:path w="907" h="360" extrusionOk="0">
                  <a:moveTo>
                    <a:pt x="199" y="0"/>
                  </a:moveTo>
                  <a:cubicBezTo>
                    <a:pt x="103" y="0"/>
                    <a:pt x="18" y="69"/>
                    <a:pt x="10" y="164"/>
                  </a:cubicBezTo>
                  <a:cubicBezTo>
                    <a:pt x="1" y="270"/>
                    <a:pt x="84" y="359"/>
                    <a:pt x="189" y="359"/>
                  </a:cubicBezTo>
                  <a:lnTo>
                    <a:pt x="710" y="359"/>
                  </a:lnTo>
                  <a:cubicBezTo>
                    <a:pt x="805" y="359"/>
                    <a:pt x="890" y="290"/>
                    <a:pt x="898" y="196"/>
                  </a:cubicBezTo>
                  <a:cubicBezTo>
                    <a:pt x="907" y="89"/>
                    <a:pt x="823" y="0"/>
                    <a:pt x="7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2852;p65">
              <a:extLst>
                <a:ext uri="{FF2B5EF4-FFF2-40B4-BE49-F238E27FC236}">
                  <a16:creationId xmlns:a16="http://schemas.microsoft.com/office/drawing/2014/main" id="{E3376730-B588-F247-0852-55DB662CAA07}"/>
                </a:ext>
              </a:extLst>
            </p:cNvPr>
            <p:cNvSpPr/>
            <p:nvPr/>
          </p:nvSpPr>
          <p:spPr>
            <a:xfrm>
              <a:off x="8044331" y="1630082"/>
              <a:ext cx="25307" cy="13676"/>
            </a:xfrm>
            <a:custGeom>
              <a:avLst/>
              <a:gdLst/>
              <a:ahLst/>
              <a:cxnLst/>
              <a:rect l="l" t="t" r="r" b="b"/>
              <a:pathLst>
                <a:path w="668" h="361" extrusionOk="0">
                  <a:moveTo>
                    <a:pt x="197" y="0"/>
                  </a:moveTo>
                  <a:cubicBezTo>
                    <a:pt x="102" y="0"/>
                    <a:pt x="17" y="69"/>
                    <a:pt x="9" y="164"/>
                  </a:cubicBezTo>
                  <a:cubicBezTo>
                    <a:pt x="0" y="271"/>
                    <a:pt x="84" y="361"/>
                    <a:pt x="189" y="361"/>
                  </a:cubicBezTo>
                  <a:lnTo>
                    <a:pt x="470" y="361"/>
                  </a:lnTo>
                  <a:cubicBezTo>
                    <a:pt x="566" y="361"/>
                    <a:pt x="651" y="290"/>
                    <a:pt x="658" y="196"/>
                  </a:cubicBezTo>
                  <a:cubicBezTo>
                    <a:pt x="668" y="90"/>
                    <a:pt x="584" y="0"/>
                    <a:pt x="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2853;p65">
              <a:extLst>
                <a:ext uri="{FF2B5EF4-FFF2-40B4-BE49-F238E27FC236}">
                  <a16:creationId xmlns:a16="http://schemas.microsoft.com/office/drawing/2014/main" id="{6115F2F2-83B6-8FC6-311C-A136B9131DCD}"/>
                </a:ext>
              </a:extLst>
            </p:cNvPr>
            <p:cNvSpPr/>
            <p:nvPr/>
          </p:nvSpPr>
          <p:spPr>
            <a:xfrm>
              <a:off x="8044369" y="1659860"/>
              <a:ext cx="25269" cy="13714"/>
            </a:xfrm>
            <a:custGeom>
              <a:avLst/>
              <a:gdLst/>
              <a:ahLst/>
              <a:cxnLst/>
              <a:rect l="l" t="t" r="r" b="b"/>
              <a:pathLst>
                <a:path w="667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469" y="361"/>
                  </a:lnTo>
                  <a:cubicBezTo>
                    <a:pt x="565" y="361"/>
                    <a:pt x="650" y="292"/>
                    <a:pt x="657" y="198"/>
                  </a:cubicBezTo>
                  <a:cubicBezTo>
                    <a:pt x="667" y="90"/>
                    <a:pt x="583" y="1"/>
                    <a:pt x="4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2854;p65">
              <a:extLst>
                <a:ext uri="{FF2B5EF4-FFF2-40B4-BE49-F238E27FC236}">
                  <a16:creationId xmlns:a16="http://schemas.microsoft.com/office/drawing/2014/main" id="{B02AF9E5-94EA-D8BA-E817-44F40F220D87}"/>
                </a:ext>
              </a:extLst>
            </p:cNvPr>
            <p:cNvSpPr/>
            <p:nvPr/>
          </p:nvSpPr>
          <p:spPr>
            <a:xfrm>
              <a:off x="8044331" y="1692176"/>
              <a:ext cx="25307" cy="13676"/>
            </a:xfrm>
            <a:custGeom>
              <a:avLst/>
              <a:gdLst/>
              <a:ahLst/>
              <a:cxnLst/>
              <a:rect l="l" t="t" r="r" b="b"/>
              <a:pathLst>
                <a:path w="668" h="361" extrusionOk="0">
                  <a:moveTo>
                    <a:pt x="197" y="0"/>
                  </a:moveTo>
                  <a:cubicBezTo>
                    <a:pt x="102" y="0"/>
                    <a:pt x="17" y="69"/>
                    <a:pt x="9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470" y="361"/>
                  </a:lnTo>
                  <a:cubicBezTo>
                    <a:pt x="566" y="361"/>
                    <a:pt x="651" y="290"/>
                    <a:pt x="658" y="196"/>
                  </a:cubicBezTo>
                  <a:cubicBezTo>
                    <a:pt x="668" y="89"/>
                    <a:pt x="584" y="0"/>
                    <a:pt x="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2855;p65">
              <a:extLst>
                <a:ext uri="{FF2B5EF4-FFF2-40B4-BE49-F238E27FC236}">
                  <a16:creationId xmlns:a16="http://schemas.microsoft.com/office/drawing/2014/main" id="{AEBB1E18-D7EF-9AEC-8747-5D3C428A423F}"/>
                </a:ext>
              </a:extLst>
            </p:cNvPr>
            <p:cNvSpPr/>
            <p:nvPr/>
          </p:nvSpPr>
          <p:spPr>
            <a:xfrm>
              <a:off x="8044331" y="1721916"/>
              <a:ext cx="25307" cy="13714"/>
            </a:xfrm>
            <a:custGeom>
              <a:avLst/>
              <a:gdLst/>
              <a:ahLst/>
              <a:cxnLst/>
              <a:rect l="l" t="t" r="r" b="b"/>
              <a:pathLst>
                <a:path w="668" h="362" extrusionOk="0">
                  <a:moveTo>
                    <a:pt x="197" y="1"/>
                  </a:moveTo>
                  <a:cubicBezTo>
                    <a:pt x="102" y="1"/>
                    <a:pt x="17" y="70"/>
                    <a:pt x="9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469" y="361"/>
                  </a:lnTo>
                  <a:cubicBezTo>
                    <a:pt x="564" y="361"/>
                    <a:pt x="650" y="291"/>
                    <a:pt x="657" y="197"/>
                  </a:cubicBezTo>
                  <a:cubicBezTo>
                    <a:pt x="668" y="91"/>
                    <a:pt x="584" y="1"/>
                    <a:pt x="4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2856;p65">
              <a:extLst>
                <a:ext uri="{FF2B5EF4-FFF2-40B4-BE49-F238E27FC236}">
                  <a16:creationId xmlns:a16="http://schemas.microsoft.com/office/drawing/2014/main" id="{541C6A44-CB8D-3E06-40B0-47EFD3F41DC4}"/>
                </a:ext>
              </a:extLst>
            </p:cNvPr>
            <p:cNvSpPr/>
            <p:nvPr/>
          </p:nvSpPr>
          <p:spPr>
            <a:xfrm>
              <a:off x="8125064" y="1586174"/>
              <a:ext cx="132370" cy="132370"/>
            </a:xfrm>
            <a:custGeom>
              <a:avLst/>
              <a:gdLst/>
              <a:ahLst/>
              <a:cxnLst/>
              <a:rect l="l" t="t" r="r" b="b"/>
              <a:pathLst>
                <a:path w="3494" h="3494" extrusionOk="0">
                  <a:moveTo>
                    <a:pt x="1747" y="368"/>
                  </a:moveTo>
                  <a:cubicBezTo>
                    <a:pt x="2507" y="368"/>
                    <a:pt x="3125" y="986"/>
                    <a:pt x="3125" y="1747"/>
                  </a:cubicBezTo>
                  <a:cubicBezTo>
                    <a:pt x="3125" y="2507"/>
                    <a:pt x="2507" y="3125"/>
                    <a:pt x="1747" y="3125"/>
                  </a:cubicBezTo>
                  <a:cubicBezTo>
                    <a:pt x="987" y="3125"/>
                    <a:pt x="368" y="2507"/>
                    <a:pt x="368" y="1747"/>
                  </a:cubicBezTo>
                  <a:cubicBezTo>
                    <a:pt x="368" y="986"/>
                    <a:pt x="986" y="368"/>
                    <a:pt x="1747" y="368"/>
                  </a:cubicBezTo>
                  <a:close/>
                  <a:moveTo>
                    <a:pt x="1747" y="1"/>
                  </a:moveTo>
                  <a:cubicBezTo>
                    <a:pt x="783" y="1"/>
                    <a:pt x="1" y="784"/>
                    <a:pt x="1" y="1747"/>
                  </a:cubicBezTo>
                  <a:cubicBezTo>
                    <a:pt x="1" y="2709"/>
                    <a:pt x="783" y="3494"/>
                    <a:pt x="1747" y="3494"/>
                  </a:cubicBezTo>
                  <a:cubicBezTo>
                    <a:pt x="2710" y="3494"/>
                    <a:pt x="3494" y="2710"/>
                    <a:pt x="3494" y="1747"/>
                  </a:cubicBezTo>
                  <a:cubicBezTo>
                    <a:pt x="3494" y="783"/>
                    <a:pt x="2709" y="1"/>
                    <a:pt x="17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2857;p65">
              <a:extLst>
                <a:ext uri="{FF2B5EF4-FFF2-40B4-BE49-F238E27FC236}">
                  <a16:creationId xmlns:a16="http://schemas.microsoft.com/office/drawing/2014/main" id="{08001615-78F9-734E-E253-3E890AB64160}"/>
                </a:ext>
              </a:extLst>
            </p:cNvPr>
            <p:cNvSpPr/>
            <p:nvPr/>
          </p:nvSpPr>
          <p:spPr>
            <a:xfrm>
              <a:off x="8165412" y="1626635"/>
              <a:ext cx="51599" cy="51448"/>
            </a:xfrm>
            <a:custGeom>
              <a:avLst/>
              <a:gdLst/>
              <a:ahLst/>
              <a:cxnLst/>
              <a:rect l="l" t="t" r="r" b="b"/>
              <a:pathLst>
                <a:path w="1362" h="1358" extrusionOk="0">
                  <a:moveTo>
                    <a:pt x="1157" y="0"/>
                  </a:moveTo>
                  <a:cubicBezTo>
                    <a:pt x="1109" y="0"/>
                    <a:pt x="1061" y="19"/>
                    <a:pt x="1024" y="57"/>
                  </a:cubicBezTo>
                  <a:lnTo>
                    <a:pt x="681" y="415"/>
                  </a:lnTo>
                  <a:lnTo>
                    <a:pt x="336" y="57"/>
                  </a:lnTo>
                  <a:cubicBezTo>
                    <a:pt x="300" y="19"/>
                    <a:pt x="252" y="1"/>
                    <a:pt x="204" y="1"/>
                  </a:cubicBezTo>
                  <a:cubicBezTo>
                    <a:pt x="157" y="1"/>
                    <a:pt x="111" y="18"/>
                    <a:pt x="75" y="51"/>
                  </a:cubicBezTo>
                  <a:cubicBezTo>
                    <a:pt x="2" y="123"/>
                    <a:pt x="1" y="239"/>
                    <a:pt x="70" y="312"/>
                  </a:cubicBezTo>
                  <a:lnTo>
                    <a:pt x="424" y="679"/>
                  </a:lnTo>
                  <a:lnTo>
                    <a:pt x="70" y="1045"/>
                  </a:lnTo>
                  <a:cubicBezTo>
                    <a:pt x="1" y="1119"/>
                    <a:pt x="4" y="1235"/>
                    <a:pt x="75" y="1306"/>
                  </a:cubicBezTo>
                  <a:cubicBezTo>
                    <a:pt x="111" y="1340"/>
                    <a:pt x="158" y="1357"/>
                    <a:pt x="204" y="1357"/>
                  </a:cubicBezTo>
                  <a:cubicBezTo>
                    <a:pt x="252" y="1357"/>
                    <a:pt x="300" y="1339"/>
                    <a:pt x="336" y="1301"/>
                  </a:cubicBezTo>
                  <a:lnTo>
                    <a:pt x="681" y="944"/>
                  </a:lnTo>
                  <a:lnTo>
                    <a:pt x="1024" y="1301"/>
                  </a:lnTo>
                  <a:cubicBezTo>
                    <a:pt x="1061" y="1339"/>
                    <a:pt x="1108" y="1357"/>
                    <a:pt x="1157" y="1357"/>
                  </a:cubicBezTo>
                  <a:cubicBezTo>
                    <a:pt x="1202" y="1357"/>
                    <a:pt x="1248" y="1340"/>
                    <a:pt x="1285" y="1306"/>
                  </a:cubicBezTo>
                  <a:cubicBezTo>
                    <a:pt x="1358" y="1235"/>
                    <a:pt x="1359" y="1119"/>
                    <a:pt x="1290" y="1045"/>
                  </a:cubicBezTo>
                  <a:lnTo>
                    <a:pt x="937" y="679"/>
                  </a:lnTo>
                  <a:lnTo>
                    <a:pt x="1290" y="312"/>
                  </a:lnTo>
                  <a:cubicBezTo>
                    <a:pt x="1361" y="239"/>
                    <a:pt x="1358" y="123"/>
                    <a:pt x="1285" y="51"/>
                  </a:cubicBezTo>
                  <a:cubicBezTo>
                    <a:pt x="1249" y="17"/>
                    <a:pt x="1203" y="0"/>
                    <a:pt x="1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4" name="Google Shape;2845;p65">
            <a:extLst>
              <a:ext uri="{FF2B5EF4-FFF2-40B4-BE49-F238E27FC236}">
                <a16:creationId xmlns:a16="http://schemas.microsoft.com/office/drawing/2014/main" id="{BBCE513B-D484-74F6-17C3-BB5B4D19B892}"/>
              </a:ext>
            </a:extLst>
          </p:cNvPr>
          <p:cNvGrpSpPr/>
          <p:nvPr/>
        </p:nvGrpSpPr>
        <p:grpSpPr>
          <a:xfrm>
            <a:off x="1371723" y="1596051"/>
            <a:ext cx="450476" cy="320850"/>
            <a:chOff x="7952081" y="1504721"/>
            <a:chExt cx="477654" cy="340207"/>
          </a:xfrm>
        </p:grpSpPr>
        <p:sp>
          <p:nvSpPr>
            <p:cNvPr id="1855" name="Google Shape;2846;p65">
              <a:extLst>
                <a:ext uri="{FF2B5EF4-FFF2-40B4-BE49-F238E27FC236}">
                  <a16:creationId xmlns:a16="http://schemas.microsoft.com/office/drawing/2014/main" id="{F67D80CC-7CDF-B70B-AAE5-F35168F172B5}"/>
                </a:ext>
              </a:extLst>
            </p:cNvPr>
            <p:cNvSpPr/>
            <p:nvPr/>
          </p:nvSpPr>
          <p:spPr>
            <a:xfrm>
              <a:off x="7952081" y="1504721"/>
              <a:ext cx="477654" cy="340207"/>
            </a:xfrm>
            <a:custGeom>
              <a:avLst/>
              <a:gdLst/>
              <a:ahLst/>
              <a:cxnLst/>
              <a:rect l="l" t="t" r="r" b="b"/>
              <a:pathLst>
                <a:path w="12608" h="8980" extrusionOk="0">
                  <a:moveTo>
                    <a:pt x="11124" y="362"/>
                  </a:moveTo>
                  <a:cubicBezTo>
                    <a:pt x="11383" y="362"/>
                    <a:pt x="11592" y="571"/>
                    <a:pt x="11592" y="831"/>
                  </a:cubicBezTo>
                  <a:lnTo>
                    <a:pt x="11592" y="6937"/>
                  </a:lnTo>
                  <a:cubicBezTo>
                    <a:pt x="11592" y="7195"/>
                    <a:pt x="11383" y="7405"/>
                    <a:pt x="11124" y="7405"/>
                  </a:cubicBezTo>
                  <a:lnTo>
                    <a:pt x="1479" y="7405"/>
                  </a:lnTo>
                  <a:cubicBezTo>
                    <a:pt x="1220" y="7405"/>
                    <a:pt x="1011" y="7196"/>
                    <a:pt x="1011" y="6937"/>
                  </a:cubicBezTo>
                  <a:lnTo>
                    <a:pt x="1011" y="831"/>
                  </a:lnTo>
                  <a:cubicBezTo>
                    <a:pt x="1011" y="571"/>
                    <a:pt x="1220" y="362"/>
                    <a:pt x="1479" y="362"/>
                  </a:cubicBezTo>
                  <a:close/>
                  <a:moveTo>
                    <a:pt x="7432" y="7798"/>
                  </a:moveTo>
                  <a:lnTo>
                    <a:pt x="7432" y="7845"/>
                  </a:lnTo>
                  <a:cubicBezTo>
                    <a:pt x="7432" y="7946"/>
                    <a:pt x="7351" y="8028"/>
                    <a:pt x="7250" y="8028"/>
                  </a:cubicBezTo>
                  <a:lnTo>
                    <a:pt x="5386" y="8028"/>
                  </a:lnTo>
                  <a:cubicBezTo>
                    <a:pt x="5285" y="8028"/>
                    <a:pt x="5204" y="7946"/>
                    <a:pt x="5204" y="7845"/>
                  </a:cubicBezTo>
                  <a:lnTo>
                    <a:pt x="5204" y="7798"/>
                  </a:lnTo>
                  <a:close/>
                  <a:moveTo>
                    <a:pt x="1485" y="1"/>
                  </a:moveTo>
                  <a:cubicBezTo>
                    <a:pt x="1024" y="1"/>
                    <a:pt x="648" y="376"/>
                    <a:pt x="648" y="839"/>
                  </a:cubicBezTo>
                  <a:lnTo>
                    <a:pt x="648" y="6933"/>
                  </a:lnTo>
                  <a:cubicBezTo>
                    <a:pt x="648" y="7108"/>
                    <a:pt x="702" y="7270"/>
                    <a:pt x="793" y="7405"/>
                  </a:cubicBezTo>
                  <a:lnTo>
                    <a:pt x="496" y="7405"/>
                  </a:lnTo>
                  <a:cubicBezTo>
                    <a:pt x="232" y="7405"/>
                    <a:pt x="12" y="7616"/>
                    <a:pt x="8" y="7882"/>
                  </a:cubicBezTo>
                  <a:cubicBezTo>
                    <a:pt x="0" y="8485"/>
                    <a:pt x="487" y="8980"/>
                    <a:pt x="1087" y="8980"/>
                  </a:cubicBezTo>
                  <a:lnTo>
                    <a:pt x="7293" y="8980"/>
                  </a:lnTo>
                  <a:cubicBezTo>
                    <a:pt x="7389" y="8980"/>
                    <a:pt x="7474" y="8909"/>
                    <a:pt x="7482" y="8815"/>
                  </a:cubicBezTo>
                  <a:cubicBezTo>
                    <a:pt x="7491" y="8708"/>
                    <a:pt x="7407" y="8619"/>
                    <a:pt x="7302" y="8619"/>
                  </a:cubicBezTo>
                  <a:lnTo>
                    <a:pt x="1091" y="8619"/>
                  </a:lnTo>
                  <a:cubicBezTo>
                    <a:pt x="704" y="8619"/>
                    <a:pt x="389" y="8304"/>
                    <a:pt x="390" y="7918"/>
                  </a:cubicBezTo>
                  <a:cubicBezTo>
                    <a:pt x="390" y="7852"/>
                    <a:pt x="445" y="7801"/>
                    <a:pt x="510" y="7801"/>
                  </a:cubicBezTo>
                  <a:lnTo>
                    <a:pt x="4841" y="7801"/>
                  </a:lnTo>
                  <a:lnTo>
                    <a:pt x="4841" y="7840"/>
                  </a:lnTo>
                  <a:cubicBezTo>
                    <a:pt x="4841" y="8144"/>
                    <a:pt x="5087" y="8390"/>
                    <a:pt x="5391" y="8390"/>
                  </a:cubicBezTo>
                  <a:lnTo>
                    <a:pt x="7240" y="8390"/>
                  </a:lnTo>
                  <a:cubicBezTo>
                    <a:pt x="7543" y="8390"/>
                    <a:pt x="7789" y="8144"/>
                    <a:pt x="7789" y="7840"/>
                  </a:cubicBezTo>
                  <a:lnTo>
                    <a:pt x="7789" y="7801"/>
                  </a:lnTo>
                  <a:lnTo>
                    <a:pt x="12084" y="7801"/>
                  </a:lnTo>
                  <a:cubicBezTo>
                    <a:pt x="12150" y="7801"/>
                    <a:pt x="12203" y="7854"/>
                    <a:pt x="12204" y="7918"/>
                  </a:cubicBezTo>
                  <a:cubicBezTo>
                    <a:pt x="12205" y="8305"/>
                    <a:pt x="11891" y="8619"/>
                    <a:pt x="11503" y="8619"/>
                  </a:cubicBezTo>
                  <a:lnTo>
                    <a:pt x="8173" y="8619"/>
                  </a:lnTo>
                  <a:cubicBezTo>
                    <a:pt x="8077" y="8619"/>
                    <a:pt x="7993" y="8688"/>
                    <a:pt x="7984" y="8783"/>
                  </a:cubicBezTo>
                  <a:cubicBezTo>
                    <a:pt x="7976" y="8891"/>
                    <a:pt x="8060" y="8980"/>
                    <a:pt x="8164" y="8980"/>
                  </a:cubicBezTo>
                  <a:lnTo>
                    <a:pt x="11524" y="8980"/>
                  </a:lnTo>
                  <a:cubicBezTo>
                    <a:pt x="12120" y="8980"/>
                    <a:pt x="12606" y="8495"/>
                    <a:pt x="12606" y="7898"/>
                  </a:cubicBezTo>
                  <a:cubicBezTo>
                    <a:pt x="12607" y="7625"/>
                    <a:pt x="12386" y="7405"/>
                    <a:pt x="12115" y="7405"/>
                  </a:cubicBezTo>
                  <a:lnTo>
                    <a:pt x="11809" y="7405"/>
                  </a:lnTo>
                  <a:cubicBezTo>
                    <a:pt x="11899" y="7272"/>
                    <a:pt x="11953" y="7111"/>
                    <a:pt x="11953" y="6938"/>
                  </a:cubicBezTo>
                  <a:lnTo>
                    <a:pt x="11953" y="839"/>
                  </a:lnTo>
                  <a:cubicBezTo>
                    <a:pt x="11953" y="377"/>
                    <a:pt x="11579" y="1"/>
                    <a:pt x="111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2847;p65">
              <a:extLst>
                <a:ext uri="{FF2B5EF4-FFF2-40B4-BE49-F238E27FC236}">
                  <a16:creationId xmlns:a16="http://schemas.microsoft.com/office/drawing/2014/main" id="{C3BAF44B-6AFC-C197-9583-73BBA59970BB}"/>
                </a:ext>
              </a:extLst>
            </p:cNvPr>
            <p:cNvSpPr/>
            <p:nvPr/>
          </p:nvSpPr>
          <p:spPr>
            <a:xfrm>
              <a:off x="8006484" y="1536999"/>
              <a:ext cx="368697" cy="229659"/>
            </a:xfrm>
            <a:custGeom>
              <a:avLst/>
              <a:gdLst/>
              <a:ahLst/>
              <a:cxnLst/>
              <a:rect l="l" t="t" r="r" b="b"/>
              <a:pathLst>
                <a:path w="9732" h="6062" extrusionOk="0">
                  <a:moveTo>
                    <a:pt x="483" y="0"/>
                  </a:moveTo>
                  <a:cubicBezTo>
                    <a:pt x="216" y="0"/>
                    <a:pt x="0" y="216"/>
                    <a:pt x="0" y="483"/>
                  </a:cubicBezTo>
                  <a:lnTo>
                    <a:pt x="0" y="5578"/>
                  </a:lnTo>
                  <a:cubicBezTo>
                    <a:pt x="0" y="5845"/>
                    <a:pt x="216" y="6061"/>
                    <a:pt x="483" y="6061"/>
                  </a:cubicBezTo>
                  <a:lnTo>
                    <a:pt x="9248" y="6061"/>
                  </a:lnTo>
                  <a:cubicBezTo>
                    <a:pt x="9515" y="6061"/>
                    <a:pt x="9731" y="5845"/>
                    <a:pt x="9731" y="5578"/>
                  </a:cubicBezTo>
                  <a:lnTo>
                    <a:pt x="9731" y="484"/>
                  </a:lnTo>
                  <a:cubicBezTo>
                    <a:pt x="9731" y="217"/>
                    <a:pt x="9515" y="0"/>
                    <a:pt x="9248" y="0"/>
                  </a:cubicBezTo>
                  <a:lnTo>
                    <a:pt x="2547" y="0"/>
                  </a:lnTo>
                  <a:cubicBezTo>
                    <a:pt x="2472" y="0"/>
                    <a:pt x="2401" y="43"/>
                    <a:pt x="2372" y="112"/>
                  </a:cubicBezTo>
                  <a:cubicBezTo>
                    <a:pt x="2312" y="255"/>
                    <a:pt x="2415" y="393"/>
                    <a:pt x="2552" y="393"/>
                  </a:cubicBezTo>
                  <a:lnTo>
                    <a:pt x="9256" y="393"/>
                  </a:lnTo>
                  <a:cubicBezTo>
                    <a:pt x="9318" y="393"/>
                    <a:pt x="9371" y="443"/>
                    <a:pt x="9371" y="508"/>
                  </a:cubicBezTo>
                  <a:lnTo>
                    <a:pt x="9371" y="5586"/>
                  </a:lnTo>
                  <a:cubicBezTo>
                    <a:pt x="9371" y="5649"/>
                    <a:pt x="9321" y="5701"/>
                    <a:pt x="9256" y="5701"/>
                  </a:cubicBezTo>
                  <a:lnTo>
                    <a:pt x="476" y="5701"/>
                  </a:lnTo>
                  <a:cubicBezTo>
                    <a:pt x="413" y="5701"/>
                    <a:pt x="361" y="5651"/>
                    <a:pt x="361" y="5586"/>
                  </a:cubicBezTo>
                  <a:lnTo>
                    <a:pt x="361" y="508"/>
                  </a:lnTo>
                  <a:cubicBezTo>
                    <a:pt x="361" y="445"/>
                    <a:pt x="411" y="393"/>
                    <a:pt x="476" y="393"/>
                  </a:cubicBezTo>
                  <a:lnTo>
                    <a:pt x="1675" y="393"/>
                  </a:lnTo>
                  <a:cubicBezTo>
                    <a:pt x="1757" y="393"/>
                    <a:pt x="1834" y="341"/>
                    <a:pt x="1858" y="260"/>
                  </a:cubicBezTo>
                  <a:cubicBezTo>
                    <a:pt x="1898" y="124"/>
                    <a:pt x="1804" y="0"/>
                    <a:pt x="16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2848;p65">
              <a:extLst>
                <a:ext uri="{FF2B5EF4-FFF2-40B4-BE49-F238E27FC236}">
                  <a16:creationId xmlns:a16="http://schemas.microsoft.com/office/drawing/2014/main" id="{EF0200D9-27D1-9023-8867-B6ACE4D52459}"/>
                </a:ext>
              </a:extLst>
            </p:cNvPr>
            <p:cNvSpPr/>
            <p:nvPr/>
          </p:nvSpPr>
          <p:spPr>
            <a:xfrm>
              <a:off x="8044331" y="1568027"/>
              <a:ext cx="25307" cy="13676"/>
            </a:xfrm>
            <a:custGeom>
              <a:avLst/>
              <a:gdLst/>
              <a:ahLst/>
              <a:cxnLst/>
              <a:rect l="l" t="t" r="r" b="b"/>
              <a:pathLst>
                <a:path w="668" h="361" extrusionOk="0">
                  <a:moveTo>
                    <a:pt x="197" y="0"/>
                  </a:moveTo>
                  <a:cubicBezTo>
                    <a:pt x="102" y="0"/>
                    <a:pt x="17" y="69"/>
                    <a:pt x="9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469" y="360"/>
                  </a:lnTo>
                  <a:cubicBezTo>
                    <a:pt x="564" y="360"/>
                    <a:pt x="650" y="291"/>
                    <a:pt x="657" y="197"/>
                  </a:cubicBezTo>
                  <a:cubicBezTo>
                    <a:pt x="668" y="89"/>
                    <a:pt x="584" y="0"/>
                    <a:pt x="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2849;p65">
              <a:extLst>
                <a:ext uri="{FF2B5EF4-FFF2-40B4-BE49-F238E27FC236}">
                  <a16:creationId xmlns:a16="http://schemas.microsoft.com/office/drawing/2014/main" id="{86319C36-8EBD-6D28-F1D2-29E25B08302F}"/>
                </a:ext>
              </a:extLst>
            </p:cNvPr>
            <p:cNvSpPr/>
            <p:nvPr/>
          </p:nvSpPr>
          <p:spPr>
            <a:xfrm>
              <a:off x="8084982" y="1568027"/>
              <a:ext cx="54403" cy="13676"/>
            </a:xfrm>
            <a:custGeom>
              <a:avLst/>
              <a:gdLst/>
              <a:ahLst/>
              <a:cxnLst/>
              <a:rect l="l" t="t" r="r" b="b"/>
              <a:pathLst>
                <a:path w="1436" h="361" extrusionOk="0">
                  <a:moveTo>
                    <a:pt x="198" y="0"/>
                  </a:moveTo>
                  <a:cubicBezTo>
                    <a:pt x="103" y="0"/>
                    <a:pt x="18" y="69"/>
                    <a:pt x="9" y="164"/>
                  </a:cubicBezTo>
                  <a:cubicBezTo>
                    <a:pt x="1" y="271"/>
                    <a:pt x="85" y="360"/>
                    <a:pt x="189" y="360"/>
                  </a:cubicBezTo>
                  <a:lnTo>
                    <a:pt x="1238" y="360"/>
                  </a:lnTo>
                  <a:cubicBezTo>
                    <a:pt x="1333" y="360"/>
                    <a:pt x="1418" y="291"/>
                    <a:pt x="1426" y="197"/>
                  </a:cubicBezTo>
                  <a:cubicBezTo>
                    <a:pt x="1436" y="89"/>
                    <a:pt x="1352" y="0"/>
                    <a:pt x="1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2850;p65">
              <a:extLst>
                <a:ext uri="{FF2B5EF4-FFF2-40B4-BE49-F238E27FC236}">
                  <a16:creationId xmlns:a16="http://schemas.microsoft.com/office/drawing/2014/main" id="{AF549F64-8193-66AE-6519-A1D23077ADE5}"/>
                </a:ext>
              </a:extLst>
            </p:cNvPr>
            <p:cNvSpPr/>
            <p:nvPr/>
          </p:nvSpPr>
          <p:spPr>
            <a:xfrm>
              <a:off x="8044369" y="1599092"/>
              <a:ext cx="25269" cy="13639"/>
            </a:xfrm>
            <a:custGeom>
              <a:avLst/>
              <a:gdLst/>
              <a:ahLst/>
              <a:cxnLst/>
              <a:rect l="l" t="t" r="r" b="b"/>
              <a:pathLst>
                <a:path w="667" h="360" extrusionOk="0">
                  <a:moveTo>
                    <a:pt x="198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0" y="270"/>
                    <a:pt x="84" y="359"/>
                    <a:pt x="189" y="359"/>
                  </a:cubicBezTo>
                  <a:lnTo>
                    <a:pt x="471" y="359"/>
                  </a:lnTo>
                  <a:cubicBezTo>
                    <a:pt x="566" y="359"/>
                    <a:pt x="651" y="290"/>
                    <a:pt x="659" y="196"/>
                  </a:cubicBezTo>
                  <a:cubicBezTo>
                    <a:pt x="667" y="89"/>
                    <a:pt x="583" y="0"/>
                    <a:pt x="4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2851;p65">
              <a:extLst>
                <a:ext uri="{FF2B5EF4-FFF2-40B4-BE49-F238E27FC236}">
                  <a16:creationId xmlns:a16="http://schemas.microsoft.com/office/drawing/2014/main" id="{65066EF8-828A-36C3-0F5F-517A99EFFF97}"/>
                </a:ext>
              </a:extLst>
            </p:cNvPr>
            <p:cNvSpPr/>
            <p:nvPr/>
          </p:nvSpPr>
          <p:spPr>
            <a:xfrm>
              <a:off x="8084717" y="1599092"/>
              <a:ext cx="34362" cy="13639"/>
            </a:xfrm>
            <a:custGeom>
              <a:avLst/>
              <a:gdLst/>
              <a:ahLst/>
              <a:cxnLst/>
              <a:rect l="l" t="t" r="r" b="b"/>
              <a:pathLst>
                <a:path w="907" h="360" extrusionOk="0">
                  <a:moveTo>
                    <a:pt x="199" y="0"/>
                  </a:moveTo>
                  <a:cubicBezTo>
                    <a:pt x="103" y="0"/>
                    <a:pt x="18" y="69"/>
                    <a:pt x="10" y="164"/>
                  </a:cubicBezTo>
                  <a:cubicBezTo>
                    <a:pt x="1" y="270"/>
                    <a:pt x="84" y="359"/>
                    <a:pt x="189" y="359"/>
                  </a:cubicBezTo>
                  <a:lnTo>
                    <a:pt x="710" y="359"/>
                  </a:lnTo>
                  <a:cubicBezTo>
                    <a:pt x="805" y="359"/>
                    <a:pt x="890" y="290"/>
                    <a:pt x="898" y="196"/>
                  </a:cubicBezTo>
                  <a:cubicBezTo>
                    <a:pt x="907" y="89"/>
                    <a:pt x="823" y="0"/>
                    <a:pt x="7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2852;p65">
              <a:extLst>
                <a:ext uri="{FF2B5EF4-FFF2-40B4-BE49-F238E27FC236}">
                  <a16:creationId xmlns:a16="http://schemas.microsoft.com/office/drawing/2014/main" id="{04F32833-8852-803B-4F0A-25C3C281068C}"/>
                </a:ext>
              </a:extLst>
            </p:cNvPr>
            <p:cNvSpPr/>
            <p:nvPr/>
          </p:nvSpPr>
          <p:spPr>
            <a:xfrm>
              <a:off x="8044331" y="1630082"/>
              <a:ext cx="25307" cy="13676"/>
            </a:xfrm>
            <a:custGeom>
              <a:avLst/>
              <a:gdLst/>
              <a:ahLst/>
              <a:cxnLst/>
              <a:rect l="l" t="t" r="r" b="b"/>
              <a:pathLst>
                <a:path w="668" h="361" extrusionOk="0">
                  <a:moveTo>
                    <a:pt x="197" y="0"/>
                  </a:moveTo>
                  <a:cubicBezTo>
                    <a:pt x="102" y="0"/>
                    <a:pt x="17" y="69"/>
                    <a:pt x="9" y="164"/>
                  </a:cubicBezTo>
                  <a:cubicBezTo>
                    <a:pt x="0" y="271"/>
                    <a:pt x="84" y="361"/>
                    <a:pt x="189" y="361"/>
                  </a:cubicBezTo>
                  <a:lnTo>
                    <a:pt x="470" y="361"/>
                  </a:lnTo>
                  <a:cubicBezTo>
                    <a:pt x="566" y="361"/>
                    <a:pt x="651" y="290"/>
                    <a:pt x="658" y="196"/>
                  </a:cubicBezTo>
                  <a:cubicBezTo>
                    <a:pt x="668" y="90"/>
                    <a:pt x="584" y="0"/>
                    <a:pt x="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2853;p65">
              <a:extLst>
                <a:ext uri="{FF2B5EF4-FFF2-40B4-BE49-F238E27FC236}">
                  <a16:creationId xmlns:a16="http://schemas.microsoft.com/office/drawing/2014/main" id="{00A6E995-1C4D-A82A-EE26-754439CF2F2D}"/>
                </a:ext>
              </a:extLst>
            </p:cNvPr>
            <p:cNvSpPr/>
            <p:nvPr/>
          </p:nvSpPr>
          <p:spPr>
            <a:xfrm>
              <a:off x="8044369" y="1659860"/>
              <a:ext cx="25269" cy="13714"/>
            </a:xfrm>
            <a:custGeom>
              <a:avLst/>
              <a:gdLst/>
              <a:ahLst/>
              <a:cxnLst/>
              <a:rect l="l" t="t" r="r" b="b"/>
              <a:pathLst>
                <a:path w="667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469" y="361"/>
                  </a:lnTo>
                  <a:cubicBezTo>
                    <a:pt x="565" y="361"/>
                    <a:pt x="650" y="292"/>
                    <a:pt x="657" y="198"/>
                  </a:cubicBezTo>
                  <a:cubicBezTo>
                    <a:pt x="667" y="90"/>
                    <a:pt x="583" y="1"/>
                    <a:pt x="4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2854;p65">
              <a:extLst>
                <a:ext uri="{FF2B5EF4-FFF2-40B4-BE49-F238E27FC236}">
                  <a16:creationId xmlns:a16="http://schemas.microsoft.com/office/drawing/2014/main" id="{A7A71478-3D30-3AC7-DD2B-E050FE468C11}"/>
                </a:ext>
              </a:extLst>
            </p:cNvPr>
            <p:cNvSpPr/>
            <p:nvPr/>
          </p:nvSpPr>
          <p:spPr>
            <a:xfrm>
              <a:off x="8044331" y="1692176"/>
              <a:ext cx="25307" cy="13676"/>
            </a:xfrm>
            <a:custGeom>
              <a:avLst/>
              <a:gdLst/>
              <a:ahLst/>
              <a:cxnLst/>
              <a:rect l="l" t="t" r="r" b="b"/>
              <a:pathLst>
                <a:path w="668" h="361" extrusionOk="0">
                  <a:moveTo>
                    <a:pt x="197" y="0"/>
                  </a:moveTo>
                  <a:cubicBezTo>
                    <a:pt x="102" y="0"/>
                    <a:pt x="17" y="69"/>
                    <a:pt x="9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470" y="361"/>
                  </a:lnTo>
                  <a:cubicBezTo>
                    <a:pt x="566" y="361"/>
                    <a:pt x="651" y="290"/>
                    <a:pt x="658" y="196"/>
                  </a:cubicBezTo>
                  <a:cubicBezTo>
                    <a:pt x="668" y="89"/>
                    <a:pt x="584" y="0"/>
                    <a:pt x="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2855;p65">
              <a:extLst>
                <a:ext uri="{FF2B5EF4-FFF2-40B4-BE49-F238E27FC236}">
                  <a16:creationId xmlns:a16="http://schemas.microsoft.com/office/drawing/2014/main" id="{DA7EC638-8DA1-2C77-9CF8-3B4E233372CC}"/>
                </a:ext>
              </a:extLst>
            </p:cNvPr>
            <p:cNvSpPr/>
            <p:nvPr/>
          </p:nvSpPr>
          <p:spPr>
            <a:xfrm>
              <a:off x="8044331" y="1721916"/>
              <a:ext cx="25307" cy="13714"/>
            </a:xfrm>
            <a:custGeom>
              <a:avLst/>
              <a:gdLst/>
              <a:ahLst/>
              <a:cxnLst/>
              <a:rect l="l" t="t" r="r" b="b"/>
              <a:pathLst>
                <a:path w="668" h="362" extrusionOk="0">
                  <a:moveTo>
                    <a:pt x="197" y="1"/>
                  </a:moveTo>
                  <a:cubicBezTo>
                    <a:pt x="102" y="1"/>
                    <a:pt x="17" y="70"/>
                    <a:pt x="9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469" y="361"/>
                  </a:lnTo>
                  <a:cubicBezTo>
                    <a:pt x="564" y="361"/>
                    <a:pt x="650" y="291"/>
                    <a:pt x="657" y="197"/>
                  </a:cubicBezTo>
                  <a:cubicBezTo>
                    <a:pt x="668" y="91"/>
                    <a:pt x="584" y="1"/>
                    <a:pt x="4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2856;p65">
              <a:extLst>
                <a:ext uri="{FF2B5EF4-FFF2-40B4-BE49-F238E27FC236}">
                  <a16:creationId xmlns:a16="http://schemas.microsoft.com/office/drawing/2014/main" id="{CE9DA097-FC19-E62F-4DEB-D168E367C5D5}"/>
                </a:ext>
              </a:extLst>
            </p:cNvPr>
            <p:cNvSpPr/>
            <p:nvPr/>
          </p:nvSpPr>
          <p:spPr>
            <a:xfrm>
              <a:off x="8125064" y="1586174"/>
              <a:ext cx="132370" cy="132370"/>
            </a:xfrm>
            <a:custGeom>
              <a:avLst/>
              <a:gdLst/>
              <a:ahLst/>
              <a:cxnLst/>
              <a:rect l="l" t="t" r="r" b="b"/>
              <a:pathLst>
                <a:path w="3494" h="3494" extrusionOk="0">
                  <a:moveTo>
                    <a:pt x="1747" y="368"/>
                  </a:moveTo>
                  <a:cubicBezTo>
                    <a:pt x="2507" y="368"/>
                    <a:pt x="3125" y="986"/>
                    <a:pt x="3125" y="1747"/>
                  </a:cubicBezTo>
                  <a:cubicBezTo>
                    <a:pt x="3125" y="2507"/>
                    <a:pt x="2507" y="3125"/>
                    <a:pt x="1747" y="3125"/>
                  </a:cubicBezTo>
                  <a:cubicBezTo>
                    <a:pt x="987" y="3125"/>
                    <a:pt x="368" y="2507"/>
                    <a:pt x="368" y="1747"/>
                  </a:cubicBezTo>
                  <a:cubicBezTo>
                    <a:pt x="368" y="986"/>
                    <a:pt x="986" y="368"/>
                    <a:pt x="1747" y="368"/>
                  </a:cubicBezTo>
                  <a:close/>
                  <a:moveTo>
                    <a:pt x="1747" y="1"/>
                  </a:moveTo>
                  <a:cubicBezTo>
                    <a:pt x="783" y="1"/>
                    <a:pt x="1" y="784"/>
                    <a:pt x="1" y="1747"/>
                  </a:cubicBezTo>
                  <a:cubicBezTo>
                    <a:pt x="1" y="2709"/>
                    <a:pt x="783" y="3494"/>
                    <a:pt x="1747" y="3494"/>
                  </a:cubicBezTo>
                  <a:cubicBezTo>
                    <a:pt x="2710" y="3494"/>
                    <a:pt x="3494" y="2710"/>
                    <a:pt x="3494" y="1747"/>
                  </a:cubicBezTo>
                  <a:cubicBezTo>
                    <a:pt x="3494" y="783"/>
                    <a:pt x="2709" y="1"/>
                    <a:pt x="17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2857;p65">
              <a:extLst>
                <a:ext uri="{FF2B5EF4-FFF2-40B4-BE49-F238E27FC236}">
                  <a16:creationId xmlns:a16="http://schemas.microsoft.com/office/drawing/2014/main" id="{C147ED35-C029-A81B-A589-CFBC26110CA4}"/>
                </a:ext>
              </a:extLst>
            </p:cNvPr>
            <p:cNvSpPr/>
            <p:nvPr/>
          </p:nvSpPr>
          <p:spPr>
            <a:xfrm>
              <a:off x="8165412" y="1626635"/>
              <a:ext cx="51599" cy="51448"/>
            </a:xfrm>
            <a:custGeom>
              <a:avLst/>
              <a:gdLst/>
              <a:ahLst/>
              <a:cxnLst/>
              <a:rect l="l" t="t" r="r" b="b"/>
              <a:pathLst>
                <a:path w="1362" h="1358" extrusionOk="0">
                  <a:moveTo>
                    <a:pt x="1157" y="0"/>
                  </a:moveTo>
                  <a:cubicBezTo>
                    <a:pt x="1109" y="0"/>
                    <a:pt x="1061" y="19"/>
                    <a:pt x="1024" y="57"/>
                  </a:cubicBezTo>
                  <a:lnTo>
                    <a:pt x="681" y="415"/>
                  </a:lnTo>
                  <a:lnTo>
                    <a:pt x="336" y="57"/>
                  </a:lnTo>
                  <a:cubicBezTo>
                    <a:pt x="300" y="19"/>
                    <a:pt x="252" y="1"/>
                    <a:pt x="204" y="1"/>
                  </a:cubicBezTo>
                  <a:cubicBezTo>
                    <a:pt x="157" y="1"/>
                    <a:pt x="111" y="18"/>
                    <a:pt x="75" y="51"/>
                  </a:cubicBezTo>
                  <a:cubicBezTo>
                    <a:pt x="2" y="123"/>
                    <a:pt x="1" y="239"/>
                    <a:pt x="70" y="312"/>
                  </a:cubicBezTo>
                  <a:lnTo>
                    <a:pt x="424" y="679"/>
                  </a:lnTo>
                  <a:lnTo>
                    <a:pt x="70" y="1045"/>
                  </a:lnTo>
                  <a:cubicBezTo>
                    <a:pt x="1" y="1119"/>
                    <a:pt x="4" y="1235"/>
                    <a:pt x="75" y="1306"/>
                  </a:cubicBezTo>
                  <a:cubicBezTo>
                    <a:pt x="111" y="1340"/>
                    <a:pt x="158" y="1357"/>
                    <a:pt x="204" y="1357"/>
                  </a:cubicBezTo>
                  <a:cubicBezTo>
                    <a:pt x="252" y="1357"/>
                    <a:pt x="300" y="1339"/>
                    <a:pt x="336" y="1301"/>
                  </a:cubicBezTo>
                  <a:lnTo>
                    <a:pt x="681" y="944"/>
                  </a:lnTo>
                  <a:lnTo>
                    <a:pt x="1024" y="1301"/>
                  </a:lnTo>
                  <a:cubicBezTo>
                    <a:pt x="1061" y="1339"/>
                    <a:pt x="1108" y="1357"/>
                    <a:pt x="1157" y="1357"/>
                  </a:cubicBezTo>
                  <a:cubicBezTo>
                    <a:pt x="1202" y="1357"/>
                    <a:pt x="1248" y="1340"/>
                    <a:pt x="1285" y="1306"/>
                  </a:cubicBezTo>
                  <a:cubicBezTo>
                    <a:pt x="1358" y="1235"/>
                    <a:pt x="1359" y="1119"/>
                    <a:pt x="1290" y="1045"/>
                  </a:cubicBezTo>
                  <a:lnTo>
                    <a:pt x="937" y="679"/>
                  </a:lnTo>
                  <a:lnTo>
                    <a:pt x="1290" y="312"/>
                  </a:lnTo>
                  <a:cubicBezTo>
                    <a:pt x="1361" y="239"/>
                    <a:pt x="1358" y="123"/>
                    <a:pt x="1285" y="51"/>
                  </a:cubicBezTo>
                  <a:cubicBezTo>
                    <a:pt x="1249" y="17"/>
                    <a:pt x="1203" y="0"/>
                    <a:pt x="1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9" name="Google Shape;2845;p65">
            <a:extLst>
              <a:ext uri="{FF2B5EF4-FFF2-40B4-BE49-F238E27FC236}">
                <a16:creationId xmlns:a16="http://schemas.microsoft.com/office/drawing/2014/main" id="{8E538E85-8824-3F3E-FEE0-F9AB9ED08F1C}"/>
              </a:ext>
            </a:extLst>
          </p:cNvPr>
          <p:cNvGrpSpPr/>
          <p:nvPr/>
        </p:nvGrpSpPr>
        <p:grpSpPr>
          <a:xfrm>
            <a:off x="7084718" y="3082788"/>
            <a:ext cx="450476" cy="320850"/>
            <a:chOff x="7952081" y="1504721"/>
            <a:chExt cx="477654" cy="340207"/>
          </a:xfrm>
        </p:grpSpPr>
        <p:sp>
          <p:nvSpPr>
            <p:cNvPr id="1740" name="Google Shape;2846;p65">
              <a:extLst>
                <a:ext uri="{FF2B5EF4-FFF2-40B4-BE49-F238E27FC236}">
                  <a16:creationId xmlns:a16="http://schemas.microsoft.com/office/drawing/2014/main" id="{0CC9E98F-CFF6-F680-483F-89F7777D3C30}"/>
                </a:ext>
              </a:extLst>
            </p:cNvPr>
            <p:cNvSpPr/>
            <p:nvPr/>
          </p:nvSpPr>
          <p:spPr>
            <a:xfrm>
              <a:off x="7952081" y="1504721"/>
              <a:ext cx="477654" cy="340207"/>
            </a:xfrm>
            <a:custGeom>
              <a:avLst/>
              <a:gdLst/>
              <a:ahLst/>
              <a:cxnLst/>
              <a:rect l="l" t="t" r="r" b="b"/>
              <a:pathLst>
                <a:path w="12608" h="8980" extrusionOk="0">
                  <a:moveTo>
                    <a:pt x="11124" y="362"/>
                  </a:moveTo>
                  <a:cubicBezTo>
                    <a:pt x="11383" y="362"/>
                    <a:pt x="11592" y="571"/>
                    <a:pt x="11592" y="831"/>
                  </a:cubicBezTo>
                  <a:lnTo>
                    <a:pt x="11592" y="6937"/>
                  </a:lnTo>
                  <a:cubicBezTo>
                    <a:pt x="11592" y="7195"/>
                    <a:pt x="11383" y="7405"/>
                    <a:pt x="11124" y="7405"/>
                  </a:cubicBezTo>
                  <a:lnTo>
                    <a:pt x="1479" y="7405"/>
                  </a:lnTo>
                  <a:cubicBezTo>
                    <a:pt x="1220" y="7405"/>
                    <a:pt x="1011" y="7196"/>
                    <a:pt x="1011" y="6937"/>
                  </a:cubicBezTo>
                  <a:lnTo>
                    <a:pt x="1011" y="831"/>
                  </a:lnTo>
                  <a:cubicBezTo>
                    <a:pt x="1011" y="571"/>
                    <a:pt x="1220" y="362"/>
                    <a:pt x="1479" y="362"/>
                  </a:cubicBezTo>
                  <a:close/>
                  <a:moveTo>
                    <a:pt x="7432" y="7798"/>
                  </a:moveTo>
                  <a:lnTo>
                    <a:pt x="7432" y="7845"/>
                  </a:lnTo>
                  <a:cubicBezTo>
                    <a:pt x="7432" y="7946"/>
                    <a:pt x="7351" y="8028"/>
                    <a:pt x="7250" y="8028"/>
                  </a:cubicBezTo>
                  <a:lnTo>
                    <a:pt x="5386" y="8028"/>
                  </a:lnTo>
                  <a:cubicBezTo>
                    <a:pt x="5285" y="8028"/>
                    <a:pt x="5204" y="7946"/>
                    <a:pt x="5204" y="7845"/>
                  </a:cubicBezTo>
                  <a:lnTo>
                    <a:pt x="5204" y="7798"/>
                  </a:lnTo>
                  <a:close/>
                  <a:moveTo>
                    <a:pt x="1485" y="1"/>
                  </a:moveTo>
                  <a:cubicBezTo>
                    <a:pt x="1024" y="1"/>
                    <a:pt x="648" y="376"/>
                    <a:pt x="648" y="839"/>
                  </a:cubicBezTo>
                  <a:lnTo>
                    <a:pt x="648" y="6933"/>
                  </a:lnTo>
                  <a:cubicBezTo>
                    <a:pt x="648" y="7108"/>
                    <a:pt x="702" y="7270"/>
                    <a:pt x="793" y="7405"/>
                  </a:cubicBezTo>
                  <a:lnTo>
                    <a:pt x="496" y="7405"/>
                  </a:lnTo>
                  <a:cubicBezTo>
                    <a:pt x="232" y="7405"/>
                    <a:pt x="12" y="7616"/>
                    <a:pt x="8" y="7882"/>
                  </a:cubicBezTo>
                  <a:cubicBezTo>
                    <a:pt x="0" y="8485"/>
                    <a:pt x="487" y="8980"/>
                    <a:pt x="1087" y="8980"/>
                  </a:cubicBezTo>
                  <a:lnTo>
                    <a:pt x="7293" y="8980"/>
                  </a:lnTo>
                  <a:cubicBezTo>
                    <a:pt x="7389" y="8980"/>
                    <a:pt x="7474" y="8909"/>
                    <a:pt x="7482" y="8815"/>
                  </a:cubicBezTo>
                  <a:cubicBezTo>
                    <a:pt x="7491" y="8708"/>
                    <a:pt x="7407" y="8619"/>
                    <a:pt x="7302" y="8619"/>
                  </a:cubicBezTo>
                  <a:lnTo>
                    <a:pt x="1091" y="8619"/>
                  </a:lnTo>
                  <a:cubicBezTo>
                    <a:pt x="704" y="8619"/>
                    <a:pt x="389" y="8304"/>
                    <a:pt x="390" y="7918"/>
                  </a:cubicBezTo>
                  <a:cubicBezTo>
                    <a:pt x="390" y="7852"/>
                    <a:pt x="445" y="7801"/>
                    <a:pt x="510" y="7801"/>
                  </a:cubicBezTo>
                  <a:lnTo>
                    <a:pt x="4841" y="7801"/>
                  </a:lnTo>
                  <a:lnTo>
                    <a:pt x="4841" y="7840"/>
                  </a:lnTo>
                  <a:cubicBezTo>
                    <a:pt x="4841" y="8144"/>
                    <a:pt x="5087" y="8390"/>
                    <a:pt x="5391" y="8390"/>
                  </a:cubicBezTo>
                  <a:lnTo>
                    <a:pt x="7240" y="8390"/>
                  </a:lnTo>
                  <a:cubicBezTo>
                    <a:pt x="7543" y="8390"/>
                    <a:pt x="7789" y="8144"/>
                    <a:pt x="7789" y="7840"/>
                  </a:cubicBezTo>
                  <a:lnTo>
                    <a:pt x="7789" y="7801"/>
                  </a:lnTo>
                  <a:lnTo>
                    <a:pt x="12084" y="7801"/>
                  </a:lnTo>
                  <a:cubicBezTo>
                    <a:pt x="12150" y="7801"/>
                    <a:pt x="12203" y="7854"/>
                    <a:pt x="12204" y="7918"/>
                  </a:cubicBezTo>
                  <a:cubicBezTo>
                    <a:pt x="12205" y="8305"/>
                    <a:pt x="11891" y="8619"/>
                    <a:pt x="11503" y="8619"/>
                  </a:cubicBezTo>
                  <a:lnTo>
                    <a:pt x="8173" y="8619"/>
                  </a:lnTo>
                  <a:cubicBezTo>
                    <a:pt x="8077" y="8619"/>
                    <a:pt x="7993" y="8688"/>
                    <a:pt x="7984" y="8783"/>
                  </a:cubicBezTo>
                  <a:cubicBezTo>
                    <a:pt x="7976" y="8891"/>
                    <a:pt x="8060" y="8980"/>
                    <a:pt x="8164" y="8980"/>
                  </a:cubicBezTo>
                  <a:lnTo>
                    <a:pt x="11524" y="8980"/>
                  </a:lnTo>
                  <a:cubicBezTo>
                    <a:pt x="12120" y="8980"/>
                    <a:pt x="12606" y="8495"/>
                    <a:pt x="12606" y="7898"/>
                  </a:cubicBezTo>
                  <a:cubicBezTo>
                    <a:pt x="12607" y="7625"/>
                    <a:pt x="12386" y="7405"/>
                    <a:pt x="12115" y="7405"/>
                  </a:cubicBezTo>
                  <a:lnTo>
                    <a:pt x="11809" y="7405"/>
                  </a:lnTo>
                  <a:cubicBezTo>
                    <a:pt x="11899" y="7272"/>
                    <a:pt x="11953" y="7111"/>
                    <a:pt x="11953" y="6938"/>
                  </a:cubicBezTo>
                  <a:lnTo>
                    <a:pt x="11953" y="839"/>
                  </a:lnTo>
                  <a:cubicBezTo>
                    <a:pt x="11953" y="377"/>
                    <a:pt x="11579" y="1"/>
                    <a:pt x="111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2847;p65">
              <a:extLst>
                <a:ext uri="{FF2B5EF4-FFF2-40B4-BE49-F238E27FC236}">
                  <a16:creationId xmlns:a16="http://schemas.microsoft.com/office/drawing/2014/main" id="{026D5CA3-D5D7-D620-D0D3-BE15ED3C6B00}"/>
                </a:ext>
              </a:extLst>
            </p:cNvPr>
            <p:cNvSpPr/>
            <p:nvPr/>
          </p:nvSpPr>
          <p:spPr>
            <a:xfrm>
              <a:off x="8006484" y="1536999"/>
              <a:ext cx="368697" cy="229659"/>
            </a:xfrm>
            <a:custGeom>
              <a:avLst/>
              <a:gdLst/>
              <a:ahLst/>
              <a:cxnLst/>
              <a:rect l="l" t="t" r="r" b="b"/>
              <a:pathLst>
                <a:path w="9732" h="6062" extrusionOk="0">
                  <a:moveTo>
                    <a:pt x="483" y="0"/>
                  </a:moveTo>
                  <a:cubicBezTo>
                    <a:pt x="216" y="0"/>
                    <a:pt x="0" y="216"/>
                    <a:pt x="0" y="483"/>
                  </a:cubicBezTo>
                  <a:lnTo>
                    <a:pt x="0" y="5578"/>
                  </a:lnTo>
                  <a:cubicBezTo>
                    <a:pt x="0" y="5845"/>
                    <a:pt x="216" y="6061"/>
                    <a:pt x="483" y="6061"/>
                  </a:cubicBezTo>
                  <a:lnTo>
                    <a:pt x="9248" y="6061"/>
                  </a:lnTo>
                  <a:cubicBezTo>
                    <a:pt x="9515" y="6061"/>
                    <a:pt x="9731" y="5845"/>
                    <a:pt x="9731" y="5578"/>
                  </a:cubicBezTo>
                  <a:lnTo>
                    <a:pt x="9731" y="484"/>
                  </a:lnTo>
                  <a:cubicBezTo>
                    <a:pt x="9731" y="217"/>
                    <a:pt x="9515" y="0"/>
                    <a:pt x="9248" y="0"/>
                  </a:cubicBezTo>
                  <a:lnTo>
                    <a:pt x="2547" y="0"/>
                  </a:lnTo>
                  <a:cubicBezTo>
                    <a:pt x="2472" y="0"/>
                    <a:pt x="2401" y="43"/>
                    <a:pt x="2372" y="112"/>
                  </a:cubicBezTo>
                  <a:cubicBezTo>
                    <a:pt x="2312" y="255"/>
                    <a:pt x="2415" y="393"/>
                    <a:pt x="2552" y="393"/>
                  </a:cubicBezTo>
                  <a:lnTo>
                    <a:pt x="9256" y="393"/>
                  </a:lnTo>
                  <a:cubicBezTo>
                    <a:pt x="9318" y="393"/>
                    <a:pt x="9371" y="443"/>
                    <a:pt x="9371" y="508"/>
                  </a:cubicBezTo>
                  <a:lnTo>
                    <a:pt x="9371" y="5586"/>
                  </a:lnTo>
                  <a:cubicBezTo>
                    <a:pt x="9371" y="5649"/>
                    <a:pt x="9321" y="5701"/>
                    <a:pt x="9256" y="5701"/>
                  </a:cubicBezTo>
                  <a:lnTo>
                    <a:pt x="476" y="5701"/>
                  </a:lnTo>
                  <a:cubicBezTo>
                    <a:pt x="413" y="5701"/>
                    <a:pt x="361" y="5651"/>
                    <a:pt x="361" y="5586"/>
                  </a:cubicBezTo>
                  <a:lnTo>
                    <a:pt x="361" y="508"/>
                  </a:lnTo>
                  <a:cubicBezTo>
                    <a:pt x="361" y="445"/>
                    <a:pt x="411" y="393"/>
                    <a:pt x="476" y="393"/>
                  </a:cubicBezTo>
                  <a:lnTo>
                    <a:pt x="1675" y="393"/>
                  </a:lnTo>
                  <a:cubicBezTo>
                    <a:pt x="1757" y="393"/>
                    <a:pt x="1834" y="341"/>
                    <a:pt x="1858" y="260"/>
                  </a:cubicBezTo>
                  <a:cubicBezTo>
                    <a:pt x="1898" y="124"/>
                    <a:pt x="1804" y="0"/>
                    <a:pt x="16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2848;p65">
              <a:extLst>
                <a:ext uri="{FF2B5EF4-FFF2-40B4-BE49-F238E27FC236}">
                  <a16:creationId xmlns:a16="http://schemas.microsoft.com/office/drawing/2014/main" id="{7062022F-3E15-130F-D25E-E7E48DADA6DA}"/>
                </a:ext>
              </a:extLst>
            </p:cNvPr>
            <p:cNvSpPr/>
            <p:nvPr/>
          </p:nvSpPr>
          <p:spPr>
            <a:xfrm>
              <a:off x="8044331" y="1568027"/>
              <a:ext cx="25307" cy="13676"/>
            </a:xfrm>
            <a:custGeom>
              <a:avLst/>
              <a:gdLst/>
              <a:ahLst/>
              <a:cxnLst/>
              <a:rect l="l" t="t" r="r" b="b"/>
              <a:pathLst>
                <a:path w="668" h="361" extrusionOk="0">
                  <a:moveTo>
                    <a:pt x="197" y="0"/>
                  </a:moveTo>
                  <a:cubicBezTo>
                    <a:pt x="102" y="0"/>
                    <a:pt x="17" y="69"/>
                    <a:pt x="9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469" y="360"/>
                  </a:lnTo>
                  <a:cubicBezTo>
                    <a:pt x="564" y="360"/>
                    <a:pt x="650" y="291"/>
                    <a:pt x="657" y="197"/>
                  </a:cubicBezTo>
                  <a:cubicBezTo>
                    <a:pt x="668" y="89"/>
                    <a:pt x="584" y="0"/>
                    <a:pt x="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2849;p65">
              <a:extLst>
                <a:ext uri="{FF2B5EF4-FFF2-40B4-BE49-F238E27FC236}">
                  <a16:creationId xmlns:a16="http://schemas.microsoft.com/office/drawing/2014/main" id="{AEC207F1-322E-C650-B97C-B7B3FE27E7C0}"/>
                </a:ext>
              </a:extLst>
            </p:cNvPr>
            <p:cNvSpPr/>
            <p:nvPr/>
          </p:nvSpPr>
          <p:spPr>
            <a:xfrm>
              <a:off x="8084982" y="1568027"/>
              <a:ext cx="54403" cy="13676"/>
            </a:xfrm>
            <a:custGeom>
              <a:avLst/>
              <a:gdLst/>
              <a:ahLst/>
              <a:cxnLst/>
              <a:rect l="l" t="t" r="r" b="b"/>
              <a:pathLst>
                <a:path w="1436" h="361" extrusionOk="0">
                  <a:moveTo>
                    <a:pt x="198" y="0"/>
                  </a:moveTo>
                  <a:cubicBezTo>
                    <a:pt x="103" y="0"/>
                    <a:pt x="18" y="69"/>
                    <a:pt x="9" y="164"/>
                  </a:cubicBezTo>
                  <a:cubicBezTo>
                    <a:pt x="1" y="271"/>
                    <a:pt x="85" y="360"/>
                    <a:pt x="189" y="360"/>
                  </a:cubicBezTo>
                  <a:lnTo>
                    <a:pt x="1238" y="360"/>
                  </a:lnTo>
                  <a:cubicBezTo>
                    <a:pt x="1333" y="360"/>
                    <a:pt x="1418" y="291"/>
                    <a:pt x="1426" y="197"/>
                  </a:cubicBezTo>
                  <a:cubicBezTo>
                    <a:pt x="1436" y="89"/>
                    <a:pt x="1352" y="0"/>
                    <a:pt x="1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2850;p65">
              <a:extLst>
                <a:ext uri="{FF2B5EF4-FFF2-40B4-BE49-F238E27FC236}">
                  <a16:creationId xmlns:a16="http://schemas.microsoft.com/office/drawing/2014/main" id="{D2505E71-11F8-432B-9E01-A3B9E8A57D73}"/>
                </a:ext>
              </a:extLst>
            </p:cNvPr>
            <p:cNvSpPr/>
            <p:nvPr/>
          </p:nvSpPr>
          <p:spPr>
            <a:xfrm>
              <a:off x="8044369" y="1599092"/>
              <a:ext cx="25269" cy="13639"/>
            </a:xfrm>
            <a:custGeom>
              <a:avLst/>
              <a:gdLst/>
              <a:ahLst/>
              <a:cxnLst/>
              <a:rect l="l" t="t" r="r" b="b"/>
              <a:pathLst>
                <a:path w="667" h="360" extrusionOk="0">
                  <a:moveTo>
                    <a:pt x="198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0" y="270"/>
                    <a:pt x="84" y="359"/>
                    <a:pt x="189" y="359"/>
                  </a:cubicBezTo>
                  <a:lnTo>
                    <a:pt x="471" y="359"/>
                  </a:lnTo>
                  <a:cubicBezTo>
                    <a:pt x="566" y="359"/>
                    <a:pt x="651" y="290"/>
                    <a:pt x="659" y="196"/>
                  </a:cubicBezTo>
                  <a:cubicBezTo>
                    <a:pt x="667" y="89"/>
                    <a:pt x="583" y="0"/>
                    <a:pt x="4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2851;p65">
              <a:extLst>
                <a:ext uri="{FF2B5EF4-FFF2-40B4-BE49-F238E27FC236}">
                  <a16:creationId xmlns:a16="http://schemas.microsoft.com/office/drawing/2014/main" id="{620836EA-2F97-8AE8-63D9-EB2E75F34502}"/>
                </a:ext>
              </a:extLst>
            </p:cNvPr>
            <p:cNvSpPr/>
            <p:nvPr/>
          </p:nvSpPr>
          <p:spPr>
            <a:xfrm>
              <a:off x="8084717" y="1599092"/>
              <a:ext cx="34362" cy="13639"/>
            </a:xfrm>
            <a:custGeom>
              <a:avLst/>
              <a:gdLst/>
              <a:ahLst/>
              <a:cxnLst/>
              <a:rect l="l" t="t" r="r" b="b"/>
              <a:pathLst>
                <a:path w="907" h="360" extrusionOk="0">
                  <a:moveTo>
                    <a:pt x="199" y="0"/>
                  </a:moveTo>
                  <a:cubicBezTo>
                    <a:pt x="103" y="0"/>
                    <a:pt x="18" y="69"/>
                    <a:pt x="10" y="164"/>
                  </a:cubicBezTo>
                  <a:cubicBezTo>
                    <a:pt x="1" y="270"/>
                    <a:pt x="84" y="359"/>
                    <a:pt x="189" y="359"/>
                  </a:cubicBezTo>
                  <a:lnTo>
                    <a:pt x="710" y="359"/>
                  </a:lnTo>
                  <a:cubicBezTo>
                    <a:pt x="805" y="359"/>
                    <a:pt x="890" y="290"/>
                    <a:pt x="898" y="196"/>
                  </a:cubicBezTo>
                  <a:cubicBezTo>
                    <a:pt x="907" y="89"/>
                    <a:pt x="823" y="0"/>
                    <a:pt x="7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2852;p65">
              <a:extLst>
                <a:ext uri="{FF2B5EF4-FFF2-40B4-BE49-F238E27FC236}">
                  <a16:creationId xmlns:a16="http://schemas.microsoft.com/office/drawing/2014/main" id="{7C869DE2-8B67-77E4-61B1-97942B9FCEC1}"/>
                </a:ext>
              </a:extLst>
            </p:cNvPr>
            <p:cNvSpPr/>
            <p:nvPr/>
          </p:nvSpPr>
          <p:spPr>
            <a:xfrm>
              <a:off x="8044331" y="1630082"/>
              <a:ext cx="25307" cy="13676"/>
            </a:xfrm>
            <a:custGeom>
              <a:avLst/>
              <a:gdLst/>
              <a:ahLst/>
              <a:cxnLst/>
              <a:rect l="l" t="t" r="r" b="b"/>
              <a:pathLst>
                <a:path w="668" h="361" extrusionOk="0">
                  <a:moveTo>
                    <a:pt x="197" y="0"/>
                  </a:moveTo>
                  <a:cubicBezTo>
                    <a:pt x="102" y="0"/>
                    <a:pt x="17" y="69"/>
                    <a:pt x="9" y="164"/>
                  </a:cubicBezTo>
                  <a:cubicBezTo>
                    <a:pt x="0" y="271"/>
                    <a:pt x="84" y="361"/>
                    <a:pt x="189" y="361"/>
                  </a:cubicBezTo>
                  <a:lnTo>
                    <a:pt x="470" y="361"/>
                  </a:lnTo>
                  <a:cubicBezTo>
                    <a:pt x="566" y="361"/>
                    <a:pt x="651" y="290"/>
                    <a:pt x="658" y="196"/>
                  </a:cubicBezTo>
                  <a:cubicBezTo>
                    <a:pt x="668" y="90"/>
                    <a:pt x="584" y="0"/>
                    <a:pt x="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2853;p65">
              <a:extLst>
                <a:ext uri="{FF2B5EF4-FFF2-40B4-BE49-F238E27FC236}">
                  <a16:creationId xmlns:a16="http://schemas.microsoft.com/office/drawing/2014/main" id="{5B8B0610-34BA-46E3-6F8E-3686E55CB9B2}"/>
                </a:ext>
              </a:extLst>
            </p:cNvPr>
            <p:cNvSpPr/>
            <p:nvPr/>
          </p:nvSpPr>
          <p:spPr>
            <a:xfrm>
              <a:off x="8044369" y="1659860"/>
              <a:ext cx="25269" cy="13714"/>
            </a:xfrm>
            <a:custGeom>
              <a:avLst/>
              <a:gdLst/>
              <a:ahLst/>
              <a:cxnLst/>
              <a:rect l="l" t="t" r="r" b="b"/>
              <a:pathLst>
                <a:path w="667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469" y="361"/>
                  </a:lnTo>
                  <a:cubicBezTo>
                    <a:pt x="565" y="361"/>
                    <a:pt x="650" y="292"/>
                    <a:pt x="657" y="198"/>
                  </a:cubicBezTo>
                  <a:cubicBezTo>
                    <a:pt x="667" y="90"/>
                    <a:pt x="583" y="1"/>
                    <a:pt x="4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2854;p65">
              <a:extLst>
                <a:ext uri="{FF2B5EF4-FFF2-40B4-BE49-F238E27FC236}">
                  <a16:creationId xmlns:a16="http://schemas.microsoft.com/office/drawing/2014/main" id="{E8A49BC0-93F3-E0A9-A522-BE0526813D13}"/>
                </a:ext>
              </a:extLst>
            </p:cNvPr>
            <p:cNvSpPr/>
            <p:nvPr/>
          </p:nvSpPr>
          <p:spPr>
            <a:xfrm>
              <a:off x="8044331" y="1692176"/>
              <a:ext cx="25307" cy="13676"/>
            </a:xfrm>
            <a:custGeom>
              <a:avLst/>
              <a:gdLst/>
              <a:ahLst/>
              <a:cxnLst/>
              <a:rect l="l" t="t" r="r" b="b"/>
              <a:pathLst>
                <a:path w="668" h="361" extrusionOk="0">
                  <a:moveTo>
                    <a:pt x="197" y="0"/>
                  </a:moveTo>
                  <a:cubicBezTo>
                    <a:pt x="102" y="0"/>
                    <a:pt x="17" y="69"/>
                    <a:pt x="9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470" y="361"/>
                  </a:lnTo>
                  <a:cubicBezTo>
                    <a:pt x="566" y="361"/>
                    <a:pt x="651" y="290"/>
                    <a:pt x="658" y="196"/>
                  </a:cubicBezTo>
                  <a:cubicBezTo>
                    <a:pt x="668" y="89"/>
                    <a:pt x="584" y="0"/>
                    <a:pt x="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2855;p65">
              <a:extLst>
                <a:ext uri="{FF2B5EF4-FFF2-40B4-BE49-F238E27FC236}">
                  <a16:creationId xmlns:a16="http://schemas.microsoft.com/office/drawing/2014/main" id="{B440C3EF-A39A-5DEA-3E07-32A0105885B8}"/>
                </a:ext>
              </a:extLst>
            </p:cNvPr>
            <p:cNvSpPr/>
            <p:nvPr/>
          </p:nvSpPr>
          <p:spPr>
            <a:xfrm>
              <a:off x="8044331" y="1721916"/>
              <a:ext cx="25307" cy="13714"/>
            </a:xfrm>
            <a:custGeom>
              <a:avLst/>
              <a:gdLst/>
              <a:ahLst/>
              <a:cxnLst/>
              <a:rect l="l" t="t" r="r" b="b"/>
              <a:pathLst>
                <a:path w="668" h="362" extrusionOk="0">
                  <a:moveTo>
                    <a:pt x="197" y="1"/>
                  </a:moveTo>
                  <a:cubicBezTo>
                    <a:pt x="102" y="1"/>
                    <a:pt x="17" y="70"/>
                    <a:pt x="9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469" y="361"/>
                  </a:lnTo>
                  <a:cubicBezTo>
                    <a:pt x="564" y="361"/>
                    <a:pt x="650" y="291"/>
                    <a:pt x="657" y="197"/>
                  </a:cubicBezTo>
                  <a:cubicBezTo>
                    <a:pt x="668" y="91"/>
                    <a:pt x="584" y="1"/>
                    <a:pt x="4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2856;p65">
              <a:extLst>
                <a:ext uri="{FF2B5EF4-FFF2-40B4-BE49-F238E27FC236}">
                  <a16:creationId xmlns:a16="http://schemas.microsoft.com/office/drawing/2014/main" id="{F1FBC12A-A1C7-6D47-EC1A-DFCA5B9CD904}"/>
                </a:ext>
              </a:extLst>
            </p:cNvPr>
            <p:cNvSpPr/>
            <p:nvPr/>
          </p:nvSpPr>
          <p:spPr>
            <a:xfrm>
              <a:off x="8125064" y="1586174"/>
              <a:ext cx="132370" cy="132370"/>
            </a:xfrm>
            <a:custGeom>
              <a:avLst/>
              <a:gdLst/>
              <a:ahLst/>
              <a:cxnLst/>
              <a:rect l="l" t="t" r="r" b="b"/>
              <a:pathLst>
                <a:path w="3494" h="3494" extrusionOk="0">
                  <a:moveTo>
                    <a:pt x="1747" y="368"/>
                  </a:moveTo>
                  <a:cubicBezTo>
                    <a:pt x="2507" y="368"/>
                    <a:pt x="3125" y="986"/>
                    <a:pt x="3125" y="1747"/>
                  </a:cubicBezTo>
                  <a:cubicBezTo>
                    <a:pt x="3125" y="2507"/>
                    <a:pt x="2507" y="3125"/>
                    <a:pt x="1747" y="3125"/>
                  </a:cubicBezTo>
                  <a:cubicBezTo>
                    <a:pt x="987" y="3125"/>
                    <a:pt x="368" y="2507"/>
                    <a:pt x="368" y="1747"/>
                  </a:cubicBezTo>
                  <a:cubicBezTo>
                    <a:pt x="368" y="986"/>
                    <a:pt x="986" y="368"/>
                    <a:pt x="1747" y="368"/>
                  </a:cubicBezTo>
                  <a:close/>
                  <a:moveTo>
                    <a:pt x="1747" y="1"/>
                  </a:moveTo>
                  <a:cubicBezTo>
                    <a:pt x="783" y="1"/>
                    <a:pt x="1" y="784"/>
                    <a:pt x="1" y="1747"/>
                  </a:cubicBezTo>
                  <a:cubicBezTo>
                    <a:pt x="1" y="2709"/>
                    <a:pt x="783" y="3494"/>
                    <a:pt x="1747" y="3494"/>
                  </a:cubicBezTo>
                  <a:cubicBezTo>
                    <a:pt x="2710" y="3494"/>
                    <a:pt x="3494" y="2710"/>
                    <a:pt x="3494" y="1747"/>
                  </a:cubicBezTo>
                  <a:cubicBezTo>
                    <a:pt x="3494" y="783"/>
                    <a:pt x="2709" y="1"/>
                    <a:pt x="17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2857;p65">
              <a:extLst>
                <a:ext uri="{FF2B5EF4-FFF2-40B4-BE49-F238E27FC236}">
                  <a16:creationId xmlns:a16="http://schemas.microsoft.com/office/drawing/2014/main" id="{FFF0062B-2B6C-6D82-F050-7E0FDF16BDAA}"/>
                </a:ext>
              </a:extLst>
            </p:cNvPr>
            <p:cNvSpPr/>
            <p:nvPr/>
          </p:nvSpPr>
          <p:spPr>
            <a:xfrm>
              <a:off x="8165412" y="1626635"/>
              <a:ext cx="51599" cy="51448"/>
            </a:xfrm>
            <a:custGeom>
              <a:avLst/>
              <a:gdLst/>
              <a:ahLst/>
              <a:cxnLst/>
              <a:rect l="l" t="t" r="r" b="b"/>
              <a:pathLst>
                <a:path w="1362" h="1358" extrusionOk="0">
                  <a:moveTo>
                    <a:pt x="1157" y="0"/>
                  </a:moveTo>
                  <a:cubicBezTo>
                    <a:pt x="1109" y="0"/>
                    <a:pt x="1061" y="19"/>
                    <a:pt x="1024" y="57"/>
                  </a:cubicBezTo>
                  <a:lnTo>
                    <a:pt x="681" y="415"/>
                  </a:lnTo>
                  <a:lnTo>
                    <a:pt x="336" y="57"/>
                  </a:lnTo>
                  <a:cubicBezTo>
                    <a:pt x="300" y="19"/>
                    <a:pt x="252" y="1"/>
                    <a:pt x="204" y="1"/>
                  </a:cubicBezTo>
                  <a:cubicBezTo>
                    <a:pt x="157" y="1"/>
                    <a:pt x="111" y="18"/>
                    <a:pt x="75" y="51"/>
                  </a:cubicBezTo>
                  <a:cubicBezTo>
                    <a:pt x="2" y="123"/>
                    <a:pt x="1" y="239"/>
                    <a:pt x="70" y="312"/>
                  </a:cubicBezTo>
                  <a:lnTo>
                    <a:pt x="424" y="679"/>
                  </a:lnTo>
                  <a:lnTo>
                    <a:pt x="70" y="1045"/>
                  </a:lnTo>
                  <a:cubicBezTo>
                    <a:pt x="1" y="1119"/>
                    <a:pt x="4" y="1235"/>
                    <a:pt x="75" y="1306"/>
                  </a:cubicBezTo>
                  <a:cubicBezTo>
                    <a:pt x="111" y="1340"/>
                    <a:pt x="158" y="1357"/>
                    <a:pt x="204" y="1357"/>
                  </a:cubicBezTo>
                  <a:cubicBezTo>
                    <a:pt x="252" y="1357"/>
                    <a:pt x="300" y="1339"/>
                    <a:pt x="336" y="1301"/>
                  </a:cubicBezTo>
                  <a:lnTo>
                    <a:pt x="681" y="944"/>
                  </a:lnTo>
                  <a:lnTo>
                    <a:pt x="1024" y="1301"/>
                  </a:lnTo>
                  <a:cubicBezTo>
                    <a:pt x="1061" y="1339"/>
                    <a:pt x="1108" y="1357"/>
                    <a:pt x="1157" y="1357"/>
                  </a:cubicBezTo>
                  <a:cubicBezTo>
                    <a:pt x="1202" y="1357"/>
                    <a:pt x="1248" y="1340"/>
                    <a:pt x="1285" y="1306"/>
                  </a:cubicBezTo>
                  <a:cubicBezTo>
                    <a:pt x="1358" y="1235"/>
                    <a:pt x="1359" y="1119"/>
                    <a:pt x="1290" y="1045"/>
                  </a:cubicBezTo>
                  <a:lnTo>
                    <a:pt x="937" y="679"/>
                  </a:lnTo>
                  <a:lnTo>
                    <a:pt x="1290" y="312"/>
                  </a:lnTo>
                  <a:cubicBezTo>
                    <a:pt x="1361" y="239"/>
                    <a:pt x="1358" y="123"/>
                    <a:pt x="1285" y="51"/>
                  </a:cubicBezTo>
                  <a:cubicBezTo>
                    <a:pt x="1249" y="17"/>
                    <a:pt x="1203" y="0"/>
                    <a:pt x="1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2" name="Google Shape;2845;p65">
            <a:extLst>
              <a:ext uri="{FF2B5EF4-FFF2-40B4-BE49-F238E27FC236}">
                <a16:creationId xmlns:a16="http://schemas.microsoft.com/office/drawing/2014/main" id="{6FE2FE02-F186-019C-94D8-556A10C23737}"/>
              </a:ext>
            </a:extLst>
          </p:cNvPr>
          <p:cNvGrpSpPr/>
          <p:nvPr/>
        </p:nvGrpSpPr>
        <p:grpSpPr>
          <a:xfrm>
            <a:off x="4334839" y="3075142"/>
            <a:ext cx="450476" cy="320850"/>
            <a:chOff x="7952081" y="1504721"/>
            <a:chExt cx="477654" cy="340207"/>
          </a:xfrm>
        </p:grpSpPr>
        <p:sp>
          <p:nvSpPr>
            <p:cNvPr id="1753" name="Google Shape;2846;p65">
              <a:extLst>
                <a:ext uri="{FF2B5EF4-FFF2-40B4-BE49-F238E27FC236}">
                  <a16:creationId xmlns:a16="http://schemas.microsoft.com/office/drawing/2014/main" id="{CA5A1252-8DD3-A478-F3AF-9EAF14C3F531}"/>
                </a:ext>
              </a:extLst>
            </p:cNvPr>
            <p:cNvSpPr/>
            <p:nvPr/>
          </p:nvSpPr>
          <p:spPr>
            <a:xfrm>
              <a:off x="7952081" y="1504721"/>
              <a:ext cx="477654" cy="340207"/>
            </a:xfrm>
            <a:custGeom>
              <a:avLst/>
              <a:gdLst/>
              <a:ahLst/>
              <a:cxnLst/>
              <a:rect l="l" t="t" r="r" b="b"/>
              <a:pathLst>
                <a:path w="12608" h="8980" extrusionOk="0">
                  <a:moveTo>
                    <a:pt x="11124" y="362"/>
                  </a:moveTo>
                  <a:cubicBezTo>
                    <a:pt x="11383" y="362"/>
                    <a:pt x="11592" y="571"/>
                    <a:pt x="11592" y="831"/>
                  </a:cubicBezTo>
                  <a:lnTo>
                    <a:pt x="11592" y="6937"/>
                  </a:lnTo>
                  <a:cubicBezTo>
                    <a:pt x="11592" y="7195"/>
                    <a:pt x="11383" y="7405"/>
                    <a:pt x="11124" y="7405"/>
                  </a:cubicBezTo>
                  <a:lnTo>
                    <a:pt x="1479" y="7405"/>
                  </a:lnTo>
                  <a:cubicBezTo>
                    <a:pt x="1220" y="7405"/>
                    <a:pt x="1011" y="7196"/>
                    <a:pt x="1011" y="6937"/>
                  </a:cubicBezTo>
                  <a:lnTo>
                    <a:pt x="1011" y="831"/>
                  </a:lnTo>
                  <a:cubicBezTo>
                    <a:pt x="1011" y="571"/>
                    <a:pt x="1220" y="362"/>
                    <a:pt x="1479" y="362"/>
                  </a:cubicBezTo>
                  <a:close/>
                  <a:moveTo>
                    <a:pt x="7432" y="7798"/>
                  </a:moveTo>
                  <a:lnTo>
                    <a:pt x="7432" y="7845"/>
                  </a:lnTo>
                  <a:cubicBezTo>
                    <a:pt x="7432" y="7946"/>
                    <a:pt x="7351" y="8028"/>
                    <a:pt x="7250" y="8028"/>
                  </a:cubicBezTo>
                  <a:lnTo>
                    <a:pt x="5386" y="8028"/>
                  </a:lnTo>
                  <a:cubicBezTo>
                    <a:pt x="5285" y="8028"/>
                    <a:pt x="5204" y="7946"/>
                    <a:pt x="5204" y="7845"/>
                  </a:cubicBezTo>
                  <a:lnTo>
                    <a:pt x="5204" y="7798"/>
                  </a:lnTo>
                  <a:close/>
                  <a:moveTo>
                    <a:pt x="1485" y="1"/>
                  </a:moveTo>
                  <a:cubicBezTo>
                    <a:pt x="1024" y="1"/>
                    <a:pt x="648" y="376"/>
                    <a:pt x="648" y="839"/>
                  </a:cubicBezTo>
                  <a:lnTo>
                    <a:pt x="648" y="6933"/>
                  </a:lnTo>
                  <a:cubicBezTo>
                    <a:pt x="648" y="7108"/>
                    <a:pt x="702" y="7270"/>
                    <a:pt x="793" y="7405"/>
                  </a:cubicBezTo>
                  <a:lnTo>
                    <a:pt x="496" y="7405"/>
                  </a:lnTo>
                  <a:cubicBezTo>
                    <a:pt x="232" y="7405"/>
                    <a:pt x="12" y="7616"/>
                    <a:pt x="8" y="7882"/>
                  </a:cubicBezTo>
                  <a:cubicBezTo>
                    <a:pt x="0" y="8485"/>
                    <a:pt x="487" y="8980"/>
                    <a:pt x="1087" y="8980"/>
                  </a:cubicBezTo>
                  <a:lnTo>
                    <a:pt x="7293" y="8980"/>
                  </a:lnTo>
                  <a:cubicBezTo>
                    <a:pt x="7389" y="8980"/>
                    <a:pt x="7474" y="8909"/>
                    <a:pt x="7482" y="8815"/>
                  </a:cubicBezTo>
                  <a:cubicBezTo>
                    <a:pt x="7491" y="8708"/>
                    <a:pt x="7407" y="8619"/>
                    <a:pt x="7302" y="8619"/>
                  </a:cubicBezTo>
                  <a:lnTo>
                    <a:pt x="1091" y="8619"/>
                  </a:lnTo>
                  <a:cubicBezTo>
                    <a:pt x="704" y="8619"/>
                    <a:pt x="389" y="8304"/>
                    <a:pt x="390" y="7918"/>
                  </a:cubicBezTo>
                  <a:cubicBezTo>
                    <a:pt x="390" y="7852"/>
                    <a:pt x="445" y="7801"/>
                    <a:pt x="510" y="7801"/>
                  </a:cubicBezTo>
                  <a:lnTo>
                    <a:pt x="4841" y="7801"/>
                  </a:lnTo>
                  <a:lnTo>
                    <a:pt x="4841" y="7840"/>
                  </a:lnTo>
                  <a:cubicBezTo>
                    <a:pt x="4841" y="8144"/>
                    <a:pt x="5087" y="8390"/>
                    <a:pt x="5391" y="8390"/>
                  </a:cubicBezTo>
                  <a:lnTo>
                    <a:pt x="7240" y="8390"/>
                  </a:lnTo>
                  <a:cubicBezTo>
                    <a:pt x="7543" y="8390"/>
                    <a:pt x="7789" y="8144"/>
                    <a:pt x="7789" y="7840"/>
                  </a:cubicBezTo>
                  <a:lnTo>
                    <a:pt x="7789" y="7801"/>
                  </a:lnTo>
                  <a:lnTo>
                    <a:pt x="12084" y="7801"/>
                  </a:lnTo>
                  <a:cubicBezTo>
                    <a:pt x="12150" y="7801"/>
                    <a:pt x="12203" y="7854"/>
                    <a:pt x="12204" y="7918"/>
                  </a:cubicBezTo>
                  <a:cubicBezTo>
                    <a:pt x="12205" y="8305"/>
                    <a:pt x="11891" y="8619"/>
                    <a:pt x="11503" y="8619"/>
                  </a:cubicBezTo>
                  <a:lnTo>
                    <a:pt x="8173" y="8619"/>
                  </a:lnTo>
                  <a:cubicBezTo>
                    <a:pt x="8077" y="8619"/>
                    <a:pt x="7993" y="8688"/>
                    <a:pt x="7984" y="8783"/>
                  </a:cubicBezTo>
                  <a:cubicBezTo>
                    <a:pt x="7976" y="8891"/>
                    <a:pt x="8060" y="8980"/>
                    <a:pt x="8164" y="8980"/>
                  </a:cubicBezTo>
                  <a:lnTo>
                    <a:pt x="11524" y="8980"/>
                  </a:lnTo>
                  <a:cubicBezTo>
                    <a:pt x="12120" y="8980"/>
                    <a:pt x="12606" y="8495"/>
                    <a:pt x="12606" y="7898"/>
                  </a:cubicBezTo>
                  <a:cubicBezTo>
                    <a:pt x="12607" y="7625"/>
                    <a:pt x="12386" y="7405"/>
                    <a:pt x="12115" y="7405"/>
                  </a:cubicBezTo>
                  <a:lnTo>
                    <a:pt x="11809" y="7405"/>
                  </a:lnTo>
                  <a:cubicBezTo>
                    <a:pt x="11899" y="7272"/>
                    <a:pt x="11953" y="7111"/>
                    <a:pt x="11953" y="6938"/>
                  </a:cubicBezTo>
                  <a:lnTo>
                    <a:pt x="11953" y="839"/>
                  </a:lnTo>
                  <a:cubicBezTo>
                    <a:pt x="11953" y="377"/>
                    <a:pt x="11579" y="1"/>
                    <a:pt x="111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2847;p65">
              <a:extLst>
                <a:ext uri="{FF2B5EF4-FFF2-40B4-BE49-F238E27FC236}">
                  <a16:creationId xmlns:a16="http://schemas.microsoft.com/office/drawing/2014/main" id="{390E54B2-3140-66C3-C912-CDFA181F9092}"/>
                </a:ext>
              </a:extLst>
            </p:cNvPr>
            <p:cNvSpPr/>
            <p:nvPr/>
          </p:nvSpPr>
          <p:spPr>
            <a:xfrm>
              <a:off x="8006484" y="1536999"/>
              <a:ext cx="368697" cy="229659"/>
            </a:xfrm>
            <a:custGeom>
              <a:avLst/>
              <a:gdLst/>
              <a:ahLst/>
              <a:cxnLst/>
              <a:rect l="l" t="t" r="r" b="b"/>
              <a:pathLst>
                <a:path w="9732" h="6062" extrusionOk="0">
                  <a:moveTo>
                    <a:pt x="483" y="0"/>
                  </a:moveTo>
                  <a:cubicBezTo>
                    <a:pt x="216" y="0"/>
                    <a:pt x="0" y="216"/>
                    <a:pt x="0" y="483"/>
                  </a:cubicBezTo>
                  <a:lnTo>
                    <a:pt x="0" y="5578"/>
                  </a:lnTo>
                  <a:cubicBezTo>
                    <a:pt x="0" y="5845"/>
                    <a:pt x="216" y="6061"/>
                    <a:pt x="483" y="6061"/>
                  </a:cubicBezTo>
                  <a:lnTo>
                    <a:pt x="9248" y="6061"/>
                  </a:lnTo>
                  <a:cubicBezTo>
                    <a:pt x="9515" y="6061"/>
                    <a:pt x="9731" y="5845"/>
                    <a:pt x="9731" y="5578"/>
                  </a:cubicBezTo>
                  <a:lnTo>
                    <a:pt x="9731" y="484"/>
                  </a:lnTo>
                  <a:cubicBezTo>
                    <a:pt x="9731" y="217"/>
                    <a:pt x="9515" y="0"/>
                    <a:pt x="9248" y="0"/>
                  </a:cubicBezTo>
                  <a:lnTo>
                    <a:pt x="2547" y="0"/>
                  </a:lnTo>
                  <a:cubicBezTo>
                    <a:pt x="2472" y="0"/>
                    <a:pt x="2401" y="43"/>
                    <a:pt x="2372" y="112"/>
                  </a:cubicBezTo>
                  <a:cubicBezTo>
                    <a:pt x="2312" y="255"/>
                    <a:pt x="2415" y="393"/>
                    <a:pt x="2552" y="393"/>
                  </a:cubicBezTo>
                  <a:lnTo>
                    <a:pt x="9256" y="393"/>
                  </a:lnTo>
                  <a:cubicBezTo>
                    <a:pt x="9318" y="393"/>
                    <a:pt x="9371" y="443"/>
                    <a:pt x="9371" y="508"/>
                  </a:cubicBezTo>
                  <a:lnTo>
                    <a:pt x="9371" y="5586"/>
                  </a:lnTo>
                  <a:cubicBezTo>
                    <a:pt x="9371" y="5649"/>
                    <a:pt x="9321" y="5701"/>
                    <a:pt x="9256" y="5701"/>
                  </a:cubicBezTo>
                  <a:lnTo>
                    <a:pt x="476" y="5701"/>
                  </a:lnTo>
                  <a:cubicBezTo>
                    <a:pt x="413" y="5701"/>
                    <a:pt x="361" y="5651"/>
                    <a:pt x="361" y="5586"/>
                  </a:cubicBezTo>
                  <a:lnTo>
                    <a:pt x="361" y="508"/>
                  </a:lnTo>
                  <a:cubicBezTo>
                    <a:pt x="361" y="445"/>
                    <a:pt x="411" y="393"/>
                    <a:pt x="476" y="393"/>
                  </a:cubicBezTo>
                  <a:lnTo>
                    <a:pt x="1675" y="393"/>
                  </a:lnTo>
                  <a:cubicBezTo>
                    <a:pt x="1757" y="393"/>
                    <a:pt x="1834" y="341"/>
                    <a:pt x="1858" y="260"/>
                  </a:cubicBezTo>
                  <a:cubicBezTo>
                    <a:pt x="1898" y="124"/>
                    <a:pt x="1804" y="0"/>
                    <a:pt x="16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2848;p65">
              <a:extLst>
                <a:ext uri="{FF2B5EF4-FFF2-40B4-BE49-F238E27FC236}">
                  <a16:creationId xmlns:a16="http://schemas.microsoft.com/office/drawing/2014/main" id="{E0B8D4A0-477F-F754-F58D-95091565AD49}"/>
                </a:ext>
              </a:extLst>
            </p:cNvPr>
            <p:cNvSpPr/>
            <p:nvPr/>
          </p:nvSpPr>
          <p:spPr>
            <a:xfrm>
              <a:off x="8044331" y="1568027"/>
              <a:ext cx="25307" cy="13676"/>
            </a:xfrm>
            <a:custGeom>
              <a:avLst/>
              <a:gdLst/>
              <a:ahLst/>
              <a:cxnLst/>
              <a:rect l="l" t="t" r="r" b="b"/>
              <a:pathLst>
                <a:path w="668" h="361" extrusionOk="0">
                  <a:moveTo>
                    <a:pt x="197" y="0"/>
                  </a:moveTo>
                  <a:cubicBezTo>
                    <a:pt x="102" y="0"/>
                    <a:pt x="17" y="69"/>
                    <a:pt x="9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469" y="360"/>
                  </a:lnTo>
                  <a:cubicBezTo>
                    <a:pt x="564" y="360"/>
                    <a:pt x="650" y="291"/>
                    <a:pt x="657" y="197"/>
                  </a:cubicBezTo>
                  <a:cubicBezTo>
                    <a:pt x="668" y="89"/>
                    <a:pt x="584" y="0"/>
                    <a:pt x="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2849;p65">
              <a:extLst>
                <a:ext uri="{FF2B5EF4-FFF2-40B4-BE49-F238E27FC236}">
                  <a16:creationId xmlns:a16="http://schemas.microsoft.com/office/drawing/2014/main" id="{DD847CBF-FEDD-E3F7-F676-18583137F16F}"/>
                </a:ext>
              </a:extLst>
            </p:cNvPr>
            <p:cNvSpPr/>
            <p:nvPr/>
          </p:nvSpPr>
          <p:spPr>
            <a:xfrm>
              <a:off x="8084982" y="1568027"/>
              <a:ext cx="54403" cy="13676"/>
            </a:xfrm>
            <a:custGeom>
              <a:avLst/>
              <a:gdLst/>
              <a:ahLst/>
              <a:cxnLst/>
              <a:rect l="l" t="t" r="r" b="b"/>
              <a:pathLst>
                <a:path w="1436" h="361" extrusionOk="0">
                  <a:moveTo>
                    <a:pt x="198" y="0"/>
                  </a:moveTo>
                  <a:cubicBezTo>
                    <a:pt x="103" y="0"/>
                    <a:pt x="18" y="69"/>
                    <a:pt x="9" y="164"/>
                  </a:cubicBezTo>
                  <a:cubicBezTo>
                    <a:pt x="1" y="271"/>
                    <a:pt x="85" y="360"/>
                    <a:pt x="189" y="360"/>
                  </a:cubicBezTo>
                  <a:lnTo>
                    <a:pt x="1238" y="360"/>
                  </a:lnTo>
                  <a:cubicBezTo>
                    <a:pt x="1333" y="360"/>
                    <a:pt x="1418" y="291"/>
                    <a:pt x="1426" y="197"/>
                  </a:cubicBezTo>
                  <a:cubicBezTo>
                    <a:pt x="1436" y="89"/>
                    <a:pt x="1352" y="0"/>
                    <a:pt x="1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2850;p65">
              <a:extLst>
                <a:ext uri="{FF2B5EF4-FFF2-40B4-BE49-F238E27FC236}">
                  <a16:creationId xmlns:a16="http://schemas.microsoft.com/office/drawing/2014/main" id="{A01EF777-B30D-7906-2134-9BC554E659C4}"/>
                </a:ext>
              </a:extLst>
            </p:cNvPr>
            <p:cNvSpPr/>
            <p:nvPr/>
          </p:nvSpPr>
          <p:spPr>
            <a:xfrm>
              <a:off x="8044369" y="1599092"/>
              <a:ext cx="25269" cy="13639"/>
            </a:xfrm>
            <a:custGeom>
              <a:avLst/>
              <a:gdLst/>
              <a:ahLst/>
              <a:cxnLst/>
              <a:rect l="l" t="t" r="r" b="b"/>
              <a:pathLst>
                <a:path w="667" h="360" extrusionOk="0">
                  <a:moveTo>
                    <a:pt x="198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0" y="270"/>
                    <a:pt x="84" y="359"/>
                    <a:pt x="189" y="359"/>
                  </a:cubicBezTo>
                  <a:lnTo>
                    <a:pt x="471" y="359"/>
                  </a:lnTo>
                  <a:cubicBezTo>
                    <a:pt x="566" y="359"/>
                    <a:pt x="651" y="290"/>
                    <a:pt x="659" y="196"/>
                  </a:cubicBezTo>
                  <a:cubicBezTo>
                    <a:pt x="667" y="89"/>
                    <a:pt x="583" y="0"/>
                    <a:pt x="4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2851;p65">
              <a:extLst>
                <a:ext uri="{FF2B5EF4-FFF2-40B4-BE49-F238E27FC236}">
                  <a16:creationId xmlns:a16="http://schemas.microsoft.com/office/drawing/2014/main" id="{DF00D3B5-ADF0-6057-BBD6-64681529E3D3}"/>
                </a:ext>
              </a:extLst>
            </p:cNvPr>
            <p:cNvSpPr/>
            <p:nvPr/>
          </p:nvSpPr>
          <p:spPr>
            <a:xfrm>
              <a:off x="8084717" y="1599092"/>
              <a:ext cx="34362" cy="13639"/>
            </a:xfrm>
            <a:custGeom>
              <a:avLst/>
              <a:gdLst/>
              <a:ahLst/>
              <a:cxnLst/>
              <a:rect l="l" t="t" r="r" b="b"/>
              <a:pathLst>
                <a:path w="907" h="360" extrusionOk="0">
                  <a:moveTo>
                    <a:pt x="199" y="0"/>
                  </a:moveTo>
                  <a:cubicBezTo>
                    <a:pt x="103" y="0"/>
                    <a:pt x="18" y="69"/>
                    <a:pt x="10" y="164"/>
                  </a:cubicBezTo>
                  <a:cubicBezTo>
                    <a:pt x="1" y="270"/>
                    <a:pt x="84" y="359"/>
                    <a:pt x="189" y="359"/>
                  </a:cubicBezTo>
                  <a:lnTo>
                    <a:pt x="710" y="359"/>
                  </a:lnTo>
                  <a:cubicBezTo>
                    <a:pt x="805" y="359"/>
                    <a:pt x="890" y="290"/>
                    <a:pt x="898" y="196"/>
                  </a:cubicBezTo>
                  <a:cubicBezTo>
                    <a:pt x="907" y="89"/>
                    <a:pt x="823" y="0"/>
                    <a:pt x="7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2852;p65">
              <a:extLst>
                <a:ext uri="{FF2B5EF4-FFF2-40B4-BE49-F238E27FC236}">
                  <a16:creationId xmlns:a16="http://schemas.microsoft.com/office/drawing/2014/main" id="{5DE81280-BDB6-40D3-6848-211F370DB203}"/>
                </a:ext>
              </a:extLst>
            </p:cNvPr>
            <p:cNvSpPr/>
            <p:nvPr/>
          </p:nvSpPr>
          <p:spPr>
            <a:xfrm>
              <a:off x="8044331" y="1630082"/>
              <a:ext cx="25307" cy="13676"/>
            </a:xfrm>
            <a:custGeom>
              <a:avLst/>
              <a:gdLst/>
              <a:ahLst/>
              <a:cxnLst/>
              <a:rect l="l" t="t" r="r" b="b"/>
              <a:pathLst>
                <a:path w="668" h="361" extrusionOk="0">
                  <a:moveTo>
                    <a:pt x="197" y="0"/>
                  </a:moveTo>
                  <a:cubicBezTo>
                    <a:pt x="102" y="0"/>
                    <a:pt x="17" y="69"/>
                    <a:pt x="9" y="164"/>
                  </a:cubicBezTo>
                  <a:cubicBezTo>
                    <a:pt x="0" y="271"/>
                    <a:pt x="84" y="361"/>
                    <a:pt x="189" y="361"/>
                  </a:cubicBezTo>
                  <a:lnTo>
                    <a:pt x="470" y="361"/>
                  </a:lnTo>
                  <a:cubicBezTo>
                    <a:pt x="566" y="361"/>
                    <a:pt x="651" y="290"/>
                    <a:pt x="658" y="196"/>
                  </a:cubicBezTo>
                  <a:cubicBezTo>
                    <a:pt x="668" y="90"/>
                    <a:pt x="584" y="0"/>
                    <a:pt x="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2853;p65">
              <a:extLst>
                <a:ext uri="{FF2B5EF4-FFF2-40B4-BE49-F238E27FC236}">
                  <a16:creationId xmlns:a16="http://schemas.microsoft.com/office/drawing/2014/main" id="{63B2FEAE-A68C-7DF1-12E9-311F2714F4CD}"/>
                </a:ext>
              </a:extLst>
            </p:cNvPr>
            <p:cNvSpPr/>
            <p:nvPr/>
          </p:nvSpPr>
          <p:spPr>
            <a:xfrm>
              <a:off x="8044369" y="1659860"/>
              <a:ext cx="25269" cy="13714"/>
            </a:xfrm>
            <a:custGeom>
              <a:avLst/>
              <a:gdLst/>
              <a:ahLst/>
              <a:cxnLst/>
              <a:rect l="l" t="t" r="r" b="b"/>
              <a:pathLst>
                <a:path w="667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469" y="361"/>
                  </a:lnTo>
                  <a:cubicBezTo>
                    <a:pt x="565" y="361"/>
                    <a:pt x="650" y="292"/>
                    <a:pt x="657" y="198"/>
                  </a:cubicBezTo>
                  <a:cubicBezTo>
                    <a:pt x="667" y="90"/>
                    <a:pt x="583" y="1"/>
                    <a:pt x="4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2854;p65">
              <a:extLst>
                <a:ext uri="{FF2B5EF4-FFF2-40B4-BE49-F238E27FC236}">
                  <a16:creationId xmlns:a16="http://schemas.microsoft.com/office/drawing/2014/main" id="{9C36A531-02FE-8C45-9801-F0ADA7C57B81}"/>
                </a:ext>
              </a:extLst>
            </p:cNvPr>
            <p:cNvSpPr/>
            <p:nvPr/>
          </p:nvSpPr>
          <p:spPr>
            <a:xfrm>
              <a:off x="8044331" y="1692176"/>
              <a:ext cx="25307" cy="13676"/>
            </a:xfrm>
            <a:custGeom>
              <a:avLst/>
              <a:gdLst/>
              <a:ahLst/>
              <a:cxnLst/>
              <a:rect l="l" t="t" r="r" b="b"/>
              <a:pathLst>
                <a:path w="668" h="361" extrusionOk="0">
                  <a:moveTo>
                    <a:pt x="197" y="0"/>
                  </a:moveTo>
                  <a:cubicBezTo>
                    <a:pt x="102" y="0"/>
                    <a:pt x="17" y="69"/>
                    <a:pt x="9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470" y="361"/>
                  </a:lnTo>
                  <a:cubicBezTo>
                    <a:pt x="566" y="361"/>
                    <a:pt x="651" y="290"/>
                    <a:pt x="658" y="196"/>
                  </a:cubicBezTo>
                  <a:cubicBezTo>
                    <a:pt x="668" y="89"/>
                    <a:pt x="584" y="0"/>
                    <a:pt x="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2855;p65">
              <a:extLst>
                <a:ext uri="{FF2B5EF4-FFF2-40B4-BE49-F238E27FC236}">
                  <a16:creationId xmlns:a16="http://schemas.microsoft.com/office/drawing/2014/main" id="{6D5BAC65-DF59-1EF5-AA70-3BB1C16B6956}"/>
                </a:ext>
              </a:extLst>
            </p:cNvPr>
            <p:cNvSpPr/>
            <p:nvPr/>
          </p:nvSpPr>
          <p:spPr>
            <a:xfrm>
              <a:off x="8044331" y="1721916"/>
              <a:ext cx="25307" cy="13714"/>
            </a:xfrm>
            <a:custGeom>
              <a:avLst/>
              <a:gdLst/>
              <a:ahLst/>
              <a:cxnLst/>
              <a:rect l="l" t="t" r="r" b="b"/>
              <a:pathLst>
                <a:path w="668" h="362" extrusionOk="0">
                  <a:moveTo>
                    <a:pt x="197" y="1"/>
                  </a:moveTo>
                  <a:cubicBezTo>
                    <a:pt x="102" y="1"/>
                    <a:pt x="17" y="70"/>
                    <a:pt x="9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469" y="361"/>
                  </a:lnTo>
                  <a:cubicBezTo>
                    <a:pt x="564" y="361"/>
                    <a:pt x="650" y="291"/>
                    <a:pt x="657" y="197"/>
                  </a:cubicBezTo>
                  <a:cubicBezTo>
                    <a:pt x="668" y="91"/>
                    <a:pt x="584" y="1"/>
                    <a:pt x="4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2856;p65">
              <a:extLst>
                <a:ext uri="{FF2B5EF4-FFF2-40B4-BE49-F238E27FC236}">
                  <a16:creationId xmlns:a16="http://schemas.microsoft.com/office/drawing/2014/main" id="{90A902E2-7FAA-B30E-983F-C9F4713C963F}"/>
                </a:ext>
              </a:extLst>
            </p:cNvPr>
            <p:cNvSpPr/>
            <p:nvPr/>
          </p:nvSpPr>
          <p:spPr>
            <a:xfrm>
              <a:off x="8125064" y="1586174"/>
              <a:ext cx="132370" cy="132370"/>
            </a:xfrm>
            <a:custGeom>
              <a:avLst/>
              <a:gdLst/>
              <a:ahLst/>
              <a:cxnLst/>
              <a:rect l="l" t="t" r="r" b="b"/>
              <a:pathLst>
                <a:path w="3494" h="3494" extrusionOk="0">
                  <a:moveTo>
                    <a:pt x="1747" y="368"/>
                  </a:moveTo>
                  <a:cubicBezTo>
                    <a:pt x="2507" y="368"/>
                    <a:pt x="3125" y="986"/>
                    <a:pt x="3125" y="1747"/>
                  </a:cubicBezTo>
                  <a:cubicBezTo>
                    <a:pt x="3125" y="2507"/>
                    <a:pt x="2507" y="3125"/>
                    <a:pt x="1747" y="3125"/>
                  </a:cubicBezTo>
                  <a:cubicBezTo>
                    <a:pt x="987" y="3125"/>
                    <a:pt x="368" y="2507"/>
                    <a:pt x="368" y="1747"/>
                  </a:cubicBezTo>
                  <a:cubicBezTo>
                    <a:pt x="368" y="986"/>
                    <a:pt x="986" y="368"/>
                    <a:pt x="1747" y="368"/>
                  </a:cubicBezTo>
                  <a:close/>
                  <a:moveTo>
                    <a:pt x="1747" y="1"/>
                  </a:moveTo>
                  <a:cubicBezTo>
                    <a:pt x="783" y="1"/>
                    <a:pt x="1" y="784"/>
                    <a:pt x="1" y="1747"/>
                  </a:cubicBezTo>
                  <a:cubicBezTo>
                    <a:pt x="1" y="2709"/>
                    <a:pt x="783" y="3494"/>
                    <a:pt x="1747" y="3494"/>
                  </a:cubicBezTo>
                  <a:cubicBezTo>
                    <a:pt x="2710" y="3494"/>
                    <a:pt x="3494" y="2710"/>
                    <a:pt x="3494" y="1747"/>
                  </a:cubicBezTo>
                  <a:cubicBezTo>
                    <a:pt x="3494" y="783"/>
                    <a:pt x="2709" y="1"/>
                    <a:pt x="17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2857;p65">
              <a:extLst>
                <a:ext uri="{FF2B5EF4-FFF2-40B4-BE49-F238E27FC236}">
                  <a16:creationId xmlns:a16="http://schemas.microsoft.com/office/drawing/2014/main" id="{854BA14B-A054-C4D3-6800-F268E1F776D7}"/>
                </a:ext>
              </a:extLst>
            </p:cNvPr>
            <p:cNvSpPr/>
            <p:nvPr/>
          </p:nvSpPr>
          <p:spPr>
            <a:xfrm>
              <a:off x="8165412" y="1626635"/>
              <a:ext cx="51599" cy="51448"/>
            </a:xfrm>
            <a:custGeom>
              <a:avLst/>
              <a:gdLst/>
              <a:ahLst/>
              <a:cxnLst/>
              <a:rect l="l" t="t" r="r" b="b"/>
              <a:pathLst>
                <a:path w="1362" h="1358" extrusionOk="0">
                  <a:moveTo>
                    <a:pt x="1157" y="0"/>
                  </a:moveTo>
                  <a:cubicBezTo>
                    <a:pt x="1109" y="0"/>
                    <a:pt x="1061" y="19"/>
                    <a:pt x="1024" y="57"/>
                  </a:cubicBezTo>
                  <a:lnTo>
                    <a:pt x="681" y="415"/>
                  </a:lnTo>
                  <a:lnTo>
                    <a:pt x="336" y="57"/>
                  </a:lnTo>
                  <a:cubicBezTo>
                    <a:pt x="300" y="19"/>
                    <a:pt x="252" y="1"/>
                    <a:pt x="204" y="1"/>
                  </a:cubicBezTo>
                  <a:cubicBezTo>
                    <a:pt x="157" y="1"/>
                    <a:pt x="111" y="18"/>
                    <a:pt x="75" y="51"/>
                  </a:cubicBezTo>
                  <a:cubicBezTo>
                    <a:pt x="2" y="123"/>
                    <a:pt x="1" y="239"/>
                    <a:pt x="70" y="312"/>
                  </a:cubicBezTo>
                  <a:lnTo>
                    <a:pt x="424" y="679"/>
                  </a:lnTo>
                  <a:lnTo>
                    <a:pt x="70" y="1045"/>
                  </a:lnTo>
                  <a:cubicBezTo>
                    <a:pt x="1" y="1119"/>
                    <a:pt x="4" y="1235"/>
                    <a:pt x="75" y="1306"/>
                  </a:cubicBezTo>
                  <a:cubicBezTo>
                    <a:pt x="111" y="1340"/>
                    <a:pt x="158" y="1357"/>
                    <a:pt x="204" y="1357"/>
                  </a:cubicBezTo>
                  <a:cubicBezTo>
                    <a:pt x="252" y="1357"/>
                    <a:pt x="300" y="1339"/>
                    <a:pt x="336" y="1301"/>
                  </a:cubicBezTo>
                  <a:lnTo>
                    <a:pt x="681" y="944"/>
                  </a:lnTo>
                  <a:lnTo>
                    <a:pt x="1024" y="1301"/>
                  </a:lnTo>
                  <a:cubicBezTo>
                    <a:pt x="1061" y="1339"/>
                    <a:pt x="1108" y="1357"/>
                    <a:pt x="1157" y="1357"/>
                  </a:cubicBezTo>
                  <a:cubicBezTo>
                    <a:pt x="1202" y="1357"/>
                    <a:pt x="1248" y="1340"/>
                    <a:pt x="1285" y="1306"/>
                  </a:cubicBezTo>
                  <a:cubicBezTo>
                    <a:pt x="1358" y="1235"/>
                    <a:pt x="1359" y="1119"/>
                    <a:pt x="1290" y="1045"/>
                  </a:cubicBezTo>
                  <a:lnTo>
                    <a:pt x="937" y="679"/>
                  </a:lnTo>
                  <a:lnTo>
                    <a:pt x="1290" y="312"/>
                  </a:lnTo>
                  <a:cubicBezTo>
                    <a:pt x="1361" y="239"/>
                    <a:pt x="1358" y="123"/>
                    <a:pt x="1285" y="51"/>
                  </a:cubicBezTo>
                  <a:cubicBezTo>
                    <a:pt x="1249" y="17"/>
                    <a:pt x="1203" y="0"/>
                    <a:pt x="1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1" name="Google Shape;2845;p65">
            <a:extLst>
              <a:ext uri="{FF2B5EF4-FFF2-40B4-BE49-F238E27FC236}">
                <a16:creationId xmlns:a16="http://schemas.microsoft.com/office/drawing/2014/main" id="{F8112973-FAB6-819C-445B-4405D935B093}"/>
              </a:ext>
            </a:extLst>
          </p:cNvPr>
          <p:cNvGrpSpPr/>
          <p:nvPr/>
        </p:nvGrpSpPr>
        <p:grpSpPr>
          <a:xfrm>
            <a:off x="1335260" y="3085113"/>
            <a:ext cx="450476" cy="320850"/>
            <a:chOff x="7952081" y="1504721"/>
            <a:chExt cx="477654" cy="340207"/>
          </a:xfrm>
        </p:grpSpPr>
        <p:sp>
          <p:nvSpPr>
            <p:cNvPr id="1862" name="Google Shape;2846;p65">
              <a:extLst>
                <a:ext uri="{FF2B5EF4-FFF2-40B4-BE49-F238E27FC236}">
                  <a16:creationId xmlns:a16="http://schemas.microsoft.com/office/drawing/2014/main" id="{5B85FFE1-0F53-5B82-3B0B-555E439A1B90}"/>
                </a:ext>
              </a:extLst>
            </p:cNvPr>
            <p:cNvSpPr/>
            <p:nvPr/>
          </p:nvSpPr>
          <p:spPr>
            <a:xfrm>
              <a:off x="7952081" y="1504721"/>
              <a:ext cx="477654" cy="340207"/>
            </a:xfrm>
            <a:custGeom>
              <a:avLst/>
              <a:gdLst/>
              <a:ahLst/>
              <a:cxnLst/>
              <a:rect l="l" t="t" r="r" b="b"/>
              <a:pathLst>
                <a:path w="12608" h="8980" extrusionOk="0">
                  <a:moveTo>
                    <a:pt x="11124" y="362"/>
                  </a:moveTo>
                  <a:cubicBezTo>
                    <a:pt x="11383" y="362"/>
                    <a:pt x="11592" y="571"/>
                    <a:pt x="11592" y="831"/>
                  </a:cubicBezTo>
                  <a:lnTo>
                    <a:pt x="11592" y="6937"/>
                  </a:lnTo>
                  <a:cubicBezTo>
                    <a:pt x="11592" y="7195"/>
                    <a:pt x="11383" y="7405"/>
                    <a:pt x="11124" y="7405"/>
                  </a:cubicBezTo>
                  <a:lnTo>
                    <a:pt x="1479" y="7405"/>
                  </a:lnTo>
                  <a:cubicBezTo>
                    <a:pt x="1220" y="7405"/>
                    <a:pt x="1011" y="7196"/>
                    <a:pt x="1011" y="6937"/>
                  </a:cubicBezTo>
                  <a:lnTo>
                    <a:pt x="1011" y="831"/>
                  </a:lnTo>
                  <a:cubicBezTo>
                    <a:pt x="1011" y="571"/>
                    <a:pt x="1220" y="362"/>
                    <a:pt x="1479" y="362"/>
                  </a:cubicBezTo>
                  <a:close/>
                  <a:moveTo>
                    <a:pt x="7432" y="7798"/>
                  </a:moveTo>
                  <a:lnTo>
                    <a:pt x="7432" y="7845"/>
                  </a:lnTo>
                  <a:cubicBezTo>
                    <a:pt x="7432" y="7946"/>
                    <a:pt x="7351" y="8028"/>
                    <a:pt x="7250" y="8028"/>
                  </a:cubicBezTo>
                  <a:lnTo>
                    <a:pt x="5386" y="8028"/>
                  </a:lnTo>
                  <a:cubicBezTo>
                    <a:pt x="5285" y="8028"/>
                    <a:pt x="5204" y="7946"/>
                    <a:pt x="5204" y="7845"/>
                  </a:cubicBezTo>
                  <a:lnTo>
                    <a:pt x="5204" y="7798"/>
                  </a:lnTo>
                  <a:close/>
                  <a:moveTo>
                    <a:pt x="1485" y="1"/>
                  </a:moveTo>
                  <a:cubicBezTo>
                    <a:pt x="1024" y="1"/>
                    <a:pt x="648" y="376"/>
                    <a:pt x="648" y="839"/>
                  </a:cubicBezTo>
                  <a:lnTo>
                    <a:pt x="648" y="6933"/>
                  </a:lnTo>
                  <a:cubicBezTo>
                    <a:pt x="648" y="7108"/>
                    <a:pt x="702" y="7270"/>
                    <a:pt x="793" y="7405"/>
                  </a:cubicBezTo>
                  <a:lnTo>
                    <a:pt x="496" y="7405"/>
                  </a:lnTo>
                  <a:cubicBezTo>
                    <a:pt x="232" y="7405"/>
                    <a:pt x="12" y="7616"/>
                    <a:pt x="8" y="7882"/>
                  </a:cubicBezTo>
                  <a:cubicBezTo>
                    <a:pt x="0" y="8485"/>
                    <a:pt x="487" y="8980"/>
                    <a:pt x="1087" y="8980"/>
                  </a:cubicBezTo>
                  <a:lnTo>
                    <a:pt x="7293" y="8980"/>
                  </a:lnTo>
                  <a:cubicBezTo>
                    <a:pt x="7389" y="8980"/>
                    <a:pt x="7474" y="8909"/>
                    <a:pt x="7482" y="8815"/>
                  </a:cubicBezTo>
                  <a:cubicBezTo>
                    <a:pt x="7491" y="8708"/>
                    <a:pt x="7407" y="8619"/>
                    <a:pt x="7302" y="8619"/>
                  </a:cubicBezTo>
                  <a:lnTo>
                    <a:pt x="1091" y="8619"/>
                  </a:lnTo>
                  <a:cubicBezTo>
                    <a:pt x="704" y="8619"/>
                    <a:pt x="389" y="8304"/>
                    <a:pt x="390" y="7918"/>
                  </a:cubicBezTo>
                  <a:cubicBezTo>
                    <a:pt x="390" y="7852"/>
                    <a:pt x="445" y="7801"/>
                    <a:pt x="510" y="7801"/>
                  </a:cubicBezTo>
                  <a:lnTo>
                    <a:pt x="4841" y="7801"/>
                  </a:lnTo>
                  <a:lnTo>
                    <a:pt x="4841" y="7840"/>
                  </a:lnTo>
                  <a:cubicBezTo>
                    <a:pt x="4841" y="8144"/>
                    <a:pt x="5087" y="8390"/>
                    <a:pt x="5391" y="8390"/>
                  </a:cubicBezTo>
                  <a:lnTo>
                    <a:pt x="7240" y="8390"/>
                  </a:lnTo>
                  <a:cubicBezTo>
                    <a:pt x="7543" y="8390"/>
                    <a:pt x="7789" y="8144"/>
                    <a:pt x="7789" y="7840"/>
                  </a:cubicBezTo>
                  <a:lnTo>
                    <a:pt x="7789" y="7801"/>
                  </a:lnTo>
                  <a:lnTo>
                    <a:pt x="12084" y="7801"/>
                  </a:lnTo>
                  <a:cubicBezTo>
                    <a:pt x="12150" y="7801"/>
                    <a:pt x="12203" y="7854"/>
                    <a:pt x="12204" y="7918"/>
                  </a:cubicBezTo>
                  <a:cubicBezTo>
                    <a:pt x="12205" y="8305"/>
                    <a:pt x="11891" y="8619"/>
                    <a:pt x="11503" y="8619"/>
                  </a:cubicBezTo>
                  <a:lnTo>
                    <a:pt x="8173" y="8619"/>
                  </a:lnTo>
                  <a:cubicBezTo>
                    <a:pt x="8077" y="8619"/>
                    <a:pt x="7993" y="8688"/>
                    <a:pt x="7984" y="8783"/>
                  </a:cubicBezTo>
                  <a:cubicBezTo>
                    <a:pt x="7976" y="8891"/>
                    <a:pt x="8060" y="8980"/>
                    <a:pt x="8164" y="8980"/>
                  </a:cubicBezTo>
                  <a:lnTo>
                    <a:pt x="11524" y="8980"/>
                  </a:lnTo>
                  <a:cubicBezTo>
                    <a:pt x="12120" y="8980"/>
                    <a:pt x="12606" y="8495"/>
                    <a:pt x="12606" y="7898"/>
                  </a:cubicBezTo>
                  <a:cubicBezTo>
                    <a:pt x="12607" y="7625"/>
                    <a:pt x="12386" y="7405"/>
                    <a:pt x="12115" y="7405"/>
                  </a:cubicBezTo>
                  <a:lnTo>
                    <a:pt x="11809" y="7405"/>
                  </a:lnTo>
                  <a:cubicBezTo>
                    <a:pt x="11899" y="7272"/>
                    <a:pt x="11953" y="7111"/>
                    <a:pt x="11953" y="6938"/>
                  </a:cubicBezTo>
                  <a:lnTo>
                    <a:pt x="11953" y="839"/>
                  </a:lnTo>
                  <a:cubicBezTo>
                    <a:pt x="11953" y="377"/>
                    <a:pt x="11579" y="1"/>
                    <a:pt x="111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2847;p65">
              <a:extLst>
                <a:ext uri="{FF2B5EF4-FFF2-40B4-BE49-F238E27FC236}">
                  <a16:creationId xmlns:a16="http://schemas.microsoft.com/office/drawing/2014/main" id="{131B4350-7220-6052-81C8-553C5AF9A8E2}"/>
                </a:ext>
              </a:extLst>
            </p:cNvPr>
            <p:cNvSpPr/>
            <p:nvPr/>
          </p:nvSpPr>
          <p:spPr>
            <a:xfrm>
              <a:off x="8006484" y="1536999"/>
              <a:ext cx="368697" cy="229659"/>
            </a:xfrm>
            <a:custGeom>
              <a:avLst/>
              <a:gdLst/>
              <a:ahLst/>
              <a:cxnLst/>
              <a:rect l="l" t="t" r="r" b="b"/>
              <a:pathLst>
                <a:path w="9732" h="6062" extrusionOk="0">
                  <a:moveTo>
                    <a:pt x="483" y="0"/>
                  </a:moveTo>
                  <a:cubicBezTo>
                    <a:pt x="216" y="0"/>
                    <a:pt x="0" y="216"/>
                    <a:pt x="0" y="483"/>
                  </a:cubicBezTo>
                  <a:lnTo>
                    <a:pt x="0" y="5578"/>
                  </a:lnTo>
                  <a:cubicBezTo>
                    <a:pt x="0" y="5845"/>
                    <a:pt x="216" y="6061"/>
                    <a:pt x="483" y="6061"/>
                  </a:cubicBezTo>
                  <a:lnTo>
                    <a:pt x="9248" y="6061"/>
                  </a:lnTo>
                  <a:cubicBezTo>
                    <a:pt x="9515" y="6061"/>
                    <a:pt x="9731" y="5845"/>
                    <a:pt x="9731" y="5578"/>
                  </a:cubicBezTo>
                  <a:lnTo>
                    <a:pt x="9731" y="484"/>
                  </a:lnTo>
                  <a:cubicBezTo>
                    <a:pt x="9731" y="217"/>
                    <a:pt x="9515" y="0"/>
                    <a:pt x="9248" y="0"/>
                  </a:cubicBezTo>
                  <a:lnTo>
                    <a:pt x="2547" y="0"/>
                  </a:lnTo>
                  <a:cubicBezTo>
                    <a:pt x="2472" y="0"/>
                    <a:pt x="2401" y="43"/>
                    <a:pt x="2372" y="112"/>
                  </a:cubicBezTo>
                  <a:cubicBezTo>
                    <a:pt x="2312" y="255"/>
                    <a:pt x="2415" y="393"/>
                    <a:pt x="2552" y="393"/>
                  </a:cubicBezTo>
                  <a:lnTo>
                    <a:pt x="9256" y="393"/>
                  </a:lnTo>
                  <a:cubicBezTo>
                    <a:pt x="9318" y="393"/>
                    <a:pt x="9371" y="443"/>
                    <a:pt x="9371" y="508"/>
                  </a:cubicBezTo>
                  <a:lnTo>
                    <a:pt x="9371" y="5586"/>
                  </a:lnTo>
                  <a:cubicBezTo>
                    <a:pt x="9371" y="5649"/>
                    <a:pt x="9321" y="5701"/>
                    <a:pt x="9256" y="5701"/>
                  </a:cubicBezTo>
                  <a:lnTo>
                    <a:pt x="476" y="5701"/>
                  </a:lnTo>
                  <a:cubicBezTo>
                    <a:pt x="413" y="5701"/>
                    <a:pt x="361" y="5651"/>
                    <a:pt x="361" y="5586"/>
                  </a:cubicBezTo>
                  <a:lnTo>
                    <a:pt x="361" y="508"/>
                  </a:lnTo>
                  <a:cubicBezTo>
                    <a:pt x="361" y="445"/>
                    <a:pt x="411" y="393"/>
                    <a:pt x="476" y="393"/>
                  </a:cubicBezTo>
                  <a:lnTo>
                    <a:pt x="1675" y="393"/>
                  </a:lnTo>
                  <a:cubicBezTo>
                    <a:pt x="1757" y="393"/>
                    <a:pt x="1834" y="341"/>
                    <a:pt x="1858" y="260"/>
                  </a:cubicBezTo>
                  <a:cubicBezTo>
                    <a:pt x="1898" y="124"/>
                    <a:pt x="1804" y="0"/>
                    <a:pt x="16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2848;p65">
              <a:extLst>
                <a:ext uri="{FF2B5EF4-FFF2-40B4-BE49-F238E27FC236}">
                  <a16:creationId xmlns:a16="http://schemas.microsoft.com/office/drawing/2014/main" id="{DE034D49-903D-9785-40F1-6418369C1C64}"/>
                </a:ext>
              </a:extLst>
            </p:cNvPr>
            <p:cNvSpPr/>
            <p:nvPr/>
          </p:nvSpPr>
          <p:spPr>
            <a:xfrm>
              <a:off x="8044331" y="1568027"/>
              <a:ext cx="25307" cy="13676"/>
            </a:xfrm>
            <a:custGeom>
              <a:avLst/>
              <a:gdLst/>
              <a:ahLst/>
              <a:cxnLst/>
              <a:rect l="l" t="t" r="r" b="b"/>
              <a:pathLst>
                <a:path w="668" h="361" extrusionOk="0">
                  <a:moveTo>
                    <a:pt x="197" y="0"/>
                  </a:moveTo>
                  <a:cubicBezTo>
                    <a:pt x="102" y="0"/>
                    <a:pt x="17" y="69"/>
                    <a:pt x="9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469" y="360"/>
                  </a:lnTo>
                  <a:cubicBezTo>
                    <a:pt x="564" y="360"/>
                    <a:pt x="650" y="291"/>
                    <a:pt x="657" y="197"/>
                  </a:cubicBezTo>
                  <a:cubicBezTo>
                    <a:pt x="668" y="89"/>
                    <a:pt x="584" y="0"/>
                    <a:pt x="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2849;p65">
              <a:extLst>
                <a:ext uri="{FF2B5EF4-FFF2-40B4-BE49-F238E27FC236}">
                  <a16:creationId xmlns:a16="http://schemas.microsoft.com/office/drawing/2014/main" id="{57763F2E-9403-355D-1B4D-D25103BD880E}"/>
                </a:ext>
              </a:extLst>
            </p:cNvPr>
            <p:cNvSpPr/>
            <p:nvPr/>
          </p:nvSpPr>
          <p:spPr>
            <a:xfrm>
              <a:off x="8084982" y="1568027"/>
              <a:ext cx="54403" cy="13676"/>
            </a:xfrm>
            <a:custGeom>
              <a:avLst/>
              <a:gdLst/>
              <a:ahLst/>
              <a:cxnLst/>
              <a:rect l="l" t="t" r="r" b="b"/>
              <a:pathLst>
                <a:path w="1436" h="361" extrusionOk="0">
                  <a:moveTo>
                    <a:pt x="198" y="0"/>
                  </a:moveTo>
                  <a:cubicBezTo>
                    <a:pt x="103" y="0"/>
                    <a:pt x="18" y="69"/>
                    <a:pt x="9" y="164"/>
                  </a:cubicBezTo>
                  <a:cubicBezTo>
                    <a:pt x="1" y="271"/>
                    <a:pt x="85" y="360"/>
                    <a:pt x="189" y="360"/>
                  </a:cubicBezTo>
                  <a:lnTo>
                    <a:pt x="1238" y="360"/>
                  </a:lnTo>
                  <a:cubicBezTo>
                    <a:pt x="1333" y="360"/>
                    <a:pt x="1418" y="291"/>
                    <a:pt x="1426" y="197"/>
                  </a:cubicBezTo>
                  <a:cubicBezTo>
                    <a:pt x="1436" y="89"/>
                    <a:pt x="1352" y="0"/>
                    <a:pt x="1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2850;p65">
              <a:extLst>
                <a:ext uri="{FF2B5EF4-FFF2-40B4-BE49-F238E27FC236}">
                  <a16:creationId xmlns:a16="http://schemas.microsoft.com/office/drawing/2014/main" id="{3514D8EB-998E-0FB4-BA27-E1247B4F6A8D}"/>
                </a:ext>
              </a:extLst>
            </p:cNvPr>
            <p:cNvSpPr/>
            <p:nvPr/>
          </p:nvSpPr>
          <p:spPr>
            <a:xfrm>
              <a:off x="8044369" y="1599092"/>
              <a:ext cx="25269" cy="13639"/>
            </a:xfrm>
            <a:custGeom>
              <a:avLst/>
              <a:gdLst/>
              <a:ahLst/>
              <a:cxnLst/>
              <a:rect l="l" t="t" r="r" b="b"/>
              <a:pathLst>
                <a:path w="667" h="360" extrusionOk="0">
                  <a:moveTo>
                    <a:pt x="198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0" y="270"/>
                    <a:pt x="84" y="359"/>
                    <a:pt x="189" y="359"/>
                  </a:cubicBezTo>
                  <a:lnTo>
                    <a:pt x="471" y="359"/>
                  </a:lnTo>
                  <a:cubicBezTo>
                    <a:pt x="566" y="359"/>
                    <a:pt x="651" y="290"/>
                    <a:pt x="659" y="196"/>
                  </a:cubicBezTo>
                  <a:cubicBezTo>
                    <a:pt x="667" y="89"/>
                    <a:pt x="583" y="0"/>
                    <a:pt x="4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2851;p65">
              <a:extLst>
                <a:ext uri="{FF2B5EF4-FFF2-40B4-BE49-F238E27FC236}">
                  <a16:creationId xmlns:a16="http://schemas.microsoft.com/office/drawing/2014/main" id="{F7BA0ECC-9B04-98E8-DCCC-99C2B8B37DB8}"/>
                </a:ext>
              </a:extLst>
            </p:cNvPr>
            <p:cNvSpPr/>
            <p:nvPr/>
          </p:nvSpPr>
          <p:spPr>
            <a:xfrm>
              <a:off x="8084717" y="1599092"/>
              <a:ext cx="34362" cy="13639"/>
            </a:xfrm>
            <a:custGeom>
              <a:avLst/>
              <a:gdLst/>
              <a:ahLst/>
              <a:cxnLst/>
              <a:rect l="l" t="t" r="r" b="b"/>
              <a:pathLst>
                <a:path w="907" h="360" extrusionOk="0">
                  <a:moveTo>
                    <a:pt x="199" y="0"/>
                  </a:moveTo>
                  <a:cubicBezTo>
                    <a:pt x="103" y="0"/>
                    <a:pt x="18" y="69"/>
                    <a:pt x="10" y="164"/>
                  </a:cubicBezTo>
                  <a:cubicBezTo>
                    <a:pt x="1" y="270"/>
                    <a:pt x="84" y="359"/>
                    <a:pt x="189" y="359"/>
                  </a:cubicBezTo>
                  <a:lnTo>
                    <a:pt x="710" y="359"/>
                  </a:lnTo>
                  <a:cubicBezTo>
                    <a:pt x="805" y="359"/>
                    <a:pt x="890" y="290"/>
                    <a:pt x="898" y="196"/>
                  </a:cubicBezTo>
                  <a:cubicBezTo>
                    <a:pt x="907" y="89"/>
                    <a:pt x="823" y="0"/>
                    <a:pt x="7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2852;p65">
              <a:extLst>
                <a:ext uri="{FF2B5EF4-FFF2-40B4-BE49-F238E27FC236}">
                  <a16:creationId xmlns:a16="http://schemas.microsoft.com/office/drawing/2014/main" id="{B973FA42-B705-7745-904C-08B4D6A3C6C6}"/>
                </a:ext>
              </a:extLst>
            </p:cNvPr>
            <p:cNvSpPr/>
            <p:nvPr/>
          </p:nvSpPr>
          <p:spPr>
            <a:xfrm>
              <a:off x="8044331" y="1630082"/>
              <a:ext cx="25307" cy="13676"/>
            </a:xfrm>
            <a:custGeom>
              <a:avLst/>
              <a:gdLst/>
              <a:ahLst/>
              <a:cxnLst/>
              <a:rect l="l" t="t" r="r" b="b"/>
              <a:pathLst>
                <a:path w="668" h="361" extrusionOk="0">
                  <a:moveTo>
                    <a:pt x="197" y="0"/>
                  </a:moveTo>
                  <a:cubicBezTo>
                    <a:pt x="102" y="0"/>
                    <a:pt x="17" y="69"/>
                    <a:pt x="9" y="164"/>
                  </a:cubicBezTo>
                  <a:cubicBezTo>
                    <a:pt x="0" y="271"/>
                    <a:pt x="84" y="361"/>
                    <a:pt x="189" y="361"/>
                  </a:cubicBezTo>
                  <a:lnTo>
                    <a:pt x="470" y="361"/>
                  </a:lnTo>
                  <a:cubicBezTo>
                    <a:pt x="566" y="361"/>
                    <a:pt x="651" y="290"/>
                    <a:pt x="658" y="196"/>
                  </a:cubicBezTo>
                  <a:cubicBezTo>
                    <a:pt x="668" y="90"/>
                    <a:pt x="584" y="0"/>
                    <a:pt x="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2853;p65">
              <a:extLst>
                <a:ext uri="{FF2B5EF4-FFF2-40B4-BE49-F238E27FC236}">
                  <a16:creationId xmlns:a16="http://schemas.microsoft.com/office/drawing/2014/main" id="{046B0C32-48A2-B1AE-4639-8EAB81A8CAB8}"/>
                </a:ext>
              </a:extLst>
            </p:cNvPr>
            <p:cNvSpPr/>
            <p:nvPr/>
          </p:nvSpPr>
          <p:spPr>
            <a:xfrm>
              <a:off x="8044369" y="1659860"/>
              <a:ext cx="25269" cy="13714"/>
            </a:xfrm>
            <a:custGeom>
              <a:avLst/>
              <a:gdLst/>
              <a:ahLst/>
              <a:cxnLst/>
              <a:rect l="l" t="t" r="r" b="b"/>
              <a:pathLst>
                <a:path w="667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469" y="361"/>
                  </a:lnTo>
                  <a:cubicBezTo>
                    <a:pt x="565" y="361"/>
                    <a:pt x="650" y="292"/>
                    <a:pt x="657" y="198"/>
                  </a:cubicBezTo>
                  <a:cubicBezTo>
                    <a:pt x="667" y="90"/>
                    <a:pt x="583" y="1"/>
                    <a:pt x="4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2854;p65">
              <a:extLst>
                <a:ext uri="{FF2B5EF4-FFF2-40B4-BE49-F238E27FC236}">
                  <a16:creationId xmlns:a16="http://schemas.microsoft.com/office/drawing/2014/main" id="{216D85B1-2A61-2C78-89FD-C5AFE7DC7403}"/>
                </a:ext>
              </a:extLst>
            </p:cNvPr>
            <p:cNvSpPr/>
            <p:nvPr/>
          </p:nvSpPr>
          <p:spPr>
            <a:xfrm>
              <a:off x="8044331" y="1692176"/>
              <a:ext cx="25307" cy="13676"/>
            </a:xfrm>
            <a:custGeom>
              <a:avLst/>
              <a:gdLst/>
              <a:ahLst/>
              <a:cxnLst/>
              <a:rect l="l" t="t" r="r" b="b"/>
              <a:pathLst>
                <a:path w="668" h="361" extrusionOk="0">
                  <a:moveTo>
                    <a:pt x="197" y="0"/>
                  </a:moveTo>
                  <a:cubicBezTo>
                    <a:pt x="102" y="0"/>
                    <a:pt x="17" y="69"/>
                    <a:pt x="9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470" y="361"/>
                  </a:lnTo>
                  <a:cubicBezTo>
                    <a:pt x="566" y="361"/>
                    <a:pt x="651" y="290"/>
                    <a:pt x="658" y="196"/>
                  </a:cubicBezTo>
                  <a:cubicBezTo>
                    <a:pt x="668" y="89"/>
                    <a:pt x="584" y="0"/>
                    <a:pt x="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2855;p65">
              <a:extLst>
                <a:ext uri="{FF2B5EF4-FFF2-40B4-BE49-F238E27FC236}">
                  <a16:creationId xmlns:a16="http://schemas.microsoft.com/office/drawing/2014/main" id="{57E7D776-1771-8D9F-A95C-D2949A25124A}"/>
                </a:ext>
              </a:extLst>
            </p:cNvPr>
            <p:cNvSpPr/>
            <p:nvPr/>
          </p:nvSpPr>
          <p:spPr>
            <a:xfrm>
              <a:off x="8044331" y="1721916"/>
              <a:ext cx="25307" cy="13714"/>
            </a:xfrm>
            <a:custGeom>
              <a:avLst/>
              <a:gdLst/>
              <a:ahLst/>
              <a:cxnLst/>
              <a:rect l="l" t="t" r="r" b="b"/>
              <a:pathLst>
                <a:path w="668" h="362" extrusionOk="0">
                  <a:moveTo>
                    <a:pt x="197" y="1"/>
                  </a:moveTo>
                  <a:cubicBezTo>
                    <a:pt x="102" y="1"/>
                    <a:pt x="17" y="70"/>
                    <a:pt x="9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469" y="361"/>
                  </a:lnTo>
                  <a:cubicBezTo>
                    <a:pt x="564" y="361"/>
                    <a:pt x="650" y="291"/>
                    <a:pt x="657" y="197"/>
                  </a:cubicBezTo>
                  <a:cubicBezTo>
                    <a:pt x="668" y="91"/>
                    <a:pt x="584" y="1"/>
                    <a:pt x="4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2856;p65">
              <a:extLst>
                <a:ext uri="{FF2B5EF4-FFF2-40B4-BE49-F238E27FC236}">
                  <a16:creationId xmlns:a16="http://schemas.microsoft.com/office/drawing/2014/main" id="{E48E1F79-731B-2C1D-72A5-B48B49DAB22B}"/>
                </a:ext>
              </a:extLst>
            </p:cNvPr>
            <p:cNvSpPr/>
            <p:nvPr/>
          </p:nvSpPr>
          <p:spPr>
            <a:xfrm>
              <a:off x="8125064" y="1586174"/>
              <a:ext cx="132370" cy="132370"/>
            </a:xfrm>
            <a:custGeom>
              <a:avLst/>
              <a:gdLst/>
              <a:ahLst/>
              <a:cxnLst/>
              <a:rect l="l" t="t" r="r" b="b"/>
              <a:pathLst>
                <a:path w="3494" h="3494" extrusionOk="0">
                  <a:moveTo>
                    <a:pt x="1747" y="368"/>
                  </a:moveTo>
                  <a:cubicBezTo>
                    <a:pt x="2507" y="368"/>
                    <a:pt x="3125" y="986"/>
                    <a:pt x="3125" y="1747"/>
                  </a:cubicBezTo>
                  <a:cubicBezTo>
                    <a:pt x="3125" y="2507"/>
                    <a:pt x="2507" y="3125"/>
                    <a:pt x="1747" y="3125"/>
                  </a:cubicBezTo>
                  <a:cubicBezTo>
                    <a:pt x="987" y="3125"/>
                    <a:pt x="368" y="2507"/>
                    <a:pt x="368" y="1747"/>
                  </a:cubicBezTo>
                  <a:cubicBezTo>
                    <a:pt x="368" y="986"/>
                    <a:pt x="986" y="368"/>
                    <a:pt x="1747" y="368"/>
                  </a:cubicBezTo>
                  <a:close/>
                  <a:moveTo>
                    <a:pt x="1747" y="1"/>
                  </a:moveTo>
                  <a:cubicBezTo>
                    <a:pt x="783" y="1"/>
                    <a:pt x="1" y="784"/>
                    <a:pt x="1" y="1747"/>
                  </a:cubicBezTo>
                  <a:cubicBezTo>
                    <a:pt x="1" y="2709"/>
                    <a:pt x="783" y="3494"/>
                    <a:pt x="1747" y="3494"/>
                  </a:cubicBezTo>
                  <a:cubicBezTo>
                    <a:pt x="2710" y="3494"/>
                    <a:pt x="3494" y="2710"/>
                    <a:pt x="3494" y="1747"/>
                  </a:cubicBezTo>
                  <a:cubicBezTo>
                    <a:pt x="3494" y="783"/>
                    <a:pt x="2709" y="1"/>
                    <a:pt x="17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2857;p65">
              <a:extLst>
                <a:ext uri="{FF2B5EF4-FFF2-40B4-BE49-F238E27FC236}">
                  <a16:creationId xmlns:a16="http://schemas.microsoft.com/office/drawing/2014/main" id="{8842B064-F156-FCC3-8F53-99298DA12501}"/>
                </a:ext>
              </a:extLst>
            </p:cNvPr>
            <p:cNvSpPr/>
            <p:nvPr/>
          </p:nvSpPr>
          <p:spPr>
            <a:xfrm>
              <a:off x="8165412" y="1626635"/>
              <a:ext cx="51599" cy="51448"/>
            </a:xfrm>
            <a:custGeom>
              <a:avLst/>
              <a:gdLst/>
              <a:ahLst/>
              <a:cxnLst/>
              <a:rect l="l" t="t" r="r" b="b"/>
              <a:pathLst>
                <a:path w="1362" h="1358" extrusionOk="0">
                  <a:moveTo>
                    <a:pt x="1157" y="0"/>
                  </a:moveTo>
                  <a:cubicBezTo>
                    <a:pt x="1109" y="0"/>
                    <a:pt x="1061" y="19"/>
                    <a:pt x="1024" y="57"/>
                  </a:cubicBezTo>
                  <a:lnTo>
                    <a:pt x="681" y="415"/>
                  </a:lnTo>
                  <a:lnTo>
                    <a:pt x="336" y="57"/>
                  </a:lnTo>
                  <a:cubicBezTo>
                    <a:pt x="300" y="19"/>
                    <a:pt x="252" y="1"/>
                    <a:pt x="204" y="1"/>
                  </a:cubicBezTo>
                  <a:cubicBezTo>
                    <a:pt x="157" y="1"/>
                    <a:pt x="111" y="18"/>
                    <a:pt x="75" y="51"/>
                  </a:cubicBezTo>
                  <a:cubicBezTo>
                    <a:pt x="2" y="123"/>
                    <a:pt x="1" y="239"/>
                    <a:pt x="70" y="312"/>
                  </a:cubicBezTo>
                  <a:lnTo>
                    <a:pt x="424" y="679"/>
                  </a:lnTo>
                  <a:lnTo>
                    <a:pt x="70" y="1045"/>
                  </a:lnTo>
                  <a:cubicBezTo>
                    <a:pt x="1" y="1119"/>
                    <a:pt x="4" y="1235"/>
                    <a:pt x="75" y="1306"/>
                  </a:cubicBezTo>
                  <a:cubicBezTo>
                    <a:pt x="111" y="1340"/>
                    <a:pt x="158" y="1357"/>
                    <a:pt x="204" y="1357"/>
                  </a:cubicBezTo>
                  <a:cubicBezTo>
                    <a:pt x="252" y="1357"/>
                    <a:pt x="300" y="1339"/>
                    <a:pt x="336" y="1301"/>
                  </a:cubicBezTo>
                  <a:lnTo>
                    <a:pt x="681" y="944"/>
                  </a:lnTo>
                  <a:lnTo>
                    <a:pt x="1024" y="1301"/>
                  </a:lnTo>
                  <a:cubicBezTo>
                    <a:pt x="1061" y="1339"/>
                    <a:pt x="1108" y="1357"/>
                    <a:pt x="1157" y="1357"/>
                  </a:cubicBezTo>
                  <a:cubicBezTo>
                    <a:pt x="1202" y="1357"/>
                    <a:pt x="1248" y="1340"/>
                    <a:pt x="1285" y="1306"/>
                  </a:cubicBezTo>
                  <a:cubicBezTo>
                    <a:pt x="1358" y="1235"/>
                    <a:pt x="1359" y="1119"/>
                    <a:pt x="1290" y="1045"/>
                  </a:cubicBezTo>
                  <a:lnTo>
                    <a:pt x="937" y="679"/>
                  </a:lnTo>
                  <a:lnTo>
                    <a:pt x="1290" y="312"/>
                  </a:lnTo>
                  <a:cubicBezTo>
                    <a:pt x="1361" y="239"/>
                    <a:pt x="1358" y="123"/>
                    <a:pt x="1285" y="51"/>
                  </a:cubicBezTo>
                  <a:cubicBezTo>
                    <a:pt x="1249" y="17"/>
                    <a:pt x="1203" y="0"/>
                    <a:pt x="1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1766;p45">
            <a:extLst>
              <a:ext uri="{FF2B5EF4-FFF2-40B4-BE49-F238E27FC236}">
                <a16:creationId xmlns:a16="http://schemas.microsoft.com/office/drawing/2014/main" id="{F4663CEE-6513-7239-5446-AE43C0685953}"/>
              </a:ext>
            </a:extLst>
          </p:cNvPr>
          <p:cNvSpPr txBox="1">
            <a:spLocks/>
          </p:cNvSpPr>
          <p:nvPr/>
        </p:nvSpPr>
        <p:spPr>
          <a:xfrm>
            <a:off x="6458366" y="3516009"/>
            <a:ext cx="179759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cs-CZ" dirty="0"/>
              <a:t>Return – poslední příkaz funkce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477A-5CED-DE9D-B950-EF3A5D1A8F6D}"/>
              </a:ext>
            </a:extLst>
          </p:cNvPr>
          <p:cNvSpPr txBox="1"/>
          <p:nvPr/>
        </p:nvSpPr>
        <p:spPr>
          <a:xfrm>
            <a:off x="8170418" y="4545065"/>
            <a:ext cx="284988" cy="318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400" b="1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99721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>
          <a:extLst>
            <a:ext uri="{FF2B5EF4-FFF2-40B4-BE49-F238E27FC236}">
              <a16:creationId xmlns:a16="http://schemas.microsoft.com/office/drawing/2014/main" id="{005F2E59-9759-C8FD-0B80-04F0419CC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>
            <a:extLst>
              <a:ext uri="{FF2B5EF4-FFF2-40B4-BE49-F238E27FC236}">
                <a16:creationId xmlns:a16="http://schemas.microsoft.com/office/drawing/2014/main" id="{1C0DA5FE-D177-73CD-97A5-BB777B302E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5413" y="53594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Technologie + cílová platforma</a:t>
            </a:r>
            <a:endParaRPr dirty="0"/>
          </a:p>
        </p:txBody>
      </p:sp>
      <p:sp>
        <p:nvSpPr>
          <p:cNvPr id="1638" name="Google Shape;1638;p41">
            <a:extLst>
              <a:ext uri="{FF2B5EF4-FFF2-40B4-BE49-F238E27FC236}">
                <a16:creationId xmlns:a16="http://schemas.microsoft.com/office/drawing/2014/main" id="{A6E49634-9BE3-4A0F-0542-312999414063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3401850" y="1729644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PL/0</a:t>
            </a:r>
            <a:endParaRPr dirty="0"/>
          </a:p>
        </p:txBody>
      </p:sp>
      <p:sp>
        <p:nvSpPr>
          <p:cNvPr id="1639" name="Google Shape;1639;p41">
            <a:extLst>
              <a:ext uri="{FF2B5EF4-FFF2-40B4-BE49-F238E27FC236}">
                <a16:creationId xmlns:a16="http://schemas.microsoft.com/office/drawing/2014/main" id="{12F02F4D-C458-DEAB-10C2-FBF8435AAB68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425413" y="1729644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ANTLR</a:t>
            </a:r>
            <a:endParaRPr dirty="0"/>
          </a:p>
        </p:txBody>
      </p:sp>
      <p:grpSp>
        <p:nvGrpSpPr>
          <p:cNvPr id="9" name="Google Shape;10897;p78">
            <a:extLst>
              <a:ext uri="{FF2B5EF4-FFF2-40B4-BE49-F238E27FC236}">
                <a16:creationId xmlns:a16="http://schemas.microsoft.com/office/drawing/2014/main" id="{D8205AED-D3A3-38F2-7ED7-D507F35D7BF4}"/>
              </a:ext>
            </a:extLst>
          </p:cNvPr>
          <p:cNvGrpSpPr/>
          <p:nvPr/>
        </p:nvGrpSpPr>
        <p:grpSpPr>
          <a:xfrm>
            <a:off x="6313477" y="1435359"/>
            <a:ext cx="589174" cy="588569"/>
            <a:chOff x="2497275" y="2744159"/>
            <a:chExt cx="370930" cy="370549"/>
          </a:xfrm>
        </p:grpSpPr>
        <p:sp>
          <p:nvSpPr>
            <p:cNvPr id="10" name="Google Shape;10898;p78">
              <a:extLst>
                <a:ext uri="{FF2B5EF4-FFF2-40B4-BE49-F238E27FC236}">
                  <a16:creationId xmlns:a16="http://schemas.microsoft.com/office/drawing/2014/main" id="{3FFF038C-55DC-56BD-DCA6-872BC71435C2}"/>
                </a:ext>
              </a:extLst>
            </p:cNvPr>
            <p:cNvSpPr/>
            <p:nvPr/>
          </p:nvSpPr>
          <p:spPr>
            <a:xfrm>
              <a:off x="2497275" y="2744159"/>
              <a:ext cx="284366" cy="284747"/>
            </a:xfrm>
            <a:custGeom>
              <a:avLst/>
              <a:gdLst/>
              <a:ahLst/>
              <a:cxnLst/>
              <a:rect l="l" t="t" r="r" b="b"/>
              <a:pathLst>
                <a:path w="8955" h="8967" extrusionOk="0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899;p78">
              <a:extLst>
                <a:ext uri="{FF2B5EF4-FFF2-40B4-BE49-F238E27FC236}">
                  <a16:creationId xmlns:a16="http://schemas.microsoft.com/office/drawing/2014/main" id="{1E4FA33A-9A91-BB1D-E829-3413446D454C}"/>
                </a:ext>
              </a:extLst>
            </p:cNvPr>
            <p:cNvSpPr/>
            <p:nvPr/>
          </p:nvSpPr>
          <p:spPr>
            <a:xfrm>
              <a:off x="2592191" y="2821673"/>
              <a:ext cx="113461" cy="98345"/>
            </a:xfrm>
            <a:custGeom>
              <a:avLst/>
              <a:gdLst/>
              <a:ahLst/>
              <a:cxnLst/>
              <a:rect l="l" t="t" r="r" b="b"/>
              <a:pathLst>
                <a:path w="3573" h="3097" extrusionOk="0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900;p78">
              <a:extLst>
                <a:ext uri="{FF2B5EF4-FFF2-40B4-BE49-F238E27FC236}">
                  <a16:creationId xmlns:a16="http://schemas.microsoft.com/office/drawing/2014/main" id="{A680A2F5-EB20-A5A0-D1D8-AEB086FB3441}"/>
                </a:ext>
              </a:extLst>
            </p:cNvPr>
            <p:cNvSpPr/>
            <p:nvPr/>
          </p:nvSpPr>
          <p:spPr>
            <a:xfrm>
              <a:off x="2574408" y="2862129"/>
              <a:ext cx="106665" cy="90756"/>
            </a:xfrm>
            <a:custGeom>
              <a:avLst/>
              <a:gdLst/>
              <a:ahLst/>
              <a:cxnLst/>
              <a:rect l="l" t="t" r="r" b="b"/>
              <a:pathLst>
                <a:path w="3359" h="2858" extrusionOk="0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901;p78">
              <a:extLst>
                <a:ext uri="{FF2B5EF4-FFF2-40B4-BE49-F238E27FC236}">
                  <a16:creationId xmlns:a16="http://schemas.microsoft.com/office/drawing/2014/main" id="{C1E22025-8AE4-E9DA-92E8-8EDC76389C17}"/>
                </a:ext>
              </a:extLst>
            </p:cNvPr>
            <p:cNvSpPr/>
            <p:nvPr/>
          </p:nvSpPr>
          <p:spPr>
            <a:xfrm>
              <a:off x="2676881" y="2923385"/>
              <a:ext cx="191324" cy="191324"/>
            </a:xfrm>
            <a:custGeom>
              <a:avLst/>
              <a:gdLst/>
              <a:ahLst/>
              <a:cxnLst/>
              <a:rect l="l" t="t" r="r" b="b"/>
              <a:pathLst>
                <a:path w="6025" h="6025" extrusionOk="0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902;p78">
              <a:extLst>
                <a:ext uri="{FF2B5EF4-FFF2-40B4-BE49-F238E27FC236}">
                  <a16:creationId xmlns:a16="http://schemas.microsoft.com/office/drawing/2014/main" id="{A06EF45A-1694-5272-99EB-4EF1AF2031C2}"/>
                </a:ext>
              </a:extLst>
            </p:cNvPr>
            <p:cNvSpPr/>
            <p:nvPr/>
          </p:nvSpPr>
          <p:spPr>
            <a:xfrm>
              <a:off x="2738867" y="2986895"/>
              <a:ext cx="65066" cy="65066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903;p78">
              <a:extLst>
                <a:ext uri="{FF2B5EF4-FFF2-40B4-BE49-F238E27FC236}">
                  <a16:creationId xmlns:a16="http://schemas.microsoft.com/office/drawing/2014/main" id="{F980DE96-C2E3-CB46-287A-F84707422965}"/>
                </a:ext>
              </a:extLst>
            </p:cNvPr>
            <p:cNvSpPr/>
            <p:nvPr/>
          </p:nvSpPr>
          <p:spPr>
            <a:xfrm>
              <a:off x="2604670" y="2851904"/>
              <a:ext cx="70718" cy="71131"/>
            </a:xfrm>
            <a:custGeom>
              <a:avLst/>
              <a:gdLst/>
              <a:ahLst/>
              <a:cxnLst/>
              <a:rect l="l" t="t" r="r" b="b"/>
              <a:pathLst>
                <a:path w="2227" h="2240" extrusionOk="0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562CE50-63B7-BB0A-F57B-EA4943492780}"/>
              </a:ext>
            </a:extLst>
          </p:cNvPr>
          <p:cNvSpPr txBox="1"/>
          <p:nvPr/>
        </p:nvSpPr>
        <p:spPr>
          <a:xfrm>
            <a:off x="3236068" y="2294740"/>
            <a:ext cx="2243951" cy="332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245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On-line interpret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FE8F3A-7484-6CC8-9A0C-BB0853B4CAED}"/>
              </a:ext>
            </a:extLst>
          </p:cNvPr>
          <p:cNvSpPr txBox="1"/>
          <p:nvPr/>
        </p:nvSpPr>
        <p:spPr>
          <a:xfrm>
            <a:off x="213358" y="2294740"/>
            <a:ext cx="2602994" cy="916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245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Java</a:t>
            </a:r>
          </a:p>
          <a:p>
            <a:pPr marL="457200" lvl="0" indent="-245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Plugin v IntelliJ IDEA</a:t>
            </a:r>
          </a:p>
          <a:p>
            <a:pPr marL="457200" lvl="0" indent="-245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Snadné použití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4013C9-131D-AA8C-C288-821BA55BC10E}"/>
              </a:ext>
            </a:extLst>
          </p:cNvPr>
          <p:cNvSpPr txBox="1"/>
          <p:nvPr/>
        </p:nvSpPr>
        <p:spPr>
          <a:xfrm>
            <a:off x="8170418" y="4538969"/>
            <a:ext cx="284988" cy="318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b="1" dirty="0">
                <a:solidFill>
                  <a:schemeClr val="tx1"/>
                </a:solidFill>
              </a:rPr>
              <a:t>3</a:t>
            </a:r>
            <a:endParaRPr lang="cs-CZ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942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>
          <a:extLst>
            <a:ext uri="{FF2B5EF4-FFF2-40B4-BE49-F238E27FC236}">
              <a16:creationId xmlns:a16="http://schemas.microsoft.com/office/drawing/2014/main" id="{B8B37F7F-D703-8696-49D4-3000FCC4A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>
            <a:extLst>
              <a:ext uri="{FF2B5EF4-FFF2-40B4-BE49-F238E27FC236}">
                <a16:creationId xmlns:a16="http://schemas.microsoft.com/office/drawing/2014/main" id="{45E0807E-0FD8-2F02-5666-122F30E0BD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9169" y="4508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Struktura</a:t>
            </a:r>
            <a:r>
              <a:rPr lang="cs-CZ" sz="2800" dirty="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 překladače</a:t>
            </a:r>
            <a:endParaRPr dirty="0"/>
          </a:p>
        </p:txBody>
      </p:sp>
      <p:sp>
        <p:nvSpPr>
          <p:cNvPr id="1668" name="Google Shape;1668;p42">
            <a:extLst>
              <a:ext uri="{FF2B5EF4-FFF2-40B4-BE49-F238E27FC236}">
                <a16:creationId xmlns:a16="http://schemas.microsoft.com/office/drawing/2014/main" id="{BFE21E84-898A-B37D-8AB7-F7628AC5F5B1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6009248" y="1857078"/>
            <a:ext cx="2243921" cy="7323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ctr"/>
            <a:r>
              <a:rPr lang="cs-CZ" sz="1800" dirty="0"/>
              <a:t>Generování PL/0 instrukcí</a:t>
            </a:r>
          </a:p>
        </p:txBody>
      </p:sp>
      <p:sp>
        <p:nvSpPr>
          <p:cNvPr id="1672" name="Google Shape;1672;p42">
            <a:extLst>
              <a:ext uri="{FF2B5EF4-FFF2-40B4-BE49-F238E27FC236}">
                <a16:creationId xmlns:a16="http://schemas.microsoft.com/office/drawing/2014/main" id="{3E1027CF-98A1-56A9-C0CD-B112485BED89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319221" y="1857078"/>
            <a:ext cx="2966134" cy="10597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800" dirty="0"/>
              <a:t>Lexikální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800" dirty="0"/>
              <a:t>+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800" dirty="0"/>
              <a:t>syntaktická analýza</a:t>
            </a:r>
            <a:endParaRPr sz="1800" dirty="0"/>
          </a:p>
        </p:txBody>
      </p:sp>
      <p:sp>
        <p:nvSpPr>
          <p:cNvPr id="1673" name="Google Shape;1673;p42">
            <a:extLst>
              <a:ext uri="{FF2B5EF4-FFF2-40B4-BE49-F238E27FC236}">
                <a16:creationId xmlns:a16="http://schemas.microsoft.com/office/drawing/2014/main" id="{C2CE2A8B-78A1-CECE-C01A-4B73F7B0B9FB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3581099" y="1855131"/>
            <a:ext cx="1981800" cy="7323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ctr"/>
            <a:r>
              <a:rPr lang="cs-CZ" sz="1800" dirty="0"/>
              <a:t>Sémantická analýza</a:t>
            </a:r>
          </a:p>
        </p:txBody>
      </p:sp>
      <p:grpSp>
        <p:nvGrpSpPr>
          <p:cNvPr id="1674" name="Google Shape;1674;p42">
            <a:extLst>
              <a:ext uri="{FF2B5EF4-FFF2-40B4-BE49-F238E27FC236}">
                <a16:creationId xmlns:a16="http://schemas.microsoft.com/office/drawing/2014/main" id="{F919759A-658F-63E8-8EA1-6D845B90C1CF}"/>
              </a:ext>
            </a:extLst>
          </p:cNvPr>
          <p:cNvGrpSpPr/>
          <p:nvPr/>
        </p:nvGrpSpPr>
        <p:grpSpPr>
          <a:xfrm>
            <a:off x="1582760" y="1393414"/>
            <a:ext cx="439055" cy="388810"/>
            <a:chOff x="713167" y="740543"/>
            <a:chExt cx="476707" cy="422153"/>
          </a:xfrm>
        </p:grpSpPr>
        <p:sp>
          <p:nvSpPr>
            <p:cNvPr id="1675" name="Google Shape;1675;p42">
              <a:extLst>
                <a:ext uri="{FF2B5EF4-FFF2-40B4-BE49-F238E27FC236}">
                  <a16:creationId xmlns:a16="http://schemas.microsoft.com/office/drawing/2014/main" id="{0C91428A-8F6D-A8F2-834E-1126B34E9082}"/>
                </a:ext>
              </a:extLst>
            </p:cNvPr>
            <p:cNvSpPr/>
            <p:nvPr/>
          </p:nvSpPr>
          <p:spPr>
            <a:xfrm>
              <a:off x="713167" y="740543"/>
              <a:ext cx="476707" cy="422153"/>
            </a:xfrm>
            <a:custGeom>
              <a:avLst/>
              <a:gdLst/>
              <a:ahLst/>
              <a:cxnLst/>
              <a:rect l="l" t="t" r="r" b="b"/>
              <a:pathLst>
                <a:path w="12583" h="11143" extrusionOk="0">
                  <a:moveTo>
                    <a:pt x="3671" y="1967"/>
                  </a:moveTo>
                  <a:lnTo>
                    <a:pt x="3671" y="4501"/>
                  </a:lnTo>
                  <a:cubicBezTo>
                    <a:pt x="3671" y="4596"/>
                    <a:pt x="3740" y="4681"/>
                    <a:pt x="3835" y="4691"/>
                  </a:cubicBezTo>
                  <a:cubicBezTo>
                    <a:pt x="3840" y="4691"/>
                    <a:pt x="3846" y="4691"/>
                    <a:pt x="3851" y="4691"/>
                  </a:cubicBezTo>
                  <a:cubicBezTo>
                    <a:pt x="3951" y="4691"/>
                    <a:pt x="4032" y="4609"/>
                    <a:pt x="4032" y="4507"/>
                  </a:cubicBezTo>
                  <a:lnTo>
                    <a:pt x="4032" y="1968"/>
                  </a:lnTo>
                  <a:lnTo>
                    <a:pt x="12223" y="1968"/>
                  </a:lnTo>
                  <a:lnTo>
                    <a:pt x="12223" y="10529"/>
                  </a:lnTo>
                  <a:lnTo>
                    <a:pt x="12222" y="10529"/>
                  </a:lnTo>
                  <a:cubicBezTo>
                    <a:pt x="12222" y="10667"/>
                    <a:pt x="12109" y="10780"/>
                    <a:pt x="11971" y="10780"/>
                  </a:cubicBezTo>
                  <a:lnTo>
                    <a:pt x="4030" y="10780"/>
                  </a:lnTo>
                  <a:lnTo>
                    <a:pt x="4030" y="5342"/>
                  </a:lnTo>
                  <a:cubicBezTo>
                    <a:pt x="4030" y="5254"/>
                    <a:pt x="3973" y="5174"/>
                    <a:pt x="3886" y="5157"/>
                  </a:cubicBezTo>
                  <a:cubicBezTo>
                    <a:pt x="3873" y="5154"/>
                    <a:pt x="3861" y="5153"/>
                    <a:pt x="3849" y="5153"/>
                  </a:cubicBezTo>
                  <a:cubicBezTo>
                    <a:pt x="3750" y="5153"/>
                    <a:pt x="3670" y="5236"/>
                    <a:pt x="3670" y="5337"/>
                  </a:cubicBezTo>
                  <a:lnTo>
                    <a:pt x="3670" y="10780"/>
                  </a:lnTo>
                  <a:lnTo>
                    <a:pt x="614" y="10780"/>
                  </a:lnTo>
                  <a:cubicBezTo>
                    <a:pt x="475" y="10780"/>
                    <a:pt x="362" y="10667"/>
                    <a:pt x="362" y="10529"/>
                  </a:cubicBezTo>
                  <a:lnTo>
                    <a:pt x="362" y="1967"/>
                  </a:lnTo>
                  <a:close/>
                  <a:moveTo>
                    <a:pt x="8476" y="1"/>
                  </a:moveTo>
                  <a:cubicBezTo>
                    <a:pt x="8476" y="1"/>
                    <a:pt x="8475" y="1"/>
                    <a:pt x="8474" y="1"/>
                  </a:cubicBezTo>
                  <a:lnTo>
                    <a:pt x="637" y="1"/>
                  </a:lnTo>
                  <a:cubicBezTo>
                    <a:pt x="295" y="1"/>
                    <a:pt x="16" y="278"/>
                    <a:pt x="0" y="622"/>
                  </a:cubicBezTo>
                  <a:lnTo>
                    <a:pt x="33" y="10521"/>
                  </a:lnTo>
                  <a:cubicBezTo>
                    <a:pt x="33" y="10865"/>
                    <a:pt x="310" y="11142"/>
                    <a:pt x="654" y="11142"/>
                  </a:cubicBezTo>
                  <a:lnTo>
                    <a:pt x="11961" y="11142"/>
                  </a:lnTo>
                  <a:cubicBezTo>
                    <a:pt x="12305" y="11142"/>
                    <a:pt x="12582" y="10865"/>
                    <a:pt x="12582" y="10521"/>
                  </a:cubicBezTo>
                  <a:lnTo>
                    <a:pt x="12582" y="623"/>
                  </a:lnTo>
                  <a:cubicBezTo>
                    <a:pt x="12582" y="278"/>
                    <a:pt x="12305" y="1"/>
                    <a:pt x="11964" y="1"/>
                  </a:cubicBezTo>
                  <a:lnTo>
                    <a:pt x="9348" y="1"/>
                  </a:lnTo>
                  <a:cubicBezTo>
                    <a:pt x="9253" y="1"/>
                    <a:pt x="9168" y="71"/>
                    <a:pt x="9159" y="165"/>
                  </a:cubicBezTo>
                  <a:cubicBezTo>
                    <a:pt x="9150" y="272"/>
                    <a:pt x="9234" y="361"/>
                    <a:pt x="9339" y="361"/>
                  </a:cubicBezTo>
                  <a:lnTo>
                    <a:pt x="11969" y="361"/>
                  </a:lnTo>
                  <a:cubicBezTo>
                    <a:pt x="12108" y="361"/>
                    <a:pt x="12221" y="474"/>
                    <a:pt x="12221" y="612"/>
                  </a:cubicBezTo>
                  <a:lnTo>
                    <a:pt x="12221" y="1574"/>
                  </a:lnTo>
                  <a:lnTo>
                    <a:pt x="360" y="1571"/>
                  </a:lnTo>
                  <a:lnTo>
                    <a:pt x="360" y="612"/>
                  </a:lnTo>
                  <a:cubicBezTo>
                    <a:pt x="360" y="474"/>
                    <a:pt x="472" y="361"/>
                    <a:pt x="611" y="361"/>
                  </a:cubicBezTo>
                  <a:lnTo>
                    <a:pt x="8474" y="361"/>
                  </a:lnTo>
                  <a:cubicBezTo>
                    <a:pt x="8474" y="361"/>
                    <a:pt x="8660" y="287"/>
                    <a:pt x="8660" y="184"/>
                  </a:cubicBezTo>
                  <a:cubicBezTo>
                    <a:pt x="8660" y="83"/>
                    <a:pt x="8578" y="1"/>
                    <a:pt x="8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2">
              <a:extLst>
                <a:ext uri="{FF2B5EF4-FFF2-40B4-BE49-F238E27FC236}">
                  <a16:creationId xmlns:a16="http://schemas.microsoft.com/office/drawing/2014/main" id="{5076C474-0A14-E1D8-D6FB-09F62E7E6B19}"/>
                </a:ext>
              </a:extLst>
            </p:cNvPr>
            <p:cNvSpPr/>
            <p:nvPr/>
          </p:nvSpPr>
          <p:spPr>
            <a:xfrm>
              <a:off x="756621" y="834914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1" y="361"/>
                  </a:lnTo>
                  <a:cubicBezTo>
                    <a:pt x="886" y="361"/>
                    <a:pt x="972" y="290"/>
                    <a:pt x="979" y="196"/>
                  </a:cubicBezTo>
                  <a:cubicBezTo>
                    <a:pt x="989" y="89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2">
              <a:extLst>
                <a:ext uri="{FF2B5EF4-FFF2-40B4-BE49-F238E27FC236}">
                  <a16:creationId xmlns:a16="http://schemas.microsoft.com/office/drawing/2014/main" id="{A6DE2622-7DA0-9812-0DE1-5F104808D4AE}"/>
                </a:ext>
              </a:extLst>
            </p:cNvPr>
            <p:cNvSpPr/>
            <p:nvPr/>
          </p:nvSpPr>
          <p:spPr>
            <a:xfrm>
              <a:off x="756583" y="869617"/>
              <a:ext cx="37506" cy="13714"/>
            </a:xfrm>
            <a:custGeom>
              <a:avLst/>
              <a:gdLst/>
              <a:ahLst/>
              <a:cxnLst/>
              <a:rect l="l" t="t" r="r" b="b"/>
              <a:pathLst>
                <a:path w="990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2" y="361"/>
                  </a:lnTo>
                  <a:cubicBezTo>
                    <a:pt x="887" y="361"/>
                    <a:pt x="973" y="291"/>
                    <a:pt x="980" y="197"/>
                  </a:cubicBezTo>
                  <a:cubicBezTo>
                    <a:pt x="990" y="91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2">
              <a:extLst>
                <a:ext uri="{FF2B5EF4-FFF2-40B4-BE49-F238E27FC236}">
                  <a16:creationId xmlns:a16="http://schemas.microsoft.com/office/drawing/2014/main" id="{2956044B-4A88-5297-6A56-794FEB0C4C78}"/>
                </a:ext>
              </a:extLst>
            </p:cNvPr>
            <p:cNvSpPr/>
            <p:nvPr/>
          </p:nvSpPr>
          <p:spPr>
            <a:xfrm>
              <a:off x="756583" y="904395"/>
              <a:ext cx="37506" cy="13676"/>
            </a:xfrm>
            <a:custGeom>
              <a:avLst/>
              <a:gdLst/>
              <a:ahLst/>
              <a:cxnLst/>
              <a:rect l="l" t="t" r="r" b="b"/>
              <a:pathLst>
                <a:path w="990" h="361" extrusionOk="0">
                  <a:moveTo>
                    <a:pt x="198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2" y="360"/>
                  </a:lnTo>
                  <a:cubicBezTo>
                    <a:pt x="887" y="360"/>
                    <a:pt x="973" y="290"/>
                    <a:pt x="980" y="196"/>
                  </a:cubicBezTo>
                  <a:cubicBezTo>
                    <a:pt x="990" y="90"/>
                    <a:pt x="906" y="0"/>
                    <a:pt x="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2">
              <a:extLst>
                <a:ext uri="{FF2B5EF4-FFF2-40B4-BE49-F238E27FC236}">
                  <a16:creationId xmlns:a16="http://schemas.microsoft.com/office/drawing/2014/main" id="{AA524E79-9768-79D5-176F-C094B4CAF7D4}"/>
                </a:ext>
              </a:extLst>
            </p:cNvPr>
            <p:cNvSpPr/>
            <p:nvPr/>
          </p:nvSpPr>
          <p:spPr>
            <a:xfrm>
              <a:off x="756621" y="939136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1"/>
                  </a:moveTo>
                  <a:cubicBezTo>
                    <a:pt x="103" y="1"/>
                    <a:pt x="17" y="71"/>
                    <a:pt x="10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1" y="361"/>
                  </a:lnTo>
                  <a:cubicBezTo>
                    <a:pt x="886" y="361"/>
                    <a:pt x="972" y="292"/>
                    <a:pt x="979" y="198"/>
                  </a:cubicBezTo>
                  <a:cubicBezTo>
                    <a:pt x="989" y="90"/>
                    <a:pt x="905" y="1"/>
                    <a:pt x="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2">
              <a:extLst>
                <a:ext uri="{FF2B5EF4-FFF2-40B4-BE49-F238E27FC236}">
                  <a16:creationId xmlns:a16="http://schemas.microsoft.com/office/drawing/2014/main" id="{5E473489-61A3-9382-2B4B-86B6359AD28D}"/>
                </a:ext>
              </a:extLst>
            </p:cNvPr>
            <p:cNvSpPr/>
            <p:nvPr/>
          </p:nvSpPr>
          <p:spPr>
            <a:xfrm>
              <a:off x="756583" y="975164"/>
              <a:ext cx="37506" cy="13676"/>
            </a:xfrm>
            <a:custGeom>
              <a:avLst/>
              <a:gdLst/>
              <a:ahLst/>
              <a:cxnLst/>
              <a:rect l="l" t="t" r="r" b="b"/>
              <a:pathLst>
                <a:path w="990" h="361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2" y="361"/>
                  </a:lnTo>
                  <a:cubicBezTo>
                    <a:pt x="887" y="361"/>
                    <a:pt x="973" y="291"/>
                    <a:pt x="980" y="195"/>
                  </a:cubicBezTo>
                  <a:cubicBezTo>
                    <a:pt x="990" y="90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2">
              <a:extLst>
                <a:ext uri="{FF2B5EF4-FFF2-40B4-BE49-F238E27FC236}">
                  <a16:creationId xmlns:a16="http://schemas.microsoft.com/office/drawing/2014/main" id="{3CE6E59B-DFF9-7274-BE4F-8FAEFC41E2AD}"/>
                </a:ext>
              </a:extLst>
            </p:cNvPr>
            <p:cNvSpPr/>
            <p:nvPr/>
          </p:nvSpPr>
          <p:spPr>
            <a:xfrm>
              <a:off x="756621" y="1009905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0"/>
                    <a:pt x="979" y="196"/>
                  </a:cubicBezTo>
                  <a:cubicBezTo>
                    <a:pt x="989" y="90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2">
              <a:extLst>
                <a:ext uri="{FF2B5EF4-FFF2-40B4-BE49-F238E27FC236}">
                  <a16:creationId xmlns:a16="http://schemas.microsoft.com/office/drawing/2014/main" id="{C1E2C5DD-E79F-2130-F9C9-3C66C47DE626}"/>
                </a:ext>
              </a:extLst>
            </p:cNvPr>
            <p:cNvSpPr/>
            <p:nvPr/>
          </p:nvSpPr>
          <p:spPr>
            <a:xfrm>
              <a:off x="756583" y="1044645"/>
              <a:ext cx="37506" cy="13714"/>
            </a:xfrm>
            <a:custGeom>
              <a:avLst/>
              <a:gdLst/>
              <a:ahLst/>
              <a:cxnLst/>
              <a:rect l="l" t="t" r="r" b="b"/>
              <a:pathLst>
                <a:path w="990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6"/>
                  </a:cubicBezTo>
                  <a:cubicBezTo>
                    <a:pt x="0" y="273"/>
                    <a:pt x="84" y="362"/>
                    <a:pt x="189" y="362"/>
                  </a:cubicBezTo>
                  <a:lnTo>
                    <a:pt x="792" y="362"/>
                  </a:lnTo>
                  <a:cubicBezTo>
                    <a:pt x="887" y="362"/>
                    <a:pt x="973" y="293"/>
                    <a:pt x="980" y="199"/>
                  </a:cubicBezTo>
                  <a:cubicBezTo>
                    <a:pt x="990" y="91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2">
              <a:extLst>
                <a:ext uri="{FF2B5EF4-FFF2-40B4-BE49-F238E27FC236}">
                  <a16:creationId xmlns:a16="http://schemas.microsoft.com/office/drawing/2014/main" id="{2E933BE7-BDEC-BE92-6446-47480E58D274}"/>
                </a:ext>
              </a:extLst>
            </p:cNvPr>
            <p:cNvSpPr/>
            <p:nvPr/>
          </p:nvSpPr>
          <p:spPr>
            <a:xfrm>
              <a:off x="756621" y="1079424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1"/>
                    <a:pt x="979" y="197"/>
                  </a:cubicBezTo>
                  <a:cubicBezTo>
                    <a:pt x="989" y="89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2">
              <a:extLst>
                <a:ext uri="{FF2B5EF4-FFF2-40B4-BE49-F238E27FC236}">
                  <a16:creationId xmlns:a16="http://schemas.microsoft.com/office/drawing/2014/main" id="{24028B77-7E27-D7B1-E416-15FCC1D05904}"/>
                </a:ext>
              </a:extLst>
            </p:cNvPr>
            <p:cNvSpPr/>
            <p:nvPr/>
          </p:nvSpPr>
          <p:spPr>
            <a:xfrm>
              <a:off x="756621" y="1114202"/>
              <a:ext cx="37468" cy="13639"/>
            </a:xfrm>
            <a:custGeom>
              <a:avLst/>
              <a:gdLst/>
              <a:ahLst/>
              <a:cxnLst/>
              <a:rect l="l" t="t" r="r" b="b"/>
              <a:pathLst>
                <a:path w="989" h="360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1"/>
                    <a:pt x="979" y="196"/>
                  </a:cubicBezTo>
                  <a:cubicBezTo>
                    <a:pt x="989" y="90"/>
                    <a:pt x="905" y="1"/>
                    <a:pt x="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2">
              <a:extLst>
                <a:ext uri="{FF2B5EF4-FFF2-40B4-BE49-F238E27FC236}">
                  <a16:creationId xmlns:a16="http://schemas.microsoft.com/office/drawing/2014/main" id="{D25D7A9D-A613-2483-9C74-D4E53F1BB7F2}"/>
                </a:ext>
              </a:extLst>
            </p:cNvPr>
            <p:cNvSpPr/>
            <p:nvPr/>
          </p:nvSpPr>
          <p:spPr>
            <a:xfrm>
              <a:off x="931309" y="834497"/>
              <a:ext cx="43681" cy="84029"/>
            </a:xfrm>
            <a:custGeom>
              <a:avLst/>
              <a:gdLst/>
              <a:ahLst/>
              <a:cxnLst/>
              <a:rect l="l" t="t" r="r" b="b"/>
              <a:pathLst>
                <a:path w="1153" h="2218" extrusionOk="0">
                  <a:moveTo>
                    <a:pt x="944" y="0"/>
                  </a:moveTo>
                  <a:cubicBezTo>
                    <a:pt x="870" y="0"/>
                    <a:pt x="800" y="45"/>
                    <a:pt x="772" y="117"/>
                  </a:cubicBezTo>
                  <a:lnTo>
                    <a:pt x="37" y="1965"/>
                  </a:lnTo>
                  <a:cubicBezTo>
                    <a:pt x="1" y="2059"/>
                    <a:pt x="46" y="2166"/>
                    <a:pt x="140" y="2204"/>
                  </a:cubicBezTo>
                  <a:cubicBezTo>
                    <a:pt x="163" y="2213"/>
                    <a:pt x="186" y="2217"/>
                    <a:pt x="208" y="2217"/>
                  </a:cubicBezTo>
                  <a:cubicBezTo>
                    <a:pt x="281" y="2217"/>
                    <a:pt x="352" y="2173"/>
                    <a:pt x="380" y="2101"/>
                  </a:cubicBezTo>
                  <a:lnTo>
                    <a:pt x="1114" y="253"/>
                  </a:lnTo>
                  <a:cubicBezTo>
                    <a:pt x="1153" y="159"/>
                    <a:pt x="1106" y="52"/>
                    <a:pt x="1011" y="13"/>
                  </a:cubicBezTo>
                  <a:cubicBezTo>
                    <a:pt x="989" y="5"/>
                    <a:pt x="966" y="0"/>
                    <a:pt x="9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2">
              <a:extLst>
                <a:ext uri="{FF2B5EF4-FFF2-40B4-BE49-F238E27FC236}">
                  <a16:creationId xmlns:a16="http://schemas.microsoft.com/office/drawing/2014/main" id="{52AE1A7A-E531-98F3-D67E-CB97AE3F4CA7}"/>
                </a:ext>
              </a:extLst>
            </p:cNvPr>
            <p:cNvSpPr/>
            <p:nvPr/>
          </p:nvSpPr>
          <p:spPr>
            <a:xfrm>
              <a:off x="985598" y="837869"/>
              <a:ext cx="34097" cy="77248"/>
            </a:xfrm>
            <a:custGeom>
              <a:avLst/>
              <a:gdLst/>
              <a:ahLst/>
              <a:cxnLst/>
              <a:rect l="l" t="t" r="r" b="b"/>
              <a:pathLst>
                <a:path w="900" h="2039" extrusionOk="0">
                  <a:moveTo>
                    <a:pt x="212" y="0"/>
                  </a:moveTo>
                  <a:cubicBezTo>
                    <a:pt x="180" y="0"/>
                    <a:pt x="147" y="9"/>
                    <a:pt x="118" y="27"/>
                  </a:cubicBezTo>
                  <a:cubicBezTo>
                    <a:pt x="30" y="79"/>
                    <a:pt x="3" y="193"/>
                    <a:pt x="55" y="279"/>
                  </a:cubicBezTo>
                  <a:lnTo>
                    <a:pt x="492" y="1004"/>
                  </a:lnTo>
                  <a:lnTo>
                    <a:pt x="53" y="1762"/>
                  </a:lnTo>
                  <a:cubicBezTo>
                    <a:pt x="0" y="1850"/>
                    <a:pt x="31" y="1964"/>
                    <a:pt x="119" y="2014"/>
                  </a:cubicBezTo>
                  <a:cubicBezTo>
                    <a:pt x="147" y="2032"/>
                    <a:pt x="181" y="2039"/>
                    <a:pt x="212" y="2039"/>
                  </a:cubicBezTo>
                  <a:cubicBezTo>
                    <a:pt x="276" y="2039"/>
                    <a:pt x="338" y="2007"/>
                    <a:pt x="371" y="1948"/>
                  </a:cubicBezTo>
                  <a:lnTo>
                    <a:pt x="865" y="1095"/>
                  </a:lnTo>
                  <a:cubicBezTo>
                    <a:pt x="899" y="1038"/>
                    <a:pt x="898" y="965"/>
                    <a:pt x="863" y="908"/>
                  </a:cubicBezTo>
                  <a:lnTo>
                    <a:pt x="370" y="90"/>
                  </a:lnTo>
                  <a:cubicBezTo>
                    <a:pt x="336" y="32"/>
                    <a:pt x="275" y="0"/>
                    <a:pt x="2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2">
              <a:extLst>
                <a:ext uri="{FF2B5EF4-FFF2-40B4-BE49-F238E27FC236}">
                  <a16:creationId xmlns:a16="http://schemas.microsoft.com/office/drawing/2014/main" id="{42B94323-2530-DFF9-9175-A7F166E27B97}"/>
                </a:ext>
              </a:extLst>
            </p:cNvPr>
            <p:cNvSpPr/>
            <p:nvPr/>
          </p:nvSpPr>
          <p:spPr>
            <a:xfrm>
              <a:off x="886605" y="837869"/>
              <a:ext cx="34021" cy="77248"/>
            </a:xfrm>
            <a:custGeom>
              <a:avLst/>
              <a:gdLst/>
              <a:ahLst/>
              <a:cxnLst/>
              <a:rect l="l" t="t" r="r" b="b"/>
              <a:pathLst>
                <a:path w="898" h="2039" extrusionOk="0">
                  <a:moveTo>
                    <a:pt x="687" y="0"/>
                  </a:moveTo>
                  <a:cubicBezTo>
                    <a:pt x="624" y="0"/>
                    <a:pt x="564" y="32"/>
                    <a:pt x="529" y="90"/>
                  </a:cubicBezTo>
                  <a:lnTo>
                    <a:pt x="36" y="908"/>
                  </a:lnTo>
                  <a:cubicBezTo>
                    <a:pt x="2" y="965"/>
                    <a:pt x="0" y="1038"/>
                    <a:pt x="35" y="1095"/>
                  </a:cubicBezTo>
                  <a:lnTo>
                    <a:pt x="528" y="1948"/>
                  </a:lnTo>
                  <a:cubicBezTo>
                    <a:pt x="563" y="2007"/>
                    <a:pt x="623" y="2039"/>
                    <a:pt x="688" y="2039"/>
                  </a:cubicBezTo>
                  <a:cubicBezTo>
                    <a:pt x="720" y="2039"/>
                    <a:pt x="751" y="2031"/>
                    <a:pt x="780" y="2014"/>
                  </a:cubicBezTo>
                  <a:cubicBezTo>
                    <a:pt x="868" y="1964"/>
                    <a:pt x="898" y="1850"/>
                    <a:pt x="847" y="1762"/>
                  </a:cubicBezTo>
                  <a:lnTo>
                    <a:pt x="408" y="1005"/>
                  </a:lnTo>
                  <a:lnTo>
                    <a:pt x="846" y="279"/>
                  </a:lnTo>
                  <a:cubicBezTo>
                    <a:pt x="898" y="191"/>
                    <a:pt x="870" y="79"/>
                    <a:pt x="783" y="27"/>
                  </a:cubicBezTo>
                  <a:cubicBezTo>
                    <a:pt x="753" y="9"/>
                    <a:pt x="719" y="0"/>
                    <a:pt x="6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2">
              <a:extLst>
                <a:ext uri="{FF2B5EF4-FFF2-40B4-BE49-F238E27FC236}">
                  <a16:creationId xmlns:a16="http://schemas.microsoft.com/office/drawing/2014/main" id="{91A313DF-3FBA-36B7-1A5C-05564ED57B0F}"/>
                </a:ext>
              </a:extLst>
            </p:cNvPr>
            <p:cNvSpPr/>
            <p:nvPr/>
          </p:nvSpPr>
          <p:spPr>
            <a:xfrm>
              <a:off x="886643" y="939136"/>
              <a:ext cx="173097" cy="13676"/>
            </a:xfrm>
            <a:custGeom>
              <a:avLst/>
              <a:gdLst/>
              <a:ahLst/>
              <a:cxnLst/>
              <a:rect l="l" t="t" r="r" b="b"/>
              <a:pathLst>
                <a:path w="4569" h="361" extrusionOk="0">
                  <a:moveTo>
                    <a:pt x="200" y="1"/>
                  </a:moveTo>
                  <a:cubicBezTo>
                    <a:pt x="104" y="1"/>
                    <a:pt x="19" y="71"/>
                    <a:pt x="10" y="165"/>
                  </a:cubicBezTo>
                  <a:cubicBezTo>
                    <a:pt x="0" y="272"/>
                    <a:pt x="87" y="361"/>
                    <a:pt x="193" y="361"/>
                  </a:cubicBezTo>
                  <a:lnTo>
                    <a:pt x="4370" y="361"/>
                  </a:lnTo>
                  <a:cubicBezTo>
                    <a:pt x="4465" y="361"/>
                    <a:pt x="4550" y="292"/>
                    <a:pt x="4559" y="198"/>
                  </a:cubicBezTo>
                  <a:cubicBezTo>
                    <a:pt x="4569" y="90"/>
                    <a:pt x="4484" y="1"/>
                    <a:pt x="4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2">
              <a:extLst>
                <a:ext uri="{FF2B5EF4-FFF2-40B4-BE49-F238E27FC236}">
                  <a16:creationId xmlns:a16="http://schemas.microsoft.com/office/drawing/2014/main" id="{C5EA0CE5-5290-29E3-F25B-952D0921B697}"/>
                </a:ext>
              </a:extLst>
            </p:cNvPr>
            <p:cNvSpPr/>
            <p:nvPr/>
          </p:nvSpPr>
          <p:spPr>
            <a:xfrm>
              <a:off x="887135" y="975126"/>
              <a:ext cx="44629" cy="13714"/>
            </a:xfrm>
            <a:custGeom>
              <a:avLst/>
              <a:gdLst/>
              <a:ahLst/>
              <a:cxnLst/>
              <a:rect l="l" t="t" r="r" b="b"/>
              <a:pathLst>
                <a:path w="1178" h="362" extrusionOk="0">
                  <a:moveTo>
                    <a:pt x="199" y="1"/>
                  </a:moveTo>
                  <a:cubicBezTo>
                    <a:pt x="104" y="1"/>
                    <a:pt x="18" y="70"/>
                    <a:pt x="10" y="164"/>
                  </a:cubicBezTo>
                  <a:cubicBezTo>
                    <a:pt x="1" y="273"/>
                    <a:pt x="85" y="362"/>
                    <a:pt x="190" y="362"/>
                  </a:cubicBezTo>
                  <a:lnTo>
                    <a:pt x="979" y="362"/>
                  </a:lnTo>
                  <a:cubicBezTo>
                    <a:pt x="1075" y="362"/>
                    <a:pt x="1159" y="292"/>
                    <a:pt x="1168" y="196"/>
                  </a:cubicBezTo>
                  <a:cubicBezTo>
                    <a:pt x="1177" y="90"/>
                    <a:pt x="1093" y="1"/>
                    <a:pt x="9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2">
              <a:extLst>
                <a:ext uri="{FF2B5EF4-FFF2-40B4-BE49-F238E27FC236}">
                  <a16:creationId xmlns:a16="http://schemas.microsoft.com/office/drawing/2014/main" id="{A552A015-47D5-F4F8-98ED-0164E5F8F8D8}"/>
                </a:ext>
              </a:extLst>
            </p:cNvPr>
            <p:cNvSpPr/>
            <p:nvPr/>
          </p:nvSpPr>
          <p:spPr>
            <a:xfrm>
              <a:off x="954608" y="975164"/>
              <a:ext cx="44591" cy="13676"/>
            </a:xfrm>
            <a:custGeom>
              <a:avLst/>
              <a:gdLst/>
              <a:ahLst/>
              <a:cxnLst/>
              <a:rect l="l" t="t" r="r" b="b"/>
              <a:pathLst>
                <a:path w="1177" h="361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979" y="361"/>
                  </a:lnTo>
                  <a:cubicBezTo>
                    <a:pt x="1074" y="361"/>
                    <a:pt x="1159" y="291"/>
                    <a:pt x="1167" y="195"/>
                  </a:cubicBezTo>
                  <a:cubicBezTo>
                    <a:pt x="1177" y="90"/>
                    <a:pt x="1093" y="1"/>
                    <a:pt x="9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2">
              <a:extLst>
                <a:ext uri="{FF2B5EF4-FFF2-40B4-BE49-F238E27FC236}">
                  <a16:creationId xmlns:a16="http://schemas.microsoft.com/office/drawing/2014/main" id="{C29502DC-A8F5-8DE4-51E6-A0091723711E}"/>
                </a:ext>
              </a:extLst>
            </p:cNvPr>
            <p:cNvSpPr/>
            <p:nvPr/>
          </p:nvSpPr>
          <p:spPr>
            <a:xfrm>
              <a:off x="999199" y="1009943"/>
              <a:ext cx="44553" cy="13676"/>
            </a:xfrm>
            <a:custGeom>
              <a:avLst/>
              <a:gdLst/>
              <a:ahLst/>
              <a:cxnLst/>
              <a:rect l="l" t="t" r="r" b="b"/>
              <a:pathLst>
                <a:path w="1176" h="361" extrusionOk="0">
                  <a:moveTo>
                    <a:pt x="199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70"/>
                    <a:pt x="84" y="360"/>
                    <a:pt x="189" y="360"/>
                  </a:cubicBezTo>
                  <a:lnTo>
                    <a:pt x="979" y="360"/>
                  </a:lnTo>
                  <a:cubicBezTo>
                    <a:pt x="1074" y="360"/>
                    <a:pt x="1159" y="290"/>
                    <a:pt x="1167" y="197"/>
                  </a:cubicBezTo>
                  <a:cubicBezTo>
                    <a:pt x="1176" y="89"/>
                    <a:pt x="1092" y="0"/>
                    <a:pt x="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2">
              <a:extLst>
                <a:ext uri="{FF2B5EF4-FFF2-40B4-BE49-F238E27FC236}">
                  <a16:creationId xmlns:a16="http://schemas.microsoft.com/office/drawing/2014/main" id="{D8F88902-02ED-DA24-B639-73A43549D6FA}"/>
                </a:ext>
              </a:extLst>
            </p:cNvPr>
            <p:cNvSpPr/>
            <p:nvPr/>
          </p:nvSpPr>
          <p:spPr>
            <a:xfrm>
              <a:off x="999199" y="1079424"/>
              <a:ext cx="44553" cy="13676"/>
            </a:xfrm>
            <a:custGeom>
              <a:avLst/>
              <a:gdLst/>
              <a:ahLst/>
              <a:cxnLst/>
              <a:rect l="l" t="t" r="r" b="b"/>
              <a:pathLst>
                <a:path w="1176" h="361" extrusionOk="0">
                  <a:moveTo>
                    <a:pt x="199" y="0"/>
                  </a:moveTo>
                  <a:cubicBezTo>
                    <a:pt x="102" y="0"/>
                    <a:pt x="17" y="70"/>
                    <a:pt x="10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979" y="360"/>
                  </a:lnTo>
                  <a:cubicBezTo>
                    <a:pt x="1074" y="360"/>
                    <a:pt x="1159" y="291"/>
                    <a:pt x="1167" y="197"/>
                  </a:cubicBezTo>
                  <a:cubicBezTo>
                    <a:pt x="1176" y="89"/>
                    <a:pt x="1092" y="0"/>
                    <a:pt x="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2">
              <a:extLst>
                <a:ext uri="{FF2B5EF4-FFF2-40B4-BE49-F238E27FC236}">
                  <a16:creationId xmlns:a16="http://schemas.microsoft.com/office/drawing/2014/main" id="{77D6249B-A916-B2D2-A05E-5E129D47963B}"/>
                </a:ext>
              </a:extLst>
            </p:cNvPr>
            <p:cNvSpPr/>
            <p:nvPr/>
          </p:nvSpPr>
          <p:spPr>
            <a:xfrm>
              <a:off x="887741" y="1114202"/>
              <a:ext cx="95432" cy="13639"/>
            </a:xfrm>
            <a:custGeom>
              <a:avLst/>
              <a:gdLst/>
              <a:ahLst/>
              <a:cxnLst/>
              <a:rect l="l" t="t" r="r" b="b"/>
              <a:pathLst>
                <a:path w="2519" h="360" extrusionOk="0">
                  <a:moveTo>
                    <a:pt x="199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2321" y="360"/>
                  </a:lnTo>
                  <a:cubicBezTo>
                    <a:pt x="2416" y="360"/>
                    <a:pt x="2502" y="291"/>
                    <a:pt x="2509" y="196"/>
                  </a:cubicBezTo>
                  <a:cubicBezTo>
                    <a:pt x="2519" y="90"/>
                    <a:pt x="2435" y="1"/>
                    <a:pt x="23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2">
              <a:extLst>
                <a:ext uri="{FF2B5EF4-FFF2-40B4-BE49-F238E27FC236}">
                  <a16:creationId xmlns:a16="http://schemas.microsoft.com/office/drawing/2014/main" id="{5CD4DD49-90C6-5070-12CE-7D6679558C98}"/>
                </a:ext>
              </a:extLst>
            </p:cNvPr>
            <p:cNvSpPr/>
            <p:nvPr/>
          </p:nvSpPr>
          <p:spPr>
            <a:xfrm>
              <a:off x="887741" y="1009943"/>
              <a:ext cx="95394" cy="13676"/>
            </a:xfrm>
            <a:custGeom>
              <a:avLst/>
              <a:gdLst/>
              <a:ahLst/>
              <a:cxnLst/>
              <a:rect l="l" t="t" r="r" b="b"/>
              <a:pathLst>
                <a:path w="2518" h="361" extrusionOk="0">
                  <a:moveTo>
                    <a:pt x="199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1" y="270"/>
                    <a:pt x="84" y="360"/>
                    <a:pt x="189" y="360"/>
                  </a:cubicBezTo>
                  <a:lnTo>
                    <a:pt x="2320" y="360"/>
                  </a:lnTo>
                  <a:cubicBezTo>
                    <a:pt x="2415" y="360"/>
                    <a:pt x="2500" y="290"/>
                    <a:pt x="2508" y="197"/>
                  </a:cubicBezTo>
                  <a:cubicBezTo>
                    <a:pt x="2517" y="89"/>
                    <a:pt x="2433" y="0"/>
                    <a:pt x="2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2">
              <a:extLst>
                <a:ext uri="{FF2B5EF4-FFF2-40B4-BE49-F238E27FC236}">
                  <a16:creationId xmlns:a16="http://schemas.microsoft.com/office/drawing/2014/main" id="{651473AC-9C56-6589-907F-ED29F9175047}"/>
                </a:ext>
              </a:extLst>
            </p:cNvPr>
            <p:cNvSpPr/>
            <p:nvPr/>
          </p:nvSpPr>
          <p:spPr>
            <a:xfrm>
              <a:off x="1059777" y="1009943"/>
              <a:ext cx="95432" cy="13676"/>
            </a:xfrm>
            <a:custGeom>
              <a:avLst/>
              <a:gdLst/>
              <a:ahLst/>
              <a:cxnLst/>
              <a:rect l="l" t="t" r="r" b="b"/>
              <a:pathLst>
                <a:path w="2519" h="361" extrusionOk="0">
                  <a:moveTo>
                    <a:pt x="200" y="0"/>
                  </a:moveTo>
                  <a:cubicBezTo>
                    <a:pt x="105" y="0"/>
                    <a:pt x="20" y="69"/>
                    <a:pt x="11" y="164"/>
                  </a:cubicBezTo>
                  <a:cubicBezTo>
                    <a:pt x="1" y="270"/>
                    <a:pt x="87" y="360"/>
                    <a:pt x="192" y="360"/>
                  </a:cubicBezTo>
                  <a:lnTo>
                    <a:pt x="2321" y="360"/>
                  </a:lnTo>
                  <a:cubicBezTo>
                    <a:pt x="2416" y="360"/>
                    <a:pt x="2502" y="290"/>
                    <a:pt x="2509" y="197"/>
                  </a:cubicBezTo>
                  <a:cubicBezTo>
                    <a:pt x="2519" y="89"/>
                    <a:pt x="2435" y="0"/>
                    <a:pt x="23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2">
              <a:extLst>
                <a:ext uri="{FF2B5EF4-FFF2-40B4-BE49-F238E27FC236}">
                  <a16:creationId xmlns:a16="http://schemas.microsoft.com/office/drawing/2014/main" id="{9F03FA8A-2C3D-D0A5-8D17-17BDF7D732F7}"/>
                </a:ext>
              </a:extLst>
            </p:cNvPr>
            <p:cNvSpPr/>
            <p:nvPr/>
          </p:nvSpPr>
          <p:spPr>
            <a:xfrm>
              <a:off x="886984" y="1044645"/>
              <a:ext cx="32695" cy="13714"/>
            </a:xfrm>
            <a:custGeom>
              <a:avLst/>
              <a:gdLst/>
              <a:ahLst/>
              <a:cxnLst/>
              <a:rect l="l" t="t" r="r" b="b"/>
              <a:pathLst>
                <a:path w="863" h="362" extrusionOk="0">
                  <a:moveTo>
                    <a:pt x="202" y="1"/>
                  </a:moveTo>
                  <a:cubicBezTo>
                    <a:pt x="106" y="1"/>
                    <a:pt x="21" y="70"/>
                    <a:pt x="13" y="164"/>
                  </a:cubicBezTo>
                  <a:cubicBezTo>
                    <a:pt x="1" y="272"/>
                    <a:pt x="85" y="362"/>
                    <a:pt x="191" y="362"/>
                  </a:cubicBezTo>
                  <a:lnTo>
                    <a:pt x="665" y="362"/>
                  </a:lnTo>
                  <a:cubicBezTo>
                    <a:pt x="760" y="362"/>
                    <a:pt x="846" y="293"/>
                    <a:pt x="853" y="197"/>
                  </a:cubicBezTo>
                  <a:cubicBezTo>
                    <a:pt x="863" y="90"/>
                    <a:pt x="779" y="1"/>
                    <a:pt x="6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2">
              <a:extLst>
                <a:ext uri="{FF2B5EF4-FFF2-40B4-BE49-F238E27FC236}">
                  <a16:creationId xmlns:a16="http://schemas.microsoft.com/office/drawing/2014/main" id="{345DC294-D1D2-A916-CE7C-EE5B4EE5F581}"/>
                </a:ext>
              </a:extLst>
            </p:cNvPr>
            <p:cNvSpPr/>
            <p:nvPr/>
          </p:nvSpPr>
          <p:spPr>
            <a:xfrm>
              <a:off x="935325" y="1044645"/>
              <a:ext cx="161996" cy="13714"/>
            </a:xfrm>
            <a:custGeom>
              <a:avLst/>
              <a:gdLst/>
              <a:ahLst/>
              <a:cxnLst/>
              <a:rect l="l" t="t" r="r" b="b"/>
              <a:pathLst>
                <a:path w="4276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6"/>
                  </a:cubicBezTo>
                  <a:cubicBezTo>
                    <a:pt x="0" y="273"/>
                    <a:pt x="84" y="362"/>
                    <a:pt x="189" y="362"/>
                  </a:cubicBezTo>
                  <a:lnTo>
                    <a:pt x="4077" y="362"/>
                  </a:lnTo>
                  <a:cubicBezTo>
                    <a:pt x="4173" y="362"/>
                    <a:pt x="4258" y="293"/>
                    <a:pt x="4265" y="199"/>
                  </a:cubicBezTo>
                  <a:cubicBezTo>
                    <a:pt x="4276" y="91"/>
                    <a:pt x="4191" y="1"/>
                    <a:pt x="40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2">
              <a:extLst>
                <a:ext uri="{FF2B5EF4-FFF2-40B4-BE49-F238E27FC236}">
                  <a16:creationId xmlns:a16="http://schemas.microsoft.com/office/drawing/2014/main" id="{20403E93-9E8C-E5F6-068B-9F88B2A91AAC}"/>
                </a:ext>
              </a:extLst>
            </p:cNvPr>
            <p:cNvSpPr/>
            <p:nvPr/>
          </p:nvSpPr>
          <p:spPr>
            <a:xfrm>
              <a:off x="887741" y="1079424"/>
              <a:ext cx="95394" cy="13676"/>
            </a:xfrm>
            <a:custGeom>
              <a:avLst/>
              <a:gdLst/>
              <a:ahLst/>
              <a:cxnLst/>
              <a:rect l="l" t="t" r="r" b="b"/>
              <a:pathLst>
                <a:path w="2518" h="361" extrusionOk="0">
                  <a:moveTo>
                    <a:pt x="199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2320" y="360"/>
                  </a:lnTo>
                  <a:cubicBezTo>
                    <a:pt x="2415" y="360"/>
                    <a:pt x="2500" y="291"/>
                    <a:pt x="2508" y="197"/>
                  </a:cubicBezTo>
                  <a:cubicBezTo>
                    <a:pt x="2517" y="89"/>
                    <a:pt x="2433" y="0"/>
                    <a:pt x="2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9" name="Google Shape;1699;p42">
            <a:extLst>
              <a:ext uri="{FF2B5EF4-FFF2-40B4-BE49-F238E27FC236}">
                <a16:creationId xmlns:a16="http://schemas.microsoft.com/office/drawing/2014/main" id="{51C86868-C5F3-ACC6-9E91-2AADCFF6F943}"/>
              </a:ext>
            </a:extLst>
          </p:cNvPr>
          <p:cNvGrpSpPr/>
          <p:nvPr/>
        </p:nvGrpSpPr>
        <p:grpSpPr>
          <a:xfrm>
            <a:off x="4352471" y="1343855"/>
            <a:ext cx="439055" cy="415406"/>
            <a:chOff x="2335403" y="748460"/>
            <a:chExt cx="477313" cy="406392"/>
          </a:xfrm>
        </p:grpSpPr>
        <p:sp>
          <p:nvSpPr>
            <p:cNvPr id="1700" name="Google Shape;1700;p42">
              <a:extLst>
                <a:ext uri="{FF2B5EF4-FFF2-40B4-BE49-F238E27FC236}">
                  <a16:creationId xmlns:a16="http://schemas.microsoft.com/office/drawing/2014/main" id="{BAB33BEC-1E67-AF02-AB8E-94CB371ED891}"/>
                </a:ext>
              </a:extLst>
            </p:cNvPr>
            <p:cNvSpPr/>
            <p:nvPr/>
          </p:nvSpPr>
          <p:spPr>
            <a:xfrm>
              <a:off x="2419697" y="928793"/>
              <a:ext cx="35044" cy="13676"/>
            </a:xfrm>
            <a:custGeom>
              <a:avLst/>
              <a:gdLst/>
              <a:ahLst/>
              <a:cxnLst/>
              <a:rect l="l" t="t" r="r" b="b"/>
              <a:pathLst>
                <a:path w="925" h="361" extrusionOk="0">
                  <a:moveTo>
                    <a:pt x="199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728" y="361"/>
                  </a:lnTo>
                  <a:cubicBezTo>
                    <a:pt x="823" y="361"/>
                    <a:pt x="908" y="291"/>
                    <a:pt x="916" y="197"/>
                  </a:cubicBezTo>
                  <a:cubicBezTo>
                    <a:pt x="924" y="89"/>
                    <a:pt x="841" y="0"/>
                    <a:pt x="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2">
              <a:extLst>
                <a:ext uri="{FF2B5EF4-FFF2-40B4-BE49-F238E27FC236}">
                  <a16:creationId xmlns:a16="http://schemas.microsoft.com/office/drawing/2014/main" id="{43ACE35F-134B-E4DA-89A1-1758E66D89F5}"/>
                </a:ext>
              </a:extLst>
            </p:cNvPr>
            <p:cNvSpPr/>
            <p:nvPr/>
          </p:nvSpPr>
          <p:spPr>
            <a:xfrm>
              <a:off x="2466106" y="928793"/>
              <a:ext cx="51713" cy="13676"/>
            </a:xfrm>
            <a:custGeom>
              <a:avLst/>
              <a:gdLst/>
              <a:ahLst/>
              <a:cxnLst/>
              <a:rect l="l" t="t" r="r" b="b"/>
              <a:pathLst>
                <a:path w="1365" h="361" extrusionOk="0">
                  <a:moveTo>
                    <a:pt x="197" y="0"/>
                  </a:moveTo>
                  <a:cubicBezTo>
                    <a:pt x="102" y="0"/>
                    <a:pt x="17" y="69"/>
                    <a:pt x="8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66" y="361"/>
                  </a:lnTo>
                  <a:cubicBezTo>
                    <a:pt x="1262" y="361"/>
                    <a:pt x="1347" y="291"/>
                    <a:pt x="1354" y="197"/>
                  </a:cubicBezTo>
                  <a:cubicBezTo>
                    <a:pt x="1365" y="89"/>
                    <a:pt x="1281" y="0"/>
                    <a:pt x="11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2">
              <a:extLst>
                <a:ext uri="{FF2B5EF4-FFF2-40B4-BE49-F238E27FC236}">
                  <a16:creationId xmlns:a16="http://schemas.microsoft.com/office/drawing/2014/main" id="{75D98049-3671-6358-12D8-B86F62BE0942}"/>
                </a:ext>
              </a:extLst>
            </p:cNvPr>
            <p:cNvSpPr/>
            <p:nvPr/>
          </p:nvSpPr>
          <p:spPr>
            <a:xfrm>
              <a:off x="2420152" y="900266"/>
              <a:ext cx="80354" cy="13676"/>
            </a:xfrm>
            <a:custGeom>
              <a:avLst/>
              <a:gdLst/>
              <a:ahLst/>
              <a:cxnLst/>
              <a:rect l="l" t="t" r="r" b="b"/>
              <a:pathLst>
                <a:path w="2121" h="361" extrusionOk="0">
                  <a:moveTo>
                    <a:pt x="198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0" y="270"/>
                    <a:pt x="84" y="361"/>
                    <a:pt x="189" y="361"/>
                  </a:cubicBezTo>
                  <a:lnTo>
                    <a:pt x="1922" y="361"/>
                  </a:lnTo>
                  <a:cubicBezTo>
                    <a:pt x="2017" y="361"/>
                    <a:pt x="2103" y="291"/>
                    <a:pt x="2111" y="197"/>
                  </a:cubicBezTo>
                  <a:cubicBezTo>
                    <a:pt x="2120" y="89"/>
                    <a:pt x="2036" y="0"/>
                    <a:pt x="19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2">
              <a:extLst>
                <a:ext uri="{FF2B5EF4-FFF2-40B4-BE49-F238E27FC236}">
                  <a16:creationId xmlns:a16="http://schemas.microsoft.com/office/drawing/2014/main" id="{D81DDACF-0BB7-3908-0E1D-EF69A515F8EE}"/>
                </a:ext>
              </a:extLst>
            </p:cNvPr>
            <p:cNvSpPr/>
            <p:nvPr/>
          </p:nvSpPr>
          <p:spPr>
            <a:xfrm>
              <a:off x="2419659" y="871700"/>
              <a:ext cx="35044" cy="13676"/>
            </a:xfrm>
            <a:custGeom>
              <a:avLst/>
              <a:gdLst/>
              <a:ahLst/>
              <a:cxnLst/>
              <a:rect l="l" t="t" r="r" b="b"/>
              <a:pathLst>
                <a:path w="925" h="361" extrusionOk="0">
                  <a:moveTo>
                    <a:pt x="198" y="0"/>
                  </a:moveTo>
                  <a:cubicBezTo>
                    <a:pt x="102" y="0"/>
                    <a:pt x="17" y="70"/>
                    <a:pt x="9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726" y="360"/>
                  </a:lnTo>
                  <a:cubicBezTo>
                    <a:pt x="823" y="360"/>
                    <a:pt x="908" y="291"/>
                    <a:pt x="915" y="197"/>
                  </a:cubicBezTo>
                  <a:cubicBezTo>
                    <a:pt x="924" y="89"/>
                    <a:pt x="841" y="0"/>
                    <a:pt x="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2">
              <a:extLst>
                <a:ext uri="{FF2B5EF4-FFF2-40B4-BE49-F238E27FC236}">
                  <a16:creationId xmlns:a16="http://schemas.microsoft.com/office/drawing/2014/main" id="{E31F20A7-6D41-0460-65F3-84291C1265EE}"/>
                </a:ext>
              </a:extLst>
            </p:cNvPr>
            <p:cNvSpPr/>
            <p:nvPr/>
          </p:nvSpPr>
          <p:spPr>
            <a:xfrm>
              <a:off x="2466485" y="871700"/>
              <a:ext cx="84597" cy="13676"/>
            </a:xfrm>
            <a:custGeom>
              <a:avLst/>
              <a:gdLst/>
              <a:ahLst/>
              <a:cxnLst/>
              <a:rect l="l" t="t" r="r" b="b"/>
              <a:pathLst>
                <a:path w="2233" h="361" extrusionOk="0">
                  <a:moveTo>
                    <a:pt x="197" y="0"/>
                  </a:moveTo>
                  <a:cubicBezTo>
                    <a:pt x="102" y="0"/>
                    <a:pt x="17" y="70"/>
                    <a:pt x="9" y="165"/>
                  </a:cubicBezTo>
                  <a:cubicBezTo>
                    <a:pt x="1" y="271"/>
                    <a:pt x="83" y="360"/>
                    <a:pt x="188" y="360"/>
                  </a:cubicBezTo>
                  <a:lnTo>
                    <a:pt x="2035" y="360"/>
                  </a:lnTo>
                  <a:cubicBezTo>
                    <a:pt x="2130" y="360"/>
                    <a:pt x="2216" y="291"/>
                    <a:pt x="2223" y="197"/>
                  </a:cubicBezTo>
                  <a:cubicBezTo>
                    <a:pt x="2232" y="89"/>
                    <a:pt x="2149" y="0"/>
                    <a:pt x="20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2">
              <a:extLst>
                <a:ext uri="{FF2B5EF4-FFF2-40B4-BE49-F238E27FC236}">
                  <a16:creationId xmlns:a16="http://schemas.microsoft.com/office/drawing/2014/main" id="{27CB03CC-1989-83E2-8153-CDA1C98BE3D5}"/>
                </a:ext>
              </a:extLst>
            </p:cNvPr>
            <p:cNvSpPr/>
            <p:nvPr/>
          </p:nvSpPr>
          <p:spPr>
            <a:xfrm>
              <a:off x="2428714" y="978953"/>
              <a:ext cx="61828" cy="72171"/>
            </a:xfrm>
            <a:custGeom>
              <a:avLst/>
              <a:gdLst/>
              <a:ahLst/>
              <a:cxnLst/>
              <a:rect l="l" t="t" r="r" b="b"/>
              <a:pathLst>
                <a:path w="1632" h="1905" extrusionOk="0">
                  <a:moveTo>
                    <a:pt x="821" y="648"/>
                  </a:moveTo>
                  <a:lnTo>
                    <a:pt x="1015" y="1167"/>
                  </a:lnTo>
                  <a:lnTo>
                    <a:pt x="623" y="1167"/>
                  </a:lnTo>
                  <a:lnTo>
                    <a:pt x="821" y="648"/>
                  </a:lnTo>
                  <a:close/>
                  <a:moveTo>
                    <a:pt x="820" y="0"/>
                  </a:moveTo>
                  <a:cubicBezTo>
                    <a:pt x="730" y="0"/>
                    <a:pt x="650" y="54"/>
                    <a:pt x="616" y="136"/>
                  </a:cubicBezTo>
                  <a:cubicBezTo>
                    <a:pt x="616" y="137"/>
                    <a:pt x="615" y="138"/>
                    <a:pt x="615" y="141"/>
                  </a:cubicBezTo>
                  <a:lnTo>
                    <a:pt x="37" y="1655"/>
                  </a:lnTo>
                  <a:cubicBezTo>
                    <a:pt x="0" y="1757"/>
                    <a:pt x="60" y="1855"/>
                    <a:pt x="146" y="1891"/>
                  </a:cubicBezTo>
                  <a:cubicBezTo>
                    <a:pt x="166" y="1899"/>
                    <a:pt x="187" y="1903"/>
                    <a:pt x="208" y="1903"/>
                  </a:cubicBezTo>
                  <a:cubicBezTo>
                    <a:pt x="282" y="1903"/>
                    <a:pt x="357" y="1856"/>
                    <a:pt x="383" y="1786"/>
                  </a:cubicBezTo>
                  <a:lnTo>
                    <a:pt x="481" y="1528"/>
                  </a:lnTo>
                  <a:lnTo>
                    <a:pt x="1155" y="1528"/>
                  </a:lnTo>
                  <a:lnTo>
                    <a:pt x="1251" y="1786"/>
                  </a:lnTo>
                  <a:cubicBezTo>
                    <a:pt x="1279" y="1860"/>
                    <a:pt x="1349" y="1905"/>
                    <a:pt x="1423" y="1905"/>
                  </a:cubicBezTo>
                  <a:cubicBezTo>
                    <a:pt x="1444" y="1905"/>
                    <a:pt x="1466" y="1901"/>
                    <a:pt x="1488" y="1893"/>
                  </a:cubicBezTo>
                  <a:cubicBezTo>
                    <a:pt x="1584" y="1858"/>
                    <a:pt x="1631" y="1750"/>
                    <a:pt x="1596" y="1656"/>
                  </a:cubicBezTo>
                  <a:lnTo>
                    <a:pt x="1024" y="142"/>
                  </a:lnTo>
                  <a:cubicBezTo>
                    <a:pt x="1024" y="139"/>
                    <a:pt x="1022" y="137"/>
                    <a:pt x="1022" y="136"/>
                  </a:cubicBezTo>
                  <a:cubicBezTo>
                    <a:pt x="988" y="54"/>
                    <a:pt x="909" y="0"/>
                    <a:pt x="8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2">
              <a:extLst>
                <a:ext uri="{FF2B5EF4-FFF2-40B4-BE49-F238E27FC236}">
                  <a16:creationId xmlns:a16="http://schemas.microsoft.com/office/drawing/2014/main" id="{A26B45D8-AB44-08FC-8A3E-FD1941D744B0}"/>
                </a:ext>
              </a:extLst>
            </p:cNvPr>
            <p:cNvSpPr/>
            <p:nvPr/>
          </p:nvSpPr>
          <p:spPr>
            <a:xfrm>
              <a:off x="2492701" y="998388"/>
              <a:ext cx="48265" cy="52660"/>
            </a:xfrm>
            <a:custGeom>
              <a:avLst/>
              <a:gdLst/>
              <a:ahLst/>
              <a:cxnLst/>
              <a:rect l="l" t="t" r="r" b="b"/>
              <a:pathLst>
                <a:path w="1274" h="1390" extrusionOk="0">
                  <a:moveTo>
                    <a:pt x="654" y="430"/>
                  </a:moveTo>
                  <a:cubicBezTo>
                    <a:pt x="801" y="430"/>
                    <a:pt x="919" y="549"/>
                    <a:pt x="919" y="696"/>
                  </a:cubicBezTo>
                  <a:cubicBezTo>
                    <a:pt x="919" y="842"/>
                    <a:pt x="801" y="961"/>
                    <a:pt x="654" y="961"/>
                  </a:cubicBezTo>
                  <a:cubicBezTo>
                    <a:pt x="508" y="961"/>
                    <a:pt x="388" y="842"/>
                    <a:pt x="388" y="696"/>
                  </a:cubicBezTo>
                  <a:cubicBezTo>
                    <a:pt x="388" y="549"/>
                    <a:pt x="508" y="430"/>
                    <a:pt x="654" y="430"/>
                  </a:cubicBezTo>
                  <a:close/>
                  <a:moveTo>
                    <a:pt x="1089" y="1"/>
                  </a:moveTo>
                  <a:cubicBezTo>
                    <a:pt x="1008" y="1"/>
                    <a:pt x="941" y="52"/>
                    <a:pt x="916" y="123"/>
                  </a:cubicBezTo>
                  <a:cubicBezTo>
                    <a:pt x="832" y="83"/>
                    <a:pt x="736" y="59"/>
                    <a:pt x="635" y="59"/>
                  </a:cubicBezTo>
                  <a:cubicBezTo>
                    <a:pt x="623" y="59"/>
                    <a:pt x="611" y="59"/>
                    <a:pt x="599" y="60"/>
                  </a:cubicBezTo>
                  <a:cubicBezTo>
                    <a:pt x="267" y="81"/>
                    <a:pt x="1" y="366"/>
                    <a:pt x="5" y="699"/>
                  </a:cubicBezTo>
                  <a:cubicBezTo>
                    <a:pt x="7" y="1049"/>
                    <a:pt x="291" y="1331"/>
                    <a:pt x="640" y="1331"/>
                  </a:cubicBezTo>
                  <a:cubicBezTo>
                    <a:pt x="739" y="1331"/>
                    <a:pt x="831" y="1309"/>
                    <a:pt x="916" y="1267"/>
                  </a:cubicBezTo>
                  <a:cubicBezTo>
                    <a:pt x="941" y="1339"/>
                    <a:pt x="1009" y="1389"/>
                    <a:pt x="1088" y="1389"/>
                  </a:cubicBezTo>
                  <a:cubicBezTo>
                    <a:pt x="1101" y="1389"/>
                    <a:pt x="1114" y="1388"/>
                    <a:pt x="1128" y="1385"/>
                  </a:cubicBezTo>
                  <a:cubicBezTo>
                    <a:pt x="1214" y="1367"/>
                    <a:pt x="1273" y="1288"/>
                    <a:pt x="1273" y="1200"/>
                  </a:cubicBezTo>
                  <a:lnTo>
                    <a:pt x="1273" y="190"/>
                  </a:lnTo>
                  <a:cubicBezTo>
                    <a:pt x="1273" y="102"/>
                    <a:pt x="1214" y="22"/>
                    <a:pt x="1128" y="5"/>
                  </a:cubicBezTo>
                  <a:cubicBezTo>
                    <a:pt x="1115" y="2"/>
                    <a:pt x="1101" y="1"/>
                    <a:pt x="1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2">
              <a:extLst>
                <a:ext uri="{FF2B5EF4-FFF2-40B4-BE49-F238E27FC236}">
                  <a16:creationId xmlns:a16="http://schemas.microsoft.com/office/drawing/2014/main" id="{CFE7D02B-7C13-EADA-E2BA-6D92CF22F908}"/>
                </a:ext>
              </a:extLst>
            </p:cNvPr>
            <p:cNvSpPr/>
            <p:nvPr/>
          </p:nvSpPr>
          <p:spPr>
            <a:xfrm>
              <a:off x="2597264" y="977437"/>
              <a:ext cx="36635" cy="75164"/>
            </a:xfrm>
            <a:custGeom>
              <a:avLst/>
              <a:gdLst/>
              <a:ahLst/>
              <a:cxnLst/>
              <a:rect l="l" t="t" r="r" b="b"/>
              <a:pathLst>
                <a:path w="967" h="1984" extrusionOk="0">
                  <a:moveTo>
                    <a:pt x="771" y="0"/>
                  </a:moveTo>
                  <a:cubicBezTo>
                    <a:pt x="467" y="0"/>
                    <a:pt x="217" y="223"/>
                    <a:pt x="217" y="497"/>
                  </a:cubicBezTo>
                  <a:lnTo>
                    <a:pt x="217" y="731"/>
                  </a:lnTo>
                  <a:cubicBezTo>
                    <a:pt x="205" y="788"/>
                    <a:pt x="181" y="807"/>
                    <a:pt x="142" y="820"/>
                  </a:cubicBezTo>
                  <a:cubicBezTo>
                    <a:pt x="83" y="841"/>
                    <a:pt x="35" y="890"/>
                    <a:pt x="23" y="950"/>
                  </a:cubicBezTo>
                  <a:cubicBezTo>
                    <a:pt x="1" y="1042"/>
                    <a:pt x="53" y="1134"/>
                    <a:pt x="139" y="1162"/>
                  </a:cubicBezTo>
                  <a:cubicBezTo>
                    <a:pt x="180" y="1177"/>
                    <a:pt x="205" y="1194"/>
                    <a:pt x="217" y="1252"/>
                  </a:cubicBezTo>
                  <a:lnTo>
                    <a:pt x="217" y="1487"/>
                  </a:lnTo>
                  <a:cubicBezTo>
                    <a:pt x="217" y="1758"/>
                    <a:pt x="462" y="1979"/>
                    <a:pt x="764" y="1983"/>
                  </a:cubicBezTo>
                  <a:cubicBezTo>
                    <a:pt x="765" y="1983"/>
                    <a:pt x="766" y="1983"/>
                    <a:pt x="766" y="1983"/>
                  </a:cubicBezTo>
                  <a:cubicBezTo>
                    <a:pt x="854" y="1983"/>
                    <a:pt x="934" y="1921"/>
                    <a:pt x="948" y="1833"/>
                  </a:cubicBezTo>
                  <a:cubicBezTo>
                    <a:pt x="966" y="1719"/>
                    <a:pt x="880" y="1623"/>
                    <a:pt x="770" y="1623"/>
                  </a:cubicBezTo>
                  <a:cubicBezTo>
                    <a:pt x="666" y="1623"/>
                    <a:pt x="578" y="1561"/>
                    <a:pt x="578" y="1487"/>
                  </a:cubicBezTo>
                  <a:lnTo>
                    <a:pt x="578" y="1235"/>
                  </a:lnTo>
                  <a:cubicBezTo>
                    <a:pt x="578" y="1225"/>
                    <a:pt x="577" y="1214"/>
                    <a:pt x="576" y="1204"/>
                  </a:cubicBezTo>
                  <a:cubicBezTo>
                    <a:pt x="560" y="1116"/>
                    <a:pt x="530" y="1047"/>
                    <a:pt x="490" y="992"/>
                  </a:cubicBezTo>
                  <a:cubicBezTo>
                    <a:pt x="530" y="937"/>
                    <a:pt x="560" y="868"/>
                    <a:pt x="576" y="780"/>
                  </a:cubicBezTo>
                  <a:cubicBezTo>
                    <a:pt x="577" y="769"/>
                    <a:pt x="578" y="759"/>
                    <a:pt x="578" y="748"/>
                  </a:cubicBezTo>
                  <a:lnTo>
                    <a:pt x="578" y="497"/>
                  </a:lnTo>
                  <a:cubicBezTo>
                    <a:pt x="578" y="425"/>
                    <a:pt x="661" y="365"/>
                    <a:pt x="764" y="361"/>
                  </a:cubicBezTo>
                  <a:cubicBezTo>
                    <a:pt x="859" y="359"/>
                    <a:pt x="944" y="287"/>
                    <a:pt x="951" y="192"/>
                  </a:cubicBezTo>
                  <a:cubicBezTo>
                    <a:pt x="958" y="87"/>
                    <a:pt x="875" y="0"/>
                    <a:pt x="7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2">
              <a:extLst>
                <a:ext uri="{FF2B5EF4-FFF2-40B4-BE49-F238E27FC236}">
                  <a16:creationId xmlns:a16="http://schemas.microsoft.com/office/drawing/2014/main" id="{42ECDAB0-F4A6-895B-5D3B-86D6372F2040}"/>
                </a:ext>
              </a:extLst>
            </p:cNvPr>
            <p:cNvSpPr/>
            <p:nvPr/>
          </p:nvSpPr>
          <p:spPr>
            <a:xfrm>
              <a:off x="2692507" y="977513"/>
              <a:ext cx="36673" cy="75126"/>
            </a:xfrm>
            <a:custGeom>
              <a:avLst/>
              <a:gdLst/>
              <a:ahLst/>
              <a:cxnLst/>
              <a:rect l="l" t="t" r="r" b="b"/>
              <a:pathLst>
                <a:path w="968" h="1983" extrusionOk="0">
                  <a:moveTo>
                    <a:pt x="200" y="0"/>
                  </a:moveTo>
                  <a:cubicBezTo>
                    <a:pt x="113" y="0"/>
                    <a:pt x="34" y="63"/>
                    <a:pt x="20" y="149"/>
                  </a:cubicBezTo>
                  <a:cubicBezTo>
                    <a:pt x="0" y="263"/>
                    <a:pt x="88" y="360"/>
                    <a:pt x="198" y="360"/>
                  </a:cubicBezTo>
                  <a:cubicBezTo>
                    <a:pt x="303" y="360"/>
                    <a:pt x="390" y="422"/>
                    <a:pt x="390" y="496"/>
                  </a:cubicBezTo>
                  <a:lnTo>
                    <a:pt x="390" y="749"/>
                  </a:lnTo>
                  <a:cubicBezTo>
                    <a:pt x="390" y="760"/>
                    <a:pt x="392" y="770"/>
                    <a:pt x="393" y="781"/>
                  </a:cubicBezTo>
                  <a:cubicBezTo>
                    <a:pt x="409" y="868"/>
                    <a:pt x="439" y="936"/>
                    <a:pt x="478" y="991"/>
                  </a:cubicBezTo>
                  <a:cubicBezTo>
                    <a:pt x="440" y="1045"/>
                    <a:pt x="409" y="1114"/>
                    <a:pt x="393" y="1202"/>
                  </a:cubicBezTo>
                  <a:cubicBezTo>
                    <a:pt x="390" y="1211"/>
                    <a:pt x="390" y="1222"/>
                    <a:pt x="390" y="1232"/>
                  </a:cubicBezTo>
                  <a:lnTo>
                    <a:pt x="390" y="1485"/>
                  </a:lnTo>
                  <a:cubicBezTo>
                    <a:pt x="390" y="1557"/>
                    <a:pt x="305" y="1618"/>
                    <a:pt x="204" y="1621"/>
                  </a:cubicBezTo>
                  <a:cubicBezTo>
                    <a:pt x="109" y="1623"/>
                    <a:pt x="23" y="1694"/>
                    <a:pt x="18" y="1789"/>
                  </a:cubicBezTo>
                  <a:cubicBezTo>
                    <a:pt x="12" y="1894"/>
                    <a:pt x="95" y="1982"/>
                    <a:pt x="198" y="1982"/>
                  </a:cubicBezTo>
                  <a:cubicBezTo>
                    <a:pt x="503" y="1982"/>
                    <a:pt x="751" y="1759"/>
                    <a:pt x="751" y="1486"/>
                  </a:cubicBezTo>
                  <a:lnTo>
                    <a:pt x="751" y="1251"/>
                  </a:lnTo>
                  <a:cubicBezTo>
                    <a:pt x="765" y="1196"/>
                    <a:pt x="788" y="1176"/>
                    <a:pt x="828" y="1162"/>
                  </a:cubicBezTo>
                  <a:cubicBezTo>
                    <a:pt x="886" y="1141"/>
                    <a:pt x="933" y="1093"/>
                    <a:pt x="947" y="1033"/>
                  </a:cubicBezTo>
                  <a:cubicBezTo>
                    <a:pt x="968" y="940"/>
                    <a:pt x="916" y="850"/>
                    <a:pt x="829" y="821"/>
                  </a:cubicBezTo>
                  <a:cubicBezTo>
                    <a:pt x="788" y="806"/>
                    <a:pt x="764" y="788"/>
                    <a:pt x="750" y="730"/>
                  </a:cubicBezTo>
                  <a:lnTo>
                    <a:pt x="750" y="496"/>
                  </a:lnTo>
                  <a:cubicBezTo>
                    <a:pt x="750" y="226"/>
                    <a:pt x="505" y="4"/>
                    <a:pt x="204" y="0"/>
                  </a:cubicBezTo>
                  <a:cubicBezTo>
                    <a:pt x="203" y="0"/>
                    <a:pt x="202" y="0"/>
                    <a:pt x="2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2">
              <a:extLst>
                <a:ext uri="{FF2B5EF4-FFF2-40B4-BE49-F238E27FC236}">
                  <a16:creationId xmlns:a16="http://schemas.microsoft.com/office/drawing/2014/main" id="{4E9D0F8C-C1ED-665B-084F-FCA572BAB413}"/>
                </a:ext>
              </a:extLst>
            </p:cNvPr>
            <p:cNvSpPr/>
            <p:nvPr/>
          </p:nvSpPr>
          <p:spPr>
            <a:xfrm>
              <a:off x="2643749" y="978536"/>
              <a:ext cx="39249" cy="72891"/>
            </a:xfrm>
            <a:custGeom>
              <a:avLst/>
              <a:gdLst/>
              <a:ahLst/>
              <a:cxnLst/>
              <a:rect l="l" t="t" r="r" b="b"/>
              <a:pathLst>
                <a:path w="1036" h="1924" extrusionOk="0">
                  <a:moveTo>
                    <a:pt x="826" y="0"/>
                  </a:moveTo>
                  <a:cubicBezTo>
                    <a:pt x="753" y="0"/>
                    <a:pt x="683" y="44"/>
                    <a:pt x="655" y="117"/>
                  </a:cubicBezTo>
                  <a:lnTo>
                    <a:pt x="37" y="1671"/>
                  </a:lnTo>
                  <a:cubicBezTo>
                    <a:pt x="0" y="1765"/>
                    <a:pt x="46" y="1872"/>
                    <a:pt x="140" y="1911"/>
                  </a:cubicBezTo>
                  <a:cubicBezTo>
                    <a:pt x="162" y="1919"/>
                    <a:pt x="186" y="1924"/>
                    <a:pt x="208" y="1924"/>
                  </a:cubicBezTo>
                  <a:cubicBezTo>
                    <a:pt x="282" y="1924"/>
                    <a:pt x="351" y="1880"/>
                    <a:pt x="380" y="1807"/>
                  </a:cubicBezTo>
                  <a:lnTo>
                    <a:pt x="998" y="253"/>
                  </a:lnTo>
                  <a:cubicBezTo>
                    <a:pt x="1036" y="159"/>
                    <a:pt x="990" y="52"/>
                    <a:pt x="894" y="13"/>
                  </a:cubicBezTo>
                  <a:cubicBezTo>
                    <a:pt x="872" y="4"/>
                    <a:pt x="849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2">
              <a:extLst>
                <a:ext uri="{FF2B5EF4-FFF2-40B4-BE49-F238E27FC236}">
                  <a16:creationId xmlns:a16="http://schemas.microsoft.com/office/drawing/2014/main" id="{195DA8D8-EA96-0DCF-DB9E-80C38499019F}"/>
                </a:ext>
              </a:extLst>
            </p:cNvPr>
            <p:cNvSpPr/>
            <p:nvPr/>
          </p:nvSpPr>
          <p:spPr>
            <a:xfrm>
              <a:off x="2335403" y="748460"/>
              <a:ext cx="477313" cy="406392"/>
            </a:xfrm>
            <a:custGeom>
              <a:avLst/>
              <a:gdLst/>
              <a:ahLst/>
              <a:cxnLst/>
              <a:rect l="l" t="t" r="r" b="b"/>
              <a:pathLst>
                <a:path w="12599" h="10727" extrusionOk="0">
                  <a:moveTo>
                    <a:pt x="10849" y="378"/>
                  </a:moveTo>
                  <a:cubicBezTo>
                    <a:pt x="10913" y="378"/>
                    <a:pt x="10994" y="438"/>
                    <a:pt x="11079" y="499"/>
                  </a:cubicBezTo>
                  <a:cubicBezTo>
                    <a:pt x="11240" y="616"/>
                    <a:pt x="11385" y="675"/>
                    <a:pt x="11582" y="707"/>
                  </a:cubicBezTo>
                  <a:cubicBezTo>
                    <a:pt x="11680" y="723"/>
                    <a:pt x="11781" y="740"/>
                    <a:pt x="11823" y="781"/>
                  </a:cubicBezTo>
                  <a:cubicBezTo>
                    <a:pt x="11864" y="823"/>
                    <a:pt x="11882" y="925"/>
                    <a:pt x="11898" y="1022"/>
                  </a:cubicBezTo>
                  <a:cubicBezTo>
                    <a:pt x="11929" y="1211"/>
                    <a:pt x="11994" y="1371"/>
                    <a:pt x="12105" y="1525"/>
                  </a:cubicBezTo>
                  <a:cubicBezTo>
                    <a:pt x="12167" y="1611"/>
                    <a:pt x="12226" y="1692"/>
                    <a:pt x="12226" y="1755"/>
                  </a:cubicBezTo>
                  <a:cubicBezTo>
                    <a:pt x="12226" y="1820"/>
                    <a:pt x="12167" y="1901"/>
                    <a:pt x="12105" y="1986"/>
                  </a:cubicBezTo>
                  <a:cubicBezTo>
                    <a:pt x="11993" y="2142"/>
                    <a:pt x="11929" y="2300"/>
                    <a:pt x="11898" y="2489"/>
                  </a:cubicBezTo>
                  <a:cubicBezTo>
                    <a:pt x="11880" y="2587"/>
                    <a:pt x="11864" y="2688"/>
                    <a:pt x="11823" y="2730"/>
                  </a:cubicBezTo>
                  <a:cubicBezTo>
                    <a:pt x="11781" y="2771"/>
                    <a:pt x="11680" y="2789"/>
                    <a:pt x="11582" y="2805"/>
                  </a:cubicBezTo>
                  <a:cubicBezTo>
                    <a:pt x="11385" y="2837"/>
                    <a:pt x="11241" y="2895"/>
                    <a:pt x="11079" y="3012"/>
                  </a:cubicBezTo>
                  <a:cubicBezTo>
                    <a:pt x="10994" y="3074"/>
                    <a:pt x="10913" y="3133"/>
                    <a:pt x="10849" y="3133"/>
                  </a:cubicBezTo>
                  <a:cubicBezTo>
                    <a:pt x="10785" y="3133"/>
                    <a:pt x="10704" y="3074"/>
                    <a:pt x="10618" y="3012"/>
                  </a:cubicBezTo>
                  <a:cubicBezTo>
                    <a:pt x="10459" y="2897"/>
                    <a:pt x="10311" y="2837"/>
                    <a:pt x="10115" y="2805"/>
                  </a:cubicBezTo>
                  <a:cubicBezTo>
                    <a:pt x="10018" y="2787"/>
                    <a:pt x="9916" y="2771"/>
                    <a:pt x="9875" y="2730"/>
                  </a:cubicBezTo>
                  <a:cubicBezTo>
                    <a:pt x="9833" y="2688"/>
                    <a:pt x="9816" y="2587"/>
                    <a:pt x="9800" y="2489"/>
                  </a:cubicBezTo>
                  <a:cubicBezTo>
                    <a:pt x="9769" y="2300"/>
                    <a:pt x="9705" y="2141"/>
                    <a:pt x="9592" y="1986"/>
                  </a:cubicBezTo>
                  <a:cubicBezTo>
                    <a:pt x="9531" y="1901"/>
                    <a:pt x="9472" y="1820"/>
                    <a:pt x="9472" y="1755"/>
                  </a:cubicBezTo>
                  <a:cubicBezTo>
                    <a:pt x="9472" y="1691"/>
                    <a:pt x="9531" y="1611"/>
                    <a:pt x="9592" y="1525"/>
                  </a:cubicBezTo>
                  <a:cubicBezTo>
                    <a:pt x="9709" y="1365"/>
                    <a:pt x="9768" y="1218"/>
                    <a:pt x="9800" y="1022"/>
                  </a:cubicBezTo>
                  <a:cubicBezTo>
                    <a:pt x="9816" y="925"/>
                    <a:pt x="9833" y="823"/>
                    <a:pt x="9875" y="781"/>
                  </a:cubicBezTo>
                  <a:cubicBezTo>
                    <a:pt x="9916" y="740"/>
                    <a:pt x="10018" y="723"/>
                    <a:pt x="10115" y="707"/>
                  </a:cubicBezTo>
                  <a:cubicBezTo>
                    <a:pt x="10309" y="675"/>
                    <a:pt x="10459" y="614"/>
                    <a:pt x="10618" y="499"/>
                  </a:cubicBezTo>
                  <a:cubicBezTo>
                    <a:pt x="10704" y="438"/>
                    <a:pt x="10785" y="378"/>
                    <a:pt x="10849" y="378"/>
                  </a:cubicBezTo>
                  <a:close/>
                  <a:moveTo>
                    <a:pt x="2977" y="2945"/>
                  </a:moveTo>
                  <a:cubicBezTo>
                    <a:pt x="4233" y="2945"/>
                    <a:pt x="6113" y="2946"/>
                    <a:pt x="6113" y="2946"/>
                  </a:cubicBezTo>
                  <a:lnTo>
                    <a:pt x="6113" y="5416"/>
                  </a:lnTo>
                  <a:lnTo>
                    <a:pt x="1788" y="5416"/>
                  </a:lnTo>
                  <a:lnTo>
                    <a:pt x="1788" y="3053"/>
                  </a:lnTo>
                  <a:cubicBezTo>
                    <a:pt x="1788" y="3002"/>
                    <a:pt x="1824" y="2957"/>
                    <a:pt x="1875" y="2946"/>
                  </a:cubicBezTo>
                  <a:cubicBezTo>
                    <a:pt x="1877" y="2946"/>
                    <a:pt x="2349" y="2945"/>
                    <a:pt x="2977" y="2945"/>
                  </a:cubicBezTo>
                  <a:close/>
                  <a:moveTo>
                    <a:pt x="9578" y="2959"/>
                  </a:moveTo>
                  <a:cubicBezTo>
                    <a:pt x="9585" y="2968"/>
                    <a:pt x="9595" y="2979"/>
                    <a:pt x="9604" y="2988"/>
                  </a:cubicBezTo>
                  <a:cubicBezTo>
                    <a:pt x="9730" y="3112"/>
                    <a:pt x="9898" y="3140"/>
                    <a:pt x="10045" y="3164"/>
                  </a:cubicBezTo>
                  <a:cubicBezTo>
                    <a:pt x="10186" y="3188"/>
                    <a:pt x="10277" y="3224"/>
                    <a:pt x="10393" y="3307"/>
                  </a:cubicBezTo>
                  <a:cubicBezTo>
                    <a:pt x="10501" y="3384"/>
                    <a:pt x="10633" y="3478"/>
                    <a:pt x="10796" y="3494"/>
                  </a:cubicBezTo>
                  <a:lnTo>
                    <a:pt x="10796" y="4467"/>
                  </a:lnTo>
                  <a:lnTo>
                    <a:pt x="9910" y="3523"/>
                  </a:lnTo>
                  <a:cubicBezTo>
                    <a:pt x="9874" y="3485"/>
                    <a:pt x="9824" y="3465"/>
                    <a:pt x="9775" y="3465"/>
                  </a:cubicBezTo>
                  <a:cubicBezTo>
                    <a:pt x="9730" y="3465"/>
                    <a:pt x="9685" y="3481"/>
                    <a:pt x="9649" y="3514"/>
                  </a:cubicBezTo>
                  <a:lnTo>
                    <a:pt x="8559" y="4515"/>
                  </a:lnTo>
                  <a:lnTo>
                    <a:pt x="8448" y="4396"/>
                  </a:lnTo>
                  <a:cubicBezTo>
                    <a:pt x="8416" y="4362"/>
                    <a:pt x="8373" y="4344"/>
                    <a:pt x="8328" y="4344"/>
                  </a:cubicBezTo>
                  <a:cubicBezTo>
                    <a:pt x="8316" y="4344"/>
                    <a:pt x="8303" y="4346"/>
                    <a:pt x="8290" y="4349"/>
                  </a:cubicBezTo>
                  <a:cubicBezTo>
                    <a:pt x="8134" y="4387"/>
                    <a:pt x="8097" y="4557"/>
                    <a:pt x="8189" y="4656"/>
                  </a:cubicBezTo>
                  <a:lnTo>
                    <a:pt x="8731" y="5233"/>
                  </a:lnTo>
                  <a:cubicBezTo>
                    <a:pt x="8767" y="5272"/>
                    <a:pt x="8816" y="5292"/>
                    <a:pt x="8866" y="5292"/>
                  </a:cubicBezTo>
                  <a:cubicBezTo>
                    <a:pt x="8944" y="5292"/>
                    <a:pt x="9023" y="5242"/>
                    <a:pt x="9050" y="5143"/>
                  </a:cubicBezTo>
                  <a:cubicBezTo>
                    <a:pt x="9064" y="5095"/>
                    <a:pt x="9042" y="5028"/>
                    <a:pt x="9009" y="4994"/>
                  </a:cubicBezTo>
                  <a:lnTo>
                    <a:pt x="8811" y="4784"/>
                  </a:lnTo>
                  <a:lnTo>
                    <a:pt x="9767" y="3907"/>
                  </a:lnTo>
                  <a:lnTo>
                    <a:pt x="10798" y="5005"/>
                  </a:lnTo>
                  <a:lnTo>
                    <a:pt x="10798" y="5418"/>
                  </a:lnTo>
                  <a:lnTo>
                    <a:pt x="6473" y="5418"/>
                  </a:lnTo>
                  <a:lnTo>
                    <a:pt x="6473" y="4835"/>
                  </a:lnTo>
                  <a:lnTo>
                    <a:pt x="7483" y="3907"/>
                  </a:lnTo>
                  <a:lnTo>
                    <a:pt x="7606" y="4038"/>
                  </a:lnTo>
                  <a:cubicBezTo>
                    <a:pt x="7642" y="4077"/>
                    <a:pt x="7692" y="4096"/>
                    <a:pt x="7741" y="4096"/>
                  </a:cubicBezTo>
                  <a:cubicBezTo>
                    <a:pt x="7786" y="4096"/>
                    <a:pt x="7831" y="4080"/>
                    <a:pt x="7867" y="4047"/>
                  </a:cubicBezTo>
                  <a:cubicBezTo>
                    <a:pt x="7941" y="3978"/>
                    <a:pt x="7945" y="3863"/>
                    <a:pt x="7876" y="3787"/>
                  </a:cubicBezTo>
                  <a:lnTo>
                    <a:pt x="7627" y="3523"/>
                  </a:lnTo>
                  <a:cubicBezTo>
                    <a:pt x="7591" y="3485"/>
                    <a:pt x="7541" y="3465"/>
                    <a:pt x="7492" y="3465"/>
                  </a:cubicBezTo>
                  <a:cubicBezTo>
                    <a:pt x="7447" y="3465"/>
                    <a:pt x="7402" y="3481"/>
                    <a:pt x="7366" y="3514"/>
                  </a:cubicBezTo>
                  <a:lnTo>
                    <a:pt x="6473" y="4335"/>
                  </a:lnTo>
                  <a:lnTo>
                    <a:pt x="6473" y="2959"/>
                  </a:lnTo>
                  <a:close/>
                  <a:moveTo>
                    <a:pt x="6113" y="5809"/>
                  </a:moveTo>
                  <a:lnTo>
                    <a:pt x="6113" y="8266"/>
                  </a:lnTo>
                  <a:lnTo>
                    <a:pt x="1903" y="8266"/>
                  </a:lnTo>
                  <a:cubicBezTo>
                    <a:pt x="1840" y="8266"/>
                    <a:pt x="1790" y="8216"/>
                    <a:pt x="1790" y="8153"/>
                  </a:cubicBezTo>
                  <a:lnTo>
                    <a:pt x="1790" y="5809"/>
                  </a:lnTo>
                  <a:close/>
                  <a:moveTo>
                    <a:pt x="10799" y="5809"/>
                  </a:moveTo>
                  <a:lnTo>
                    <a:pt x="10799" y="8153"/>
                  </a:lnTo>
                  <a:cubicBezTo>
                    <a:pt x="10799" y="8216"/>
                    <a:pt x="10748" y="8266"/>
                    <a:pt x="10685" y="8266"/>
                  </a:cubicBezTo>
                  <a:lnTo>
                    <a:pt x="6475" y="8266"/>
                  </a:lnTo>
                  <a:lnTo>
                    <a:pt x="6475" y="5809"/>
                  </a:lnTo>
                  <a:close/>
                  <a:moveTo>
                    <a:pt x="9197" y="2108"/>
                  </a:moveTo>
                  <a:cubicBezTo>
                    <a:pt x="9223" y="2147"/>
                    <a:pt x="9250" y="2184"/>
                    <a:pt x="9275" y="2219"/>
                  </a:cubicBezTo>
                  <a:cubicBezTo>
                    <a:pt x="9362" y="2336"/>
                    <a:pt x="9395" y="2415"/>
                    <a:pt x="9420" y="2557"/>
                  </a:cubicBezTo>
                  <a:cubicBezTo>
                    <a:pt x="9422" y="2571"/>
                    <a:pt x="9425" y="2586"/>
                    <a:pt x="9427" y="2599"/>
                  </a:cubicBezTo>
                  <a:lnTo>
                    <a:pt x="1910" y="2599"/>
                  </a:lnTo>
                  <a:cubicBezTo>
                    <a:pt x="1775" y="2599"/>
                    <a:pt x="1665" y="2644"/>
                    <a:pt x="1570" y="2739"/>
                  </a:cubicBezTo>
                  <a:cubicBezTo>
                    <a:pt x="1478" y="2828"/>
                    <a:pt x="1429" y="2957"/>
                    <a:pt x="1429" y="3084"/>
                  </a:cubicBezTo>
                  <a:lnTo>
                    <a:pt x="1429" y="8178"/>
                  </a:lnTo>
                  <a:cubicBezTo>
                    <a:pt x="1429" y="8445"/>
                    <a:pt x="1644" y="8661"/>
                    <a:pt x="1912" y="8661"/>
                  </a:cubicBezTo>
                  <a:lnTo>
                    <a:pt x="10690" y="8661"/>
                  </a:lnTo>
                  <a:cubicBezTo>
                    <a:pt x="10690" y="8661"/>
                    <a:pt x="11174" y="8424"/>
                    <a:pt x="11160" y="8157"/>
                  </a:cubicBezTo>
                  <a:lnTo>
                    <a:pt x="11160" y="3396"/>
                  </a:lnTo>
                  <a:cubicBezTo>
                    <a:pt x="11217" y="3368"/>
                    <a:pt x="11259" y="3339"/>
                    <a:pt x="11297" y="3313"/>
                  </a:cubicBezTo>
                  <a:cubicBezTo>
                    <a:pt x="11391" y="3245"/>
                    <a:pt x="11475" y="3199"/>
                    <a:pt x="11586" y="3178"/>
                  </a:cubicBezTo>
                  <a:lnTo>
                    <a:pt x="11586" y="8675"/>
                  </a:lnTo>
                  <a:lnTo>
                    <a:pt x="11585" y="8675"/>
                  </a:lnTo>
                  <a:cubicBezTo>
                    <a:pt x="11589" y="8934"/>
                    <a:pt x="11120" y="9152"/>
                    <a:pt x="11120" y="9152"/>
                  </a:cubicBezTo>
                  <a:lnTo>
                    <a:pt x="1471" y="9152"/>
                  </a:lnTo>
                  <a:cubicBezTo>
                    <a:pt x="1211" y="9152"/>
                    <a:pt x="1001" y="8942"/>
                    <a:pt x="1001" y="8683"/>
                  </a:cubicBezTo>
                  <a:lnTo>
                    <a:pt x="1001" y="2577"/>
                  </a:lnTo>
                  <a:cubicBezTo>
                    <a:pt x="1001" y="2318"/>
                    <a:pt x="1211" y="2108"/>
                    <a:pt x="1471" y="2108"/>
                  </a:cubicBezTo>
                  <a:close/>
                  <a:moveTo>
                    <a:pt x="7424" y="9511"/>
                  </a:moveTo>
                  <a:lnTo>
                    <a:pt x="7424" y="9558"/>
                  </a:lnTo>
                  <a:cubicBezTo>
                    <a:pt x="7425" y="9660"/>
                    <a:pt x="7343" y="9740"/>
                    <a:pt x="7243" y="9740"/>
                  </a:cubicBezTo>
                  <a:lnTo>
                    <a:pt x="5378" y="9740"/>
                  </a:lnTo>
                  <a:cubicBezTo>
                    <a:pt x="5278" y="9740"/>
                    <a:pt x="5196" y="9660"/>
                    <a:pt x="5196" y="9558"/>
                  </a:cubicBezTo>
                  <a:lnTo>
                    <a:pt x="5196" y="9511"/>
                  </a:lnTo>
                  <a:close/>
                  <a:moveTo>
                    <a:pt x="10836" y="0"/>
                  </a:moveTo>
                  <a:cubicBezTo>
                    <a:pt x="10652" y="0"/>
                    <a:pt x="10506" y="106"/>
                    <a:pt x="10390" y="190"/>
                  </a:cubicBezTo>
                  <a:cubicBezTo>
                    <a:pt x="10280" y="270"/>
                    <a:pt x="10176" y="312"/>
                    <a:pt x="10042" y="334"/>
                  </a:cubicBezTo>
                  <a:cubicBezTo>
                    <a:pt x="9894" y="358"/>
                    <a:pt x="9727" y="387"/>
                    <a:pt x="9602" y="512"/>
                  </a:cubicBezTo>
                  <a:cubicBezTo>
                    <a:pt x="9393" y="722"/>
                    <a:pt x="9452" y="1064"/>
                    <a:pt x="9282" y="1302"/>
                  </a:cubicBezTo>
                  <a:cubicBezTo>
                    <a:pt x="9203" y="1412"/>
                    <a:pt x="9105" y="1546"/>
                    <a:pt x="9093" y="1714"/>
                  </a:cubicBezTo>
                  <a:lnTo>
                    <a:pt x="1479" y="1714"/>
                  </a:lnTo>
                  <a:cubicBezTo>
                    <a:pt x="1017" y="1714"/>
                    <a:pt x="641" y="2089"/>
                    <a:pt x="641" y="2551"/>
                  </a:cubicBezTo>
                  <a:lnTo>
                    <a:pt x="641" y="8678"/>
                  </a:lnTo>
                  <a:cubicBezTo>
                    <a:pt x="641" y="8854"/>
                    <a:pt x="695" y="9017"/>
                    <a:pt x="787" y="9152"/>
                  </a:cubicBezTo>
                  <a:lnTo>
                    <a:pt x="492" y="9152"/>
                  </a:lnTo>
                  <a:cubicBezTo>
                    <a:pt x="221" y="9152"/>
                    <a:pt x="0" y="9373"/>
                    <a:pt x="0" y="9644"/>
                  </a:cubicBezTo>
                  <a:cubicBezTo>
                    <a:pt x="0" y="10239"/>
                    <a:pt x="484" y="10725"/>
                    <a:pt x="1081" y="10725"/>
                  </a:cubicBezTo>
                  <a:lnTo>
                    <a:pt x="2934" y="10725"/>
                  </a:lnTo>
                  <a:cubicBezTo>
                    <a:pt x="3009" y="10725"/>
                    <a:pt x="3080" y="10682"/>
                    <a:pt x="3109" y="10613"/>
                  </a:cubicBezTo>
                  <a:cubicBezTo>
                    <a:pt x="3169" y="10469"/>
                    <a:pt x="3066" y="10332"/>
                    <a:pt x="2930" y="10332"/>
                  </a:cubicBezTo>
                  <a:lnTo>
                    <a:pt x="1084" y="10332"/>
                  </a:lnTo>
                  <a:cubicBezTo>
                    <a:pt x="698" y="10332"/>
                    <a:pt x="382" y="10017"/>
                    <a:pt x="383" y="9631"/>
                  </a:cubicBezTo>
                  <a:cubicBezTo>
                    <a:pt x="383" y="9566"/>
                    <a:pt x="438" y="9514"/>
                    <a:pt x="504" y="9514"/>
                  </a:cubicBezTo>
                  <a:lnTo>
                    <a:pt x="4835" y="9514"/>
                  </a:lnTo>
                  <a:lnTo>
                    <a:pt x="4835" y="9553"/>
                  </a:lnTo>
                  <a:cubicBezTo>
                    <a:pt x="4835" y="9857"/>
                    <a:pt x="5081" y="10103"/>
                    <a:pt x="5385" y="10103"/>
                  </a:cubicBezTo>
                  <a:lnTo>
                    <a:pt x="7233" y="10103"/>
                  </a:lnTo>
                  <a:cubicBezTo>
                    <a:pt x="7537" y="10103"/>
                    <a:pt x="7783" y="9857"/>
                    <a:pt x="7783" y="9553"/>
                  </a:cubicBezTo>
                  <a:lnTo>
                    <a:pt x="7783" y="9514"/>
                  </a:lnTo>
                  <a:lnTo>
                    <a:pt x="12077" y="9514"/>
                  </a:lnTo>
                  <a:cubicBezTo>
                    <a:pt x="12142" y="9514"/>
                    <a:pt x="12196" y="9568"/>
                    <a:pt x="12196" y="9634"/>
                  </a:cubicBezTo>
                  <a:cubicBezTo>
                    <a:pt x="12196" y="10019"/>
                    <a:pt x="11882" y="10333"/>
                    <a:pt x="11496" y="10333"/>
                  </a:cubicBezTo>
                  <a:lnTo>
                    <a:pt x="3783" y="10333"/>
                  </a:lnTo>
                  <a:cubicBezTo>
                    <a:pt x="3708" y="10333"/>
                    <a:pt x="3637" y="10377"/>
                    <a:pt x="3608" y="10446"/>
                  </a:cubicBezTo>
                  <a:cubicBezTo>
                    <a:pt x="3547" y="10589"/>
                    <a:pt x="3651" y="10726"/>
                    <a:pt x="3787" y="10726"/>
                  </a:cubicBezTo>
                  <a:lnTo>
                    <a:pt x="11516" y="10726"/>
                  </a:lnTo>
                  <a:cubicBezTo>
                    <a:pt x="12111" y="10726"/>
                    <a:pt x="12597" y="10242"/>
                    <a:pt x="12597" y="9645"/>
                  </a:cubicBezTo>
                  <a:cubicBezTo>
                    <a:pt x="12599" y="9372"/>
                    <a:pt x="12377" y="9152"/>
                    <a:pt x="12105" y="9152"/>
                  </a:cubicBezTo>
                  <a:lnTo>
                    <a:pt x="11801" y="9152"/>
                  </a:lnTo>
                  <a:cubicBezTo>
                    <a:pt x="11891" y="9018"/>
                    <a:pt x="11945" y="8855"/>
                    <a:pt x="11945" y="8682"/>
                  </a:cubicBezTo>
                  <a:lnTo>
                    <a:pt x="11945" y="3077"/>
                  </a:lnTo>
                  <a:cubicBezTo>
                    <a:pt x="11989" y="3053"/>
                    <a:pt x="12032" y="3025"/>
                    <a:pt x="12071" y="2986"/>
                  </a:cubicBezTo>
                  <a:cubicBezTo>
                    <a:pt x="12196" y="2860"/>
                    <a:pt x="12224" y="2693"/>
                    <a:pt x="12249" y="2545"/>
                  </a:cubicBezTo>
                  <a:cubicBezTo>
                    <a:pt x="12271" y="2410"/>
                    <a:pt x="12312" y="2308"/>
                    <a:pt x="12392" y="2197"/>
                  </a:cubicBezTo>
                  <a:cubicBezTo>
                    <a:pt x="12478" y="2079"/>
                    <a:pt x="12583" y="1934"/>
                    <a:pt x="12583" y="1749"/>
                  </a:cubicBezTo>
                  <a:cubicBezTo>
                    <a:pt x="12583" y="1565"/>
                    <a:pt x="12478" y="1419"/>
                    <a:pt x="12392" y="1302"/>
                  </a:cubicBezTo>
                  <a:cubicBezTo>
                    <a:pt x="12312" y="1189"/>
                    <a:pt x="12272" y="1089"/>
                    <a:pt x="12249" y="953"/>
                  </a:cubicBezTo>
                  <a:cubicBezTo>
                    <a:pt x="12224" y="806"/>
                    <a:pt x="12196" y="638"/>
                    <a:pt x="12071" y="512"/>
                  </a:cubicBezTo>
                  <a:cubicBezTo>
                    <a:pt x="11945" y="387"/>
                    <a:pt x="11778" y="359"/>
                    <a:pt x="11631" y="334"/>
                  </a:cubicBezTo>
                  <a:cubicBezTo>
                    <a:pt x="11486" y="310"/>
                    <a:pt x="11400" y="276"/>
                    <a:pt x="11282" y="190"/>
                  </a:cubicBezTo>
                  <a:cubicBezTo>
                    <a:pt x="11166" y="105"/>
                    <a:pt x="11020" y="0"/>
                    <a:pt x="10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2">
              <a:extLst>
                <a:ext uri="{FF2B5EF4-FFF2-40B4-BE49-F238E27FC236}">
                  <a16:creationId xmlns:a16="http://schemas.microsoft.com/office/drawing/2014/main" id="{2A723471-639F-4AAA-031A-963F763E604D}"/>
                </a:ext>
              </a:extLst>
            </p:cNvPr>
            <p:cNvSpPr/>
            <p:nvPr/>
          </p:nvSpPr>
          <p:spPr>
            <a:xfrm>
              <a:off x="2716147" y="788278"/>
              <a:ext cx="60540" cy="53418"/>
            </a:xfrm>
            <a:custGeom>
              <a:avLst/>
              <a:gdLst/>
              <a:ahLst/>
              <a:cxnLst/>
              <a:rect l="l" t="t" r="r" b="b"/>
              <a:pathLst>
                <a:path w="1598" h="1410" extrusionOk="0">
                  <a:moveTo>
                    <a:pt x="1390" y="0"/>
                  </a:moveTo>
                  <a:cubicBezTo>
                    <a:pt x="1332" y="0"/>
                    <a:pt x="1275" y="28"/>
                    <a:pt x="1238" y="78"/>
                  </a:cubicBezTo>
                  <a:lnTo>
                    <a:pt x="635" y="923"/>
                  </a:lnTo>
                  <a:lnTo>
                    <a:pt x="348" y="578"/>
                  </a:lnTo>
                  <a:cubicBezTo>
                    <a:pt x="312" y="534"/>
                    <a:pt x="260" y="511"/>
                    <a:pt x="208" y="511"/>
                  </a:cubicBezTo>
                  <a:cubicBezTo>
                    <a:pt x="166" y="511"/>
                    <a:pt x="124" y="526"/>
                    <a:pt x="89" y="555"/>
                  </a:cubicBezTo>
                  <a:cubicBezTo>
                    <a:pt x="11" y="620"/>
                    <a:pt x="0" y="735"/>
                    <a:pt x="65" y="813"/>
                  </a:cubicBezTo>
                  <a:lnTo>
                    <a:pt x="506" y="1342"/>
                  </a:lnTo>
                  <a:cubicBezTo>
                    <a:pt x="541" y="1384"/>
                    <a:pt x="592" y="1409"/>
                    <a:pt x="648" y="1409"/>
                  </a:cubicBezTo>
                  <a:lnTo>
                    <a:pt x="654" y="1409"/>
                  </a:lnTo>
                  <a:cubicBezTo>
                    <a:pt x="712" y="1406"/>
                    <a:pt x="764" y="1379"/>
                    <a:pt x="796" y="1332"/>
                  </a:cubicBezTo>
                  <a:lnTo>
                    <a:pt x="1539" y="291"/>
                  </a:lnTo>
                  <a:cubicBezTo>
                    <a:pt x="1598" y="209"/>
                    <a:pt x="1580" y="94"/>
                    <a:pt x="1495" y="34"/>
                  </a:cubicBezTo>
                  <a:cubicBezTo>
                    <a:pt x="1463" y="11"/>
                    <a:pt x="1427" y="0"/>
                    <a:pt x="13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2965;p65">
            <a:extLst>
              <a:ext uri="{FF2B5EF4-FFF2-40B4-BE49-F238E27FC236}">
                <a16:creationId xmlns:a16="http://schemas.microsoft.com/office/drawing/2014/main" id="{366EB4A8-9787-6906-ADDC-FE2A28F83CE1}"/>
              </a:ext>
            </a:extLst>
          </p:cNvPr>
          <p:cNvGrpSpPr/>
          <p:nvPr/>
        </p:nvGrpSpPr>
        <p:grpSpPr>
          <a:xfrm>
            <a:off x="6933910" y="1344257"/>
            <a:ext cx="394595" cy="449261"/>
            <a:chOff x="742339" y="1436604"/>
            <a:chExt cx="418402" cy="476366"/>
          </a:xfrm>
        </p:grpSpPr>
        <p:sp>
          <p:nvSpPr>
            <p:cNvPr id="3" name="Google Shape;2966;p65">
              <a:extLst>
                <a:ext uri="{FF2B5EF4-FFF2-40B4-BE49-F238E27FC236}">
                  <a16:creationId xmlns:a16="http://schemas.microsoft.com/office/drawing/2014/main" id="{D35E8A13-D002-9EEA-BF1F-4BE6FC0E8EFE}"/>
                </a:ext>
              </a:extLst>
            </p:cNvPr>
            <p:cNvSpPr/>
            <p:nvPr/>
          </p:nvSpPr>
          <p:spPr>
            <a:xfrm>
              <a:off x="836180" y="1697442"/>
              <a:ext cx="98615" cy="215528"/>
            </a:xfrm>
            <a:custGeom>
              <a:avLst/>
              <a:gdLst/>
              <a:ahLst/>
              <a:cxnLst/>
              <a:rect l="l" t="t" r="r" b="b"/>
              <a:pathLst>
                <a:path w="2603" h="5689" extrusionOk="0">
                  <a:moveTo>
                    <a:pt x="205" y="0"/>
                  </a:moveTo>
                  <a:cubicBezTo>
                    <a:pt x="168" y="0"/>
                    <a:pt x="130" y="12"/>
                    <a:pt x="98" y="36"/>
                  </a:cubicBezTo>
                  <a:cubicBezTo>
                    <a:pt x="17" y="96"/>
                    <a:pt x="0" y="209"/>
                    <a:pt x="61" y="290"/>
                  </a:cubicBezTo>
                  <a:lnTo>
                    <a:pt x="931" y="1459"/>
                  </a:lnTo>
                  <a:lnTo>
                    <a:pt x="931" y="4503"/>
                  </a:lnTo>
                  <a:cubicBezTo>
                    <a:pt x="931" y="4560"/>
                    <a:pt x="957" y="4613"/>
                    <a:pt x="1004" y="4649"/>
                  </a:cubicBezTo>
                  <a:lnTo>
                    <a:pt x="2310" y="5650"/>
                  </a:lnTo>
                  <a:cubicBezTo>
                    <a:pt x="2342" y="5675"/>
                    <a:pt x="2382" y="5689"/>
                    <a:pt x="2421" y="5689"/>
                  </a:cubicBezTo>
                  <a:cubicBezTo>
                    <a:pt x="2522" y="5689"/>
                    <a:pt x="2603" y="5607"/>
                    <a:pt x="2603" y="5507"/>
                  </a:cubicBezTo>
                  <a:lnTo>
                    <a:pt x="2603" y="4240"/>
                  </a:lnTo>
                  <a:cubicBezTo>
                    <a:pt x="2602" y="4141"/>
                    <a:pt x="2522" y="4060"/>
                    <a:pt x="2423" y="4060"/>
                  </a:cubicBezTo>
                  <a:cubicBezTo>
                    <a:pt x="2323" y="4060"/>
                    <a:pt x="2241" y="4141"/>
                    <a:pt x="2241" y="4240"/>
                  </a:cubicBezTo>
                  <a:lnTo>
                    <a:pt x="2241" y="5137"/>
                  </a:lnTo>
                  <a:lnTo>
                    <a:pt x="1292" y="4408"/>
                  </a:lnTo>
                  <a:lnTo>
                    <a:pt x="1292" y="1398"/>
                  </a:lnTo>
                  <a:cubicBezTo>
                    <a:pt x="1292" y="1359"/>
                    <a:pt x="1278" y="1322"/>
                    <a:pt x="1256" y="1291"/>
                  </a:cubicBezTo>
                  <a:lnTo>
                    <a:pt x="350" y="73"/>
                  </a:lnTo>
                  <a:cubicBezTo>
                    <a:pt x="314" y="26"/>
                    <a:pt x="260" y="0"/>
                    <a:pt x="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967;p65">
              <a:extLst>
                <a:ext uri="{FF2B5EF4-FFF2-40B4-BE49-F238E27FC236}">
                  <a16:creationId xmlns:a16="http://schemas.microsoft.com/office/drawing/2014/main" id="{EB4B7508-C7B6-2D88-03D1-1EE82F8A5144}"/>
                </a:ext>
              </a:extLst>
            </p:cNvPr>
            <p:cNvSpPr/>
            <p:nvPr/>
          </p:nvSpPr>
          <p:spPr>
            <a:xfrm>
              <a:off x="818487" y="1437664"/>
              <a:ext cx="25686" cy="55502"/>
            </a:xfrm>
            <a:custGeom>
              <a:avLst/>
              <a:gdLst/>
              <a:ahLst/>
              <a:cxnLst/>
              <a:rect l="l" t="t" r="r" b="b"/>
              <a:pathLst>
                <a:path w="678" h="1465" extrusionOk="0">
                  <a:moveTo>
                    <a:pt x="196" y="1"/>
                  </a:moveTo>
                  <a:cubicBezTo>
                    <a:pt x="181" y="1"/>
                    <a:pt x="168" y="6"/>
                    <a:pt x="158" y="16"/>
                  </a:cubicBezTo>
                  <a:cubicBezTo>
                    <a:pt x="0" y="172"/>
                    <a:pt x="109" y="362"/>
                    <a:pt x="261" y="362"/>
                  </a:cubicBezTo>
                  <a:lnTo>
                    <a:pt x="316" y="362"/>
                  </a:lnTo>
                  <a:lnTo>
                    <a:pt x="316" y="1350"/>
                  </a:lnTo>
                  <a:cubicBezTo>
                    <a:pt x="316" y="1363"/>
                    <a:pt x="322" y="1378"/>
                    <a:pt x="332" y="1387"/>
                  </a:cubicBezTo>
                  <a:cubicBezTo>
                    <a:pt x="386" y="1442"/>
                    <a:pt x="444" y="1465"/>
                    <a:pt x="497" y="1465"/>
                  </a:cubicBezTo>
                  <a:cubicBezTo>
                    <a:pt x="597" y="1465"/>
                    <a:pt x="678" y="1384"/>
                    <a:pt x="678" y="1285"/>
                  </a:cubicBezTo>
                  <a:lnTo>
                    <a:pt x="678" y="54"/>
                  </a:lnTo>
                  <a:cubicBezTo>
                    <a:pt x="678" y="26"/>
                    <a:pt x="655" y="1"/>
                    <a:pt x="6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968;p65">
              <a:extLst>
                <a:ext uri="{FF2B5EF4-FFF2-40B4-BE49-F238E27FC236}">
                  <a16:creationId xmlns:a16="http://schemas.microsoft.com/office/drawing/2014/main" id="{C85130BA-1FAD-8CB8-301C-F7C615B6DCA8}"/>
                </a:ext>
              </a:extLst>
            </p:cNvPr>
            <p:cNvSpPr/>
            <p:nvPr/>
          </p:nvSpPr>
          <p:spPr>
            <a:xfrm>
              <a:off x="875807" y="1510934"/>
              <a:ext cx="22996" cy="55502"/>
            </a:xfrm>
            <a:custGeom>
              <a:avLst/>
              <a:gdLst/>
              <a:ahLst/>
              <a:cxnLst/>
              <a:rect l="l" t="t" r="r" b="b"/>
              <a:pathLst>
                <a:path w="607" h="1465" extrusionOk="0">
                  <a:moveTo>
                    <a:pt x="198" y="0"/>
                  </a:moveTo>
                  <a:cubicBezTo>
                    <a:pt x="102" y="0"/>
                    <a:pt x="17" y="70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246" y="360"/>
                  </a:lnTo>
                  <a:lnTo>
                    <a:pt x="246" y="1283"/>
                  </a:lnTo>
                  <a:cubicBezTo>
                    <a:pt x="246" y="1385"/>
                    <a:pt x="326" y="1464"/>
                    <a:pt x="426" y="1464"/>
                  </a:cubicBezTo>
                  <a:cubicBezTo>
                    <a:pt x="525" y="1464"/>
                    <a:pt x="607" y="1383"/>
                    <a:pt x="607" y="1283"/>
                  </a:cubicBezTo>
                  <a:lnTo>
                    <a:pt x="607" y="183"/>
                  </a:lnTo>
                  <a:cubicBezTo>
                    <a:pt x="607" y="82"/>
                    <a:pt x="524" y="0"/>
                    <a:pt x="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969;p65">
              <a:extLst>
                <a:ext uri="{FF2B5EF4-FFF2-40B4-BE49-F238E27FC236}">
                  <a16:creationId xmlns:a16="http://schemas.microsoft.com/office/drawing/2014/main" id="{E1B75544-5FC0-7401-BFE7-9F31FADA520C}"/>
                </a:ext>
              </a:extLst>
            </p:cNvPr>
            <p:cNvSpPr/>
            <p:nvPr/>
          </p:nvSpPr>
          <p:spPr>
            <a:xfrm>
              <a:off x="909108" y="1437664"/>
              <a:ext cx="25686" cy="55502"/>
            </a:xfrm>
            <a:custGeom>
              <a:avLst/>
              <a:gdLst/>
              <a:ahLst/>
              <a:cxnLst/>
              <a:rect l="l" t="t" r="r" b="b"/>
              <a:pathLst>
                <a:path w="678" h="1465" extrusionOk="0">
                  <a:moveTo>
                    <a:pt x="196" y="1"/>
                  </a:moveTo>
                  <a:cubicBezTo>
                    <a:pt x="181" y="1"/>
                    <a:pt x="168" y="6"/>
                    <a:pt x="158" y="16"/>
                  </a:cubicBezTo>
                  <a:cubicBezTo>
                    <a:pt x="0" y="172"/>
                    <a:pt x="108" y="362"/>
                    <a:pt x="260" y="362"/>
                  </a:cubicBezTo>
                  <a:lnTo>
                    <a:pt x="316" y="362"/>
                  </a:lnTo>
                  <a:lnTo>
                    <a:pt x="316" y="1350"/>
                  </a:lnTo>
                  <a:cubicBezTo>
                    <a:pt x="316" y="1363"/>
                    <a:pt x="322" y="1378"/>
                    <a:pt x="332" y="1387"/>
                  </a:cubicBezTo>
                  <a:cubicBezTo>
                    <a:pt x="386" y="1442"/>
                    <a:pt x="444" y="1464"/>
                    <a:pt x="497" y="1464"/>
                  </a:cubicBezTo>
                  <a:cubicBezTo>
                    <a:pt x="597" y="1464"/>
                    <a:pt x="678" y="1384"/>
                    <a:pt x="678" y="1284"/>
                  </a:cubicBezTo>
                  <a:lnTo>
                    <a:pt x="678" y="54"/>
                  </a:lnTo>
                  <a:cubicBezTo>
                    <a:pt x="678" y="25"/>
                    <a:pt x="655" y="1"/>
                    <a:pt x="6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970;p65">
              <a:extLst>
                <a:ext uri="{FF2B5EF4-FFF2-40B4-BE49-F238E27FC236}">
                  <a16:creationId xmlns:a16="http://schemas.microsoft.com/office/drawing/2014/main" id="{BB080F49-0A68-1BE2-8E79-C16ABDCD8C92}"/>
                </a:ext>
              </a:extLst>
            </p:cNvPr>
            <p:cNvSpPr/>
            <p:nvPr/>
          </p:nvSpPr>
          <p:spPr>
            <a:xfrm>
              <a:off x="772116" y="1436604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10" y="349"/>
                  </a:moveTo>
                  <a:cubicBezTo>
                    <a:pt x="591" y="349"/>
                    <a:pt x="657" y="415"/>
                    <a:pt x="657" y="496"/>
                  </a:cubicBezTo>
                  <a:lnTo>
                    <a:pt x="657" y="1035"/>
                  </a:lnTo>
                  <a:cubicBezTo>
                    <a:pt x="657" y="1116"/>
                    <a:pt x="592" y="1183"/>
                    <a:pt x="510" y="1183"/>
                  </a:cubicBezTo>
                  <a:cubicBezTo>
                    <a:pt x="493" y="1183"/>
                    <a:pt x="477" y="1180"/>
                    <a:pt x="459" y="1174"/>
                  </a:cubicBezTo>
                  <a:cubicBezTo>
                    <a:pt x="401" y="1155"/>
                    <a:pt x="361" y="1097"/>
                    <a:pt x="361" y="1034"/>
                  </a:cubicBezTo>
                  <a:lnTo>
                    <a:pt x="361" y="498"/>
                  </a:lnTo>
                  <a:cubicBezTo>
                    <a:pt x="361" y="435"/>
                    <a:pt x="399" y="377"/>
                    <a:pt x="459" y="357"/>
                  </a:cubicBezTo>
                  <a:cubicBezTo>
                    <a:pt x="476" y="352"/>
                    <a:pt x="493" y="349"/>
                    <a:pt x="510" y="349"/>
                  </a:cubicBezTo>
                  <a:close/>
                  <a:moveTo>
                    <a:pt x="510" y="1"/>
                  </a:moveTo>
                  <a:cubicBezTo>
                    <a:pt x="502" y="1"/>
                    <a:pt x="494" y="1"/>
                    <a:pt x="486" y="1"/>
                  </a:cubicBezTo>
                  <a:cubicBezTo>
                    <a:pt x="212" y="14"/>
                    <a:pt x="1" y="250"/>
                    <a:pt x="1" y="525"/>
                  </a:cubicBezTo>
                  <a:lnTo>
                    <a:pt x="1" y="1027"/>
                  </a:lnTo>
                  <a:cubicBezTo>
                    <a:pt x="1" y="1305"/>
                    <a:pt x="229" y="1533"/>
                    <a:pt x="509" y="1533"/>
                  </a:cubicBezTo>
                  <a:cubicBezTo>
                    <a:pt x="789" y="1533"/>
                    <a:pt x="1017" y="1305"/>
                    <a:pt x="1017" y="1027"/>
                  </a:cubicBezTo>
                  <a:lnTo>
                    <a:pt x="1017" y="508"/>
                  </a:lnTo>
                  <a:cubicBezTo>
                    <a:pt x="1017" y="228"/>
                    <a:pt x="789" y="1"/>
                    <a:pt x="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971;p65">
              <a:extLst>
                <a:ext uri="{FF2B5EF4-FFF2-40B4-BE49-F238E27FC236}">
                  <a16:creationId xmlns:a16="http://schemas.microsoft.com/office/drawing/2014/main" id="{55F4EC8A-4049-EA31-31A5-867E00BF6869}"/>
                </a:ext>
              </a:extLst>
            </p:cNvPr>
            <p:cNvSpPr/>
            <p:nvPr/>
          </p:nvSpPr>
          <p:spPr>
            <a:xfrm>
              <a:off x="772116" y="1510025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10" y="349"/>
                  </a:moveTo>
                  <a:cubicBezTo>
                    <a:pt x="591" y="349"/>
                    <a:pt x="657" y="415"/>
                    <a:pt x="657" y="495"/>
                  </a:cubicBezTo>
                  <a:lnTo>
                    <a:pt x="657" y="1035"/>
                  </a:lnTo>
                  <a:cubicBezTo>
                    <a:pt x="657" y="1116"/>
                    <a:pt x="590" y="1181"/>
                    <a:pt x="509" y="1181"/>
                  </a:cubicBezTo>
                  <a:cubicBezTo>
                    <a:pt x="428" y="1181"/>
                    <a:pt x="361" y="1116"/>
                    <a:pt x="361" y="1035"/>
                  </a:cubicBezTo>
                  <a:lnTo>
                    <a:pt x="361" y="497"/>
                  </a:lnTo>
                  <a:cubicBezTo>
                    <a:pt x="361" y="435"/>
                    <a:pt x="399" y="377"/>
                    <a:pt x="459" y="357"/>
                  </a:cubicBezTo>
                  <a:cubicBezTo>
                    <a:pt x="476" y="351"/>
                    <a:pt x="493" y="349"/>
                    <a:pt x="510" y="349"/>
                  </a:cubicBezTo>
                  <a:close/>
                  <a:moveTo>
                    <a:pt x="510" y="0"/>
                  </a:moveTo>
                  <a:cubicBezTo>
                    <a:pt x="502" y="0"/>
                    <a:pt x="494" y="1"/>
                    <a:pt x="486" y="1"/>
                  </a:cubicBezTo>
                  <a:cubicBezTo>
                    <a:pt x="212" y="14"/>
                    <a:pt x="1" y="249"/>
                    <a:pt x="1" y="525"/>
                  </a:cubicBezTo>
                  <a:lnTo>
                    <a:pt x="1" y="1026"/>
                  </a:lnTo>
                  <a:cubicBezTo>
                    <a:pt x="1" y="1305"/>
                    <a:pt x="229" y="1532"/>
                    <a:pt x="509" y="1532"/>
                  </a:cubicBezTo>
                  <a:cubicBezTo>
                    <a:pt x="789" y="1532"/>
                    <a:pt x="1017" y="1305"/>
                    <a:pt x="1017" y="1026"/>
                  </a:cubicBezTo>
                  <a:lnTo>
                    <a:pt x="1017" y="508"/>
                  </a:lnTo>
                  <a:cubicBezTo>
                    <a:pt x="1017" y="228"/>
                    <a:pt x="789" y="0"/>
                    <a:pt x="5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972;p65">
              <a:extLst>
                <a:ext uri="{FF2B5EF4-FFF2-40B4-BE49-F238E27FC236}">
                  <a16:creationId xmlns:a16="http://schemas.microsoft.com/office/drawing/2014/main" id="{1C7F33AD-6770-76D4-71C0-790E6995C62F}"/>
                </a:ext>
              </a:extLst>
            </p:cNvPr>
            <p:cNvSpPr/>
            <p:nvPr/>
          </p:nvSpPr>
          <p:spPr>
            <a:xfrm>
              <a:off x="825496" y="1509987"/>
              <a:ext cx="38491" cy="58078"/>
            </a:xfrm>
            <a:custGeom>
              <a:avLst/>
              <a:gdLst/>
              <a:ahLst/>
              <a:cxnLst/>
              <a:rect l="l" t="t" r="r" b="b"/>
              <a:pathLst>
                <a:path w="1016" h="1533" extrusionOk="0">
                  <a:moveTo>
                    <a:pt x="509" y="350"/>
                  </a:moveTo>
                  <a:cubicBezTo>
                    <a:pt x="590" y="350"/>
                    <a:pt x="655" y="416"/>
                    <a:pt x="655" y="496"/>
                  </a:cubicBezTo>
                  <a:lnTo>
                    <a:pt x="655" y="1036"/>
                  </a:lnTo>
                  <a:cubicBezTo>
                    <a:pt x="655" y="1117"/>
                    <a:pt x="590" y="1182"/>
                    <a:pt x="507" y="1182"/>
                  </a:cubicBezTo>
                  <a:cubicBezTo>
                    <a:pt x="427" y="1182"/>
                    <a:pt x="360" y="1117"/>
                    <a:pt x="360" y="1036"/>
                  </a:cubicBezTo>
                  <a:lnTo>
                    <a:pt x="360" y="498"/>
                  </a:lnTo>
                  <a:lnTo>
                    <a:pt x="361" y="498"/>
                  </a:lnTo>
                  <a:cubicBezTo>
                    <a:pt x="361" y="436"/>
                    <a:pt x="398" y="378"/>
                    <a:pt x="459" y="358"/>
                  </a:cubicBezTo>
                  <a:cubicBezTo>
                    <a:pt x="476" y="352"/>
                    <a:pt x="493" y="350"/>
                    <a:pt x="509" y="350"/>
                  </a:cubicBezTo>
                  <a:close/>
                  <a:moveTo>
                    <a:pt x="507" y="1"/>
                  </a:moveTo>
                  <a:cubicBezTo>
                    <a:pt x="229" y="1"/>
                    <a:pt x="0" y="228"/>
                    <a:pt x="0" y="507"/>
                  </a:cubicBezTo>
                  <a:lnTo>
                    <a:pt x="0" y="1008"/>
                  </a:lnTo>
                  <a:cubicBezTo>
                    <a:pt x="0" y="1282"/>
                    <a:pt x="210" y="1520"/>
                    <a:pt x="484" y="1532"/>
                  </a:cubicBezTo>
                  <a:cubicBezTo>
                    <a:pt x="492" y="1533"/>
                    <a:pt x="500" y="1533"/>
                    <a:pt x="509" y="1533"/>
                  </a:cubicBezTo>
                  <a:cubicBezTo>
                    <a:pt x="788" y="1533"/>
                    <a:pt x="1015" y="1305"/>
                    <a:pt x="1015" y="1025"/>
                  </a:cubicBezTo>
                  <a:lnTo>
                    <a:pt x="1015" y="507"/>
                  </a:lnTo>
                  <a:cubicBezTo>
                    <a:pt x="1015" y="227"/>
                    <a:pt x="788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973;p65">
              <a:extLst>
                <a:ext uri="{FF2B5EF4-FFF2-40B4-BE49-F238E27FC236}">
                  <a16:creationId xmlns:a16="http://schemas.microsoft.com/office/drawing/2014/main" id="{878041E8-2DA8-BB75-0DF7-D1B04846730A}"/>
                </a:ext>
              </a:extLst>
            </p:cNvPr>
            <p:cNvSpPr/>
            <p:nvPr/>
          </p:nvSpPr>
          <p:spPr>
            <a:xfrm>
              <a:off x="913655" y="1509987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06" y="350"/>
                  </a:moveTo>
                  <a:cubicBezTo>
                    <a:pt x="589" y="350"/>
                    <a:pt x="655" y="416"/>
                    <a:pt x="655" y="496"/>
                  </a:cubicBezTo>
                  <a:lnTo>
                    <a:pt x="655" y="1036"/>
                  </a:lnTo>
                  <a:cubicBezTo>
                    <a:pt x="655" y="1117"/>
                    <a:pt x="589" y="1182"/>
                    <a:pt x="506" y="1182"/>
                  </a:cubicBezTo>
                  <a:cubicBezTo>
                    <a:pt x="426" y="1182"/>
                    <a:pt x="359" y="1117"/>
                    <a:pt x="359" y="1036"/>
                  </a:cubicBezTo>
                  <a:lnTo>
                    <a:pt x="359" y="496"/>
                  </a:lnTo>
                  <a:cubicBezTo>
                    <a:pt x="359" y="416"/>
                    <a:pt x="426" y="350"/>
                    <a:pt x="506" y="350"/>
                  </a:cubicBezTo>
                  <a:close/>
                  <a:moveTo>
                    <a:pt x="508" y="0"/>
                  </a:moveTo>
                  <a:cubicBezTo>
                    <a:pt x="228" y="0"/>
                    <a:pt x="1" y="229"/>
                    <a:pt x="1" y="507"/>
                  </a:cubicBezTo>
                  <a:lnTo>
                    <a:pt x="1" y="1025"/>
                  </a:lnTo>
                  <a:cubicBezTo>
                    <a:pt x="1" y="1306"/>
                    <a:pt x="228" y="1532"/>
                    <a:pt x="509" y="1532"/>
                  </a:cubicBezTo>
                  <a:cubicBezTo>
                    <a:pt x="788" y="1532"/>
                    <a:pt x="1017" y="1305"/>
                    <a:pt x="1017" y="1025"/>
                  </a:cubicBezTo>
                  <a:lnTo>
                    <a:pt x="1017" y="525"/>
                  </a:lnTo>
                  <a:cubicBezTo>
                    <a:pt x="1017" y="250"/>
                    <a:pt x="807" y="14"/>
                    <a:pt x="532" y="1"/>
                  </a:cubicBezTo>
                  <a:cubicBezTo>
                    <a:pt x="524" y="1"/>
                    <a:pt x="516" y="0"/>
                    <a:pt x="5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974;p65">
              <a:extLst>
                <a:ext uri="{FF2B5EF4-FFF2-40B4-BE49-F238E27FC236}">
                  <a16:creationId xmlns:a16="http://schemas.microsoft.com/office/drawing/2014/main" id="{AA7A6BA1-FA04-DF5A-CC2F-8949F899E468}"/>
                </a:ext>
              </a:extLst>
            </p:cNvPr>
            <p:cNvSpPr/>
            <p:nvPr/>
          </p:nvSpPr>
          <p:spPr>
            <a:xfrm>
              <a:off x="860275" y="1436604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09" y="349"/>
                  </a:moveTo>
                  <a:cubicBezTo>
                    <a:pt x="590" y="349"/>
                    <a:pt x="657" y="415"/>
                    <a:pt x="657" y="496"/>
                  </a:cubicBezTo>
                  <a:lnTo>
                    <a:pt x="657" y="1035"/>
                  </a:lnTo>
                  <a:cubicBezTo>
                    <a:pt x="657" y="1117"/>
                    <a:pt x="591" y="1182"/>
                    <a:pt x="509" y="1182"/>
                  </a:cubicBezTo>
                  <a:cubicBezTo>
                    <a:pt x="427" y="1182"/>
                    <a:pt x="360" y="1117"/>
                    <a:pt x="360" y="1035"/>
                  </a:cubicBezTo>
                  <a:lnTo>
                    <a:pt x="360" y="496"/>
                  </a:lnTo>
                  <a:cubicBezTo>
                    <a:pt x="360" y="415"/>
                    <a:pt x="426" y="349"/>
                    <a:pt x="509" y="349"/>
                  </a:cubicBezTo>
                  <a:close/>
                  <a:moveTo>
                    <a:pt x="509" y="1"/>
                  </a:moveTo>
                  <a:cubicBezTo>
                    <a:pt x="230" y="1"/>
                    <a:pt x="2" y="228"/>
                    <a:pt x="2" y="508"/>
                  </a:cubicBezTo>
                  <a:lnTo>
                    <a:pt x="2" y="1027"/>
                  </a:lnTo>
                  <a:cubicBezTo>
                    <a:pt x="1" y="1305"/>
                    <a:pt x="228" y="1533"/>
                    <a:pt x="509" y="1533"/>
                  </a:cubicBezTo>
                  <a:cubicBezTo>
                    <a:pt x="789" y="1533"/>
                    <a:pt x="1017" y="1305"/>
                    <a:pt x="1017" y="1027"/>
                  </a:cubicBezTo>
                  <a:lnTo>
                    <a:pt x="1017" y="525"/>
                  </a:lnTo>
                  <a:cubicBezTo>
                    <a:pt x="1017" y="252"/>
                    <a:pt x="807" y="14"/>
                    <a:pt x="533" y="1"/>
                  </a:cubicBezTo>
                  <a:cubicBezTo>
                    <a:pt x="525" y="1"/>
                    <a:pt x="517" y="1"/>
                    <a:pt x="5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975;p65">
              <a:extLst>
                <a:ext uri="{FF2B5EF4-FFF2-40B4-BE49-F238E27FC236}">
                  <a16:creationId xmlns:a16="http://schemas.microsoft.com/office/drawing/2014/main" id="{1740D993-753D-FC86-E32E-F72BB97911D2}"/>
                </a:ext>
              </a:extLst>
            </p:cNvPr>
            <p:cNvSpPr/>
            <p:nvPr/>
          </p:nvSpPr>
          <p:spPr>
            <a:xfrm>
              <a:off x="954608" y="1436604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08" y="349"/>
                  </a:moveTo>
                  <a:cubicBezTo>
                    <a:pt x="590" y="349"/>
                    <a:pt x="656" y="415"/>
                    <a:pt x="656" y="496"/>
                  </a:cubicBezTo>
                  <a:lnTo>
                    <a:pt x="656" y="1035"/>
                  </a:lnTo>
                  <a:cubicBezTo>
                    <a:pt x="656" y="1117"/>
                    <a:pt x="591" y="1182"/>
                    <a:pt x="508" y="1182"/>
                  </a:cubicBezTo>
                  <a:cubicBezTo>
                    <a:pt x="427" y="1182"/>
                    <a:pt x="361" y="1117"/>
                    <a:pt x="361" y="1035"/>
                  </a:cubicBezTo>
                  <a:lnTo>
                    <a:pt x="361" y="496"/>
                  </a:lnTo>
                  <a:cubicBezTo>
                    <a:pt x="361" y="415"/>
                    <a:pt x="426" y="349"/>
                    <a:pt x="508" y="349"/>
                  </a:cubicBezTo>
                  <a:close/>
                  <a:moveTo>
                    <a:pt x="509" y="1"/>
                  </a:moveTo>
                  <a:cubicBezTo>
                    <a:pt x="229" y="1"/>
                    <a:pt x="2" y="228"/>
                    <a:pt x="2" y="508"/>
                  </a:cubicBezTo>
                  <a:lnTo>
                    <a:pt x="2" y="1027"/>
                  </a:lnTo>
                  <a:cubicBezTo>
                    <a:pt x="0" y="1305"/>
                    <a:pt x="229" y="1533"/>
                    <a:pt x="508" y="1533"/>
                  </a:cubicBezTo>
                  <a:cubicBezTo>
                    <a:pt x="789" y="1533"/>
                    <a:pt x="1016" y="1305"/>
                    <a:pt x="1016" y="1027"/>
                  </a:cubicBezTo>
                  <a:lnTo>
                    <a:pt x="1016" y="525"/>
                  </a:lnTo>
                  <a:cubicBezTo>
                    <a:pt x="1016" y="252"/>
                    <a:pt x="807" y="14"/>
                    <a:pt x="534" y="1"/>
                  </a:cubicBezTo>
                  <a:cubicBezTo>
                    <a:pt x="525" y="1"/>
                    <a:pt x="517" y="1"/>
                    <a:pt x="5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976;p65">
              <a:extLst>
                <a:ext uri="{FF2B5EF4-FFF2-40B4-BE49-F238E27FC236}">
                  <a16:creationId xmlns:a16="http://schemas.microsoft.com/office/drawing/2014/main" id="{7B8DE7FA-B812-AE01-785E-C3223896A02A}"/>
                </a:ext>
              </a:extLst>
            </p:cNvPr>
            <p:cNvSpPr/>
            <p:nvPr/>
          </p:nvSpPr>
          <p:spPr>
            <a:xfrm>
              <a:off x="742339" y="1479944"/>
              <a:ext cx="418402" cy="352937"/>
            </a:xfrm>
            <a:custGeom>
              <a:avLst/>
              <a:gdLst/>
              <a:ahLst/>
              <a:cxnLst/>
              <a:rect l="l" t="t" r="r" b="b"/>
              <a:pathLst>
                <a:path w="11044" h="9316" extrusionOk="0">
                  <a:moveTo>
                    <a:pt x="5751" y="2983"/>
                  </a:moveTo>
                  <a:cubicBezTo>
                    <a:pt x="5763" y="3147"/>
                    <a:pt x="5901" y="3277"/>
                    <a:pt x="6070" y="3277"/>
                  </a:cubicBezTo>
                  <a:lnTo>
                    <a:pt x="6428" y="3277"/>
                  </a:lnTo>
                  <a:cubicBezTo>
                    <a:pt x="6470" y="3414"/>
                    <a:pt x="6525" y="3548"/>
                    <a:pt x="6593" y="3675"/>
                  </a:cubicBezTo>
                  <a:lnTo>
                    <a:pt x="6531" y="3735"/>
                  </a:lnTo>
                  <a:lnTo>
                    <a:pt x="729" y="3735"/>
                  </a:lnTo>
                  <a:cubicBezTo>
                    <a:pt x="527" y="3735"/>
                    <a:pt x="362" y="3570"/>
                    <a:pt x="362" y="3367"/>
                  </a:cubicBezTo>
                  <a:lnTo>
                    <a:pt x="362" y="3116"/>
                  </a:lnTo>
                  <a:cubicBezTo>
                    <a:pt x="362" y="3043"/>
                    <a:pt x="422" y="2983"/>
                    <a:pt x="496" y="2983"/>
                  </a:cubicBezTo>
                  <a:close/>
                  <a:moveTo>
                    <a:pt x="8620" y="360"/>
                  </a:moveTo>
                  <a:lnTo>
                    <a:pt x="8620" y="869"/>
                  </a:lnTo>
                  <a:cubicBezTo>
                    <a:pt x="8620" y="955"/>
                    <a:pt x="8681" y="1031"/>
                    <a:pt x="8764" y="1048"/>
                  </a:cubicBezTo>
                  <a:cubicBezTo>
                    <a:pt x="8956" y="1090"/>
                    <a:pt x="9139" y="1165"/>
                    <a:pt x="9307" y="1267"/>
                  </a:cubicBezTo>
                  <a:cubicBezTo>
                    <a:pt x="9337" y="1286"/>
                    <a:pt x="9370" y="1294"/>
                    <a:pt x="9404" y="1294"/>
                  </a:cubicBezTo>
                  <a:cubicBezTo>
                    <a:pt x="9451" y="1294"/>
                    <a:pt x="9499" y="1277"/>
                    <a:pt x="9534" y="1242"/>
                  </a:cubicBezTo>
                  <a:lnTo>
                    <a:pt x="9843" y="942"/>
                  </a:lnTo>
                  <a:lnTo>
                    <a:pt x="10176" y="1266"/>
                  </a:lnTo>
                  <a:lnTo>
                    <a:pt x="9867" y="1567"/>
                  </a:lnTo>
                  <a:cubicBezTo>
                    <a:pt x="9808" y="1626"/>
                    <a:pt x="9797" y="1718"/>
                    <a:pt x="9843" y="1788"/>
                  </a:cubicBezTo>
                  <a:cubicBezTo>
                    <a:pt x="9949" y="1952"/>
                    <a:pt x="10024" y="2130"/>
                    <a:pt x="10069" y="2319"/>
                  </a:cubicBezTo>
                  <a:cubicBezTo>
                    <a:pt x="10087" y="2400"/>
                    <a:pt x="10163" y="2457"/>
                    <a:pt x="10247" y="2457"/>
                  </a:cubicBezTo>
                  <a:lnTo>
                    <a:pt x="10684" y="2457"/>
                  </a:lnTo>
                  <a:lnTo>
                    <a:pt x="10682" y="2916"/>
                  </a:lnTo>
                  <a:lnTo>
                    <a:pt x="10200" y="2916"/>
                  </a:lnTo>
                  <a:cubicBezTo>
                    <a:pt x="10116" y="2916"/>
                    <a:pt x="10044" y="2975"/>
                    <a:pt x="10027" y="3058"/>
                  </a:cubicBezTo>
                  <a:cubicBezTo>
                    <a:pt x="9986" y="3252"/>
                    <a:pt x="9911" y="3435"/>
                    <a:pt x="9808" y="3603"/>
                  </a:cubicBezTo>
                  <a:cubicBezTo>
                    <a:pt x="9762" y="3675"/>
                    <a:pt x="9773" y="3769"/>
                    <a:pt x="9833" y="3829"/>
                  </a:cubicBezTo>
                  <a:lnTo>
                    <a:pt x="10133" y="4138"/>
                  </a:lnTo>
                  <a:lnTo>
                    <a:pt x="9809" y="4472"/>
                  </a:lnTo>
                  <a:lnTo>
                    <a:pt x="9513" y="4169"/>
                  </a:lnTo>
                  <a:cubicBezTo>
                    <a:pt x="9477" y="4132"/>
                    <a:pt x="9430" y="4113"/>
                    <a:pt x="9382" y="4113"/>
                  </a:cubicBezTo>
                  <a:cubicBezTo>
                    <a:pt x="9347" y="4113"/>
                    <a:pt x="9312" y="4123"/>
                    <a:pt x="9281" y="4142"/>
                  </a:cubicBezTo>
                  <a:cubicBezTo>
                    <a:pt x="9120" y="4246"/>
                    <a:pt x="8945" y="4320"/>
                    <a:pt x="8760" y="4363"/>
                  </a:cubicBezTo>
                  <a:cubicBezTo>
                    <a:pt x="8677" y="4383"/>
                    <a:pt x="8619" y="4458"/>
                    <a:pt x="8619" y="4543"/>
                  </a:cubicBezTo>
                  <a:lnTo>
                    <a:pt x="8619" y="4980"/>
                  </a:lnTo>
                  <a:lnTo>
                    <a:pt x="8160" y="4980"/>
                  </a:lnTo>
                  <a:lnTo>
                    <a:pt x="8160" y="4606"/>
                  </a:lnTo>
                  <a:cubicBezTo>
                    <a:pt x="8160" y="4520"/>
                    <a:pt x="8101" y="4446"/>
                    <a:pt x="8019" y="4426"/>
                  </a:cubicBezTo>
                  <a:cubicBezTo>
                    <a:pt x="7822" y="4382"/>
                    <a:pt x="7634" y="4303"/>
                    <a:pt x="7463" y="4191"/>
                  </a:cubicBezTo>
                  <a:cubicBezTo>
                    <a:pt x="7432" y="4170"/>
                    <a:pt x="7398" y="4161"/>
                    <a:pt x="7364" y="4161"/>
                  </a:cubicBezTo>
                  <a:cubicBezTo>
                    <a:pt x="7316" y="4161"/>
                    <a:pt x="7268" y="4180"/>
                    <a:pt x="7232" y="4217"/>
                  </a:cubicBezTo>
                  <a:lnTo>
                    <a:pt x="6918" y="4539"/>
                  </a:lnTo>
                  <a:lnTo>
                    <a:pt x="6579" y="4191"/>
                  </a:lnTo>
                  <a:lnTo>
                    <a:pt x="6893" y="3869"/>
                  </a:lnTo>
                  <a:cubicBezTo>
                    <a:pt x="6955" y="3806"/>
                    <a:pt x="6965" y="3708"/>
                    <a:pt x="6918" y="3631"/>
                  </a:cubicBezTo>
                  <a:cubicBezTo>
                    <a:pt x="6809" y="3456"/>
                    <a:pt x="6733" y="3267"/>
                    <a:pt x="6689" y="3064"/>
                  </a:cubicBezTo>
                  <a:cubicBezTo>
                    <a:pt x="6670" y="2977"/>
                    <a:pt x="6594" y="2915"/>
                    <a:pt x="6508" y="2915"/>
                  </a:cubicBezTo>
                  <a:lnTo>
                    <a:pt x="6064" y="2915"/>
                  </a:lnTo>
                  <a:lnTo>
                    <a:pt x="6064" y="2424"/>
                  </a:lnTo>
                  <a:lnTo>
                    <a:pt x="6579" y="2424"/>
                  </a:lnTo>
                  <a:cubicBezTo>
                    <a:pt x="6662" y="2424"/>
                    <a:pt x="6735" y="2365"/>
                    <a:pt x="6751" y="2281"/>
                  </a:cubicBezTo>
                  <a:cubicBezTo>
                    <a:pt x="6793" y="2087"/>
                    <a:pt x="6869" y="1904"/>
                    <a:pt x="6971" y="1737"/>
                  </a:cubicBezTo>
                  <a:cubicBezTo>
                    <a:pt x="7016" y="1664"/>
                    <a:pt x="7006" y="1570"/>
                    <a:pt x="6947" y="1509"/>
                  </a:cubicBezTo>
                  <a:lnTo>
                    <a:pt x="6646" y="1200"/>
                  </a:lnTo>
                  <a:lnTo>
                    <a:pt x="6970" y="866"/>
                  </a:lnTo>
                  <a:lnTo>
                    <a:pt x="7272" y="1176"/>
                  </a:lnTo>
                  <a:cubicBezTo>
                    <a:pt x="7306" y="1211"/>
                    <a:pt x="7351" y="1229"/>
                    <a:pt x="7397" y="1229"/>
                  </a:cubicBezTo>
                  <a:cubicBezTo>
                    <a:pt x="7430" y="1229"/>
                    <a:pt x="7463" y="1220"/>
                    <a:pt x="7493" y="1200"/>
                  </a:cubicBezTo>
                  <a:cubicBezTo>
                    <a:pt x="7656" y="1095"/>
                    <a:pt x="7834" y="1019"/>
                    <a:pt x="8023" y="975"/>
                  </a:cubicBezTo>
                  <a:cubicBezTo>
                    <a:pt x="8105" y="957"/>
                    <a:pt x="8162" y="882"/>
                    <a:pt x="8162" y="797"/>
                  </a:cubicBezTo>
                  <a:lnTo>
                    <a:pt x="8162" y="360"/>
                  </a:lnTo>
                  <a:close/>
                  <a:moveTo>
                    <a:pt x="8080" y="0"/>
                  </a:moveTo>
                  <a:cubicBezTo>
                    <a:pt x="7907" y="0"/>
                    <a:pt x="7765" y="141"/>
                    <a:pt x="7765" y="315"/>
                  </a:cubicBezTo>
                  <a:lnTo>
                    <a:pt x="7765" y="663"/>
                  </a:lnTo>
                  <a:cubicBezTo>
                    <a:pt x="7630" y="703"/>
                    <a:pt x="7499" y="757"/>
                    <a:pt x="7375" y="825"/>
                  </a:cubicBezTo>
                  <a:lnTo>
                    <a:pt x="7133" y="582"/>
                  </a:lnTo>
                  <a:cubicBezTo>
                    <a:pt x="7091" y="540"/>
                    <a:pt x="7039" y="508"/>
                    <a:pt x="6982" y="495"/>
                  </a:cubicBezTo>
                  <a:cubicBezTo>
                    <a:pt x="6956" y="489"/>
                    <a:pt x="6931" y="486"/>
                    <a:pt x="6906" y="486"/>
                  </a:cubicBezTo>
                  <a:cubicBezTo>
                    <a:pt x="6823" y="486"/>
                    <a:pt x="6744" y="519"/>
                    <a:pt x="6685" y="577"/>
                  </a:cubicBezTo>
                  <a:lnTo>
                    <a:pt x="6278" y="985"/>
                  </a:lnTo>
                  <a:cubicBezTo>
                    <a:pt x="6219" y="1043"/>
                    <a:pt x="6186" y="1122"/>
                    <a:pt x="6186" y="1206"/>
                  </a:cubicBezTo>
                  <a:cubicBezTo>
                    <a:pt x="6186" y="1289"/>
                    <a:pt x="6219" y="1368"/>
                    <a:pt x="6278" y="1428"/>
                  </a:cubicBezTo>
                  <a:lnTo>
                    <a:pt x="6524" y="1674"/>
                  </a:lnTo>
                  <a:cubicBezTo>
                    <a:pt x="6457" y="1797"/>
                    <a:pt x="6403" y="1928"/>
                    <a:pt x="6362" y="2063"/>
                  </a:cubicBezTo>
                  <a:lnTo>
                    <a:pt x="6016" y="2063"/>
                  </a:lnTo>
                  <a:cubicBezTo>
                    <a:pt x="5842" y="2063"/>
                    <a:pt x="5701" y="2205"/>
                    <a:pt x="5701" y="2379"/>
                  </a:cubicBezTo>
                  <a:lnTo>
                    <a:pt x="5701" y="2622"/>
                  </a:lnTo>
                  <a:lnTo>
                    <a:pt x="502" y="2622"/>
                  </a:lnTo>
                  <a:cubicBezTo>
                    <a:pt x="225" y="2622"/>
                    <a:pt x="0" y="2845"/>
                    <a:pt x="0" y="3122"/>
                  </a:cubicBezTo>
                  <a:lnTo>
                    <a:pt x="0" y="3360"/>
                  </a:lnTo>
                  <a:cubicBezTo>
                    <a:pt x="0" y="3766"/>
                    <a:pt x="330" y="4095"/>
                    <a:pt x="736" y="4095"/>
                  </a:cubicBezTo>
                  <a:lnTo>
                    <a:pt x="1106" y="4095"/>
                  </a:lnTo>
                  <a:lnTo>
                    <a:pt x="2019" y="5335"/>
                  </a:lnTo>
                  <a:cubicBezTo>
                    <a:pt x="2055" y="5383"/>
                    <a:pt x="2111" y="5409"/>
                    <a:pt x="2167" y="5409"/>
                  </a:cubicBezTo>
                  <a:cubicBezTo>
                    <a:pt x="2205" y="5409"/>
                    <a:pt x="2244" y="5397"/>
                    <a:pt x="2277" y="5373"/>
                  </a:cubicBezTo>
                  <a:cubicBezTo>
                    <a:pt x="2358" y="5313"/>
                    <a:pt x="2376" y="5198"/>
                    <a:pt x="2315" y="5116"/>
                  </a:cubicBezTo>
                  <a:lnTo>
                    <a:pt x="1566" y="4096"/>
                  </a:lnTo>
                  <a:lnTo>
                    <a:pt x="6183" y="4096"/>
                  </a:lnTo>
                  <a:cubicBezTo>
                    <a:pt x="6169" y="4205"/>
                    <a:pt x="6199" y="4304"/>
                    <a:pt x="6272" y="4377"/>
                  </a:cubicBezTo>
                  <a:lnTo>
                    <a:pt x="6549" y="4654"/>
                  </a:lnTo>
                  <a:lnTo>
                    <a:pt x="4769" y="7047"/>
                  </a:lnTo>
                  <a:cubicBezTo>
                    <a:pt x="4745" y="7078"/>
                    <a:pt x="4732" y="7117"/>
                    <a:pt x="4751" y="7157"/>
                  </a:cubicBezTo>
                  <a:lnTo>
                    <a:pt x="4751" y="9132"/>
                  </a:lnTo>
                  <a:cubicBezTo>
                    <a:pt x="4733" y="9234"/>
                    <a:pt x="4814" y="9315"/>
                    <a:pt x="4916" y="9315"/>
                  </a:cubicBezTo>
                  <a:cubicBezTo>
                    <a:pt x="5018" y="9315"/>
                    <a:pt x="5111" y="9132"/>
                    <a:pt x="5111" y="9132"/>
                  </a:cubicBezTo>
                  <a:lnTo>
                    <a:pt x="5111" y="7225"/>
                  </a:lnTo>
                  <a:lnTo>
                    <a:pt x="6846" y="4881"/>
                  </a:lnTo>
                  <a:cubicBezTo>
                    <a:pt x="6866" y="4885"/>
                    <a:pt x="6886" y="4887"/>
                    <a:pt x="6906" y="4887"/>
                  </a:cubicBezTo>
                  <a:cubicBezTo>
                    <a:pt x="6986" y="4887"/>
                    <a:pt x="7067" y="4856"/>
                    <a:pt x="7127" y="4794"/>
                  </a:cubicBezTo>
                  <a:lnTo>
                    <a:pt x="7373" y="4547"/>
                  </a:lnTo>
                  <a:cubicBezTo>
                    <a:pt x="7498" y="4615"/>
                    <a:pt x="7629" y="4669"/>
                    <a:pt x="7765" y="4709"/>
                  </a:cubicBezTo>
                  <a:lnTo>
                    <a:pt x="7765" y="5060"/>
                  </a:lnTo>
                  <a:cubicBezTo>
                    <a:pt x="7765" y="5235"/>
                    <a:pt x="7907" y="5376"/>
                    <a:pt x="8080" y="5376"/>
                  </a:cubicBezTo>
                  <a:lnTo>
                    <a:pt x="8662" y="5376"/>
                  </a:lnTo>
                  <a:cubicBezTo>
                    <a:pt x="8836" y="5376"/>
                    <a:pt x="8977" y="5235"/>
                    <a:pt x="8977" y="5060"/>
                  </a:cubicBezTo>
                  <a:lnTo>
                    <a:pt x="8977" y="4714"/>
                  </a:lnTo>
                  <a:cubicBezTo>
                    <a:pt x="9112" y="4673"/>
                    <a:pt x="9243" y="4620"/>
                    <a:pt x="9368" y="4552"/>
                  </a:cubicBezTo>
                  <a:lnTo>
                    <a:pt x="9613" y="4797"/>
                  </a:lnTo>
                  <a:cubicBezTo>
                    <a:pt x="9674" y="4859"/>
                    <a:pt x="9754" y="4890"/>
                    <a:pt x="9835" y="4890"/>
                  </a:cubicBezTo>
                  <a:cubicBezTo>
                    <a:pt x="9916" y="4890"/>
                    <a:pt x="9997" y="4859"/>
                    <a:pt x="10059" y="4797"/>
                  </a:cubicBezTo>
                  <a:lnTo>
                    <a:pt x="10464" y="4392"/>
                  </a:lnTo>
                  <a:cubicBezTo>
                    <a:pt x="10586" y="4269"/>
                    <a:pt x="10586" y="4070"/>
                    <a:pt x="10464" y="3949"/>
                  </a:cubicBezTo>
                  <a:lnTo>
                    <a:pt x="10218" y="3702"/>
                  </a:lnTo>
                  <a:cubicBezTo>
                    <a:pt x="10285" y="3578"/>
                    <a:pt x="10340" y="3447"/>
                    <a:pt x="10380" y="3312"/>
                  </a:cubicBezTo>
                  <a:lnTo>
                    <a:pt x="10728" y="3312"/>
                  </a:lnTo>
                  <a:cubicBezTo>
                    <a:pt x="10902" y="3312"/>
                    <a:pt x="11043" y="3170"/>
                    <a:pt x="11043" y="2997"/>
                  </a:cubicBezTo>
                  <a:lnTo>
                    <a:pt x="11043" y="2380"/>
                  </a:lnTo>
                  <a:cubicBezTo>
                    <a:pt x="11042" y="2204"/>
                    <a:pt x="10902" y="2063"/>
                    <a:pt x="10729" y="2063"/>
                  </a:cubicBezTo>
                  <a:lnTo>
                    <a:pt x="10380" y="2063"/>
                  </a:lnTo>
                  <a:cubicBezTo>
                    <a:pt x="10341" y="1928"/>
                    <a:pt x="10286" y="1797"/>
                    <a:pt x="10218" y="1674"/>
                  </a:cubicBezTo>
                  <a:lnTo>
                    <a:pt x="10464" y="1427"/>
                  </a:lnTo>
                  <a:cubicBezTo>
                    <a:pt x="10523" y="1368"/>
                    <a:pt x="10556" y="1289"/>
                    <a:pt x="10556" y="1206"/>
                  </a:cubicBezTo>
                  <a:cubicBezTo>
                    <a:pt x="10556" y="1122"/>
                    <a:pt x="10523" y="1043"/>
                    <a:pt x="10464" y="985"/>
                  </a:cubicBezTo>
                  <a:lnTo>
                    <a:pt x="10059" y="579"/>
                  </a:lnTo>
                  <a:cubicBezTo>
                    <a:pt x="9997" y="517"/>
                    <a:pt x="9916" y="487"/>
                    <a:pt x="9836" y="487"/>
                  </a:cubicBezTo>
                  <a:cubicBezTo>
                    <a:pt x="9755" y="487"/>
                    <a:pt x="9675" y="517"/>
                    <a:pt x="9613" y="579"/>
                  </a:cubicBezTo>
                  <a:lnTo>
                    <a:pt x="9368" y="823"/>
                  </a:lnTo>
                  <a:cubicBezTo>
                    <a:pt x="9243" y="757"/>
                    <a:pt x="9112" y="702"/>
                    <a:pt x="8977" y="661"/>
                  </a:cubicBezTo>
                  <a:lnTo>
                    <a:pt x="8977" y="315"/>
                  </a:lnTo>
                  <a:cubicBezTo>
                    <a:pt x="8977" y="141"/>
                    <a:pt x="8836" y="0"/>
                    <a:pt x="86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977;p65">
              <a:extLst>
                <a:ext uri="{FF2B5EF4-FFF2-40B4-BE49-F238E27FC236}">
                  <a16:creationId xmlns:a16="http://schemas.microsoft.com/office/drawing/2014/main" id="{4D165300-D0DB-A9D3-B2B4-0432E1F6F73F}"/>
                </a:ext>
              </a:extLst>
            </p:cNvPr>
            <p:cNvSpPr/>
            <p:nvPr/>
          </p:nvSpPr>
          <p:spPr>
            <a:xfrm>
              <a:off x="1008367" y="1531051"/>
              <a:ext cx="105169" cy="101039"/>
            </a:xfrm>
            <a:custGeom>
              <a:avLst/>
              <a:gdLst/>
              <a:ahLst/>
              <a:cxnLst/>
              <a:rect l="l" t="t" r="r" b="b"/>
              <a:pathLst>
                <a:path w="2776" h="2667" extrusionOk="0">
                  <a:moveTo>
                    <a:pt x="1005" y="1631"/>
                  </a:moveTo>
                  <a:cubicBezTo>
                    <a:pt x="1078" y="1631"/>
                    <a:pt x="1138" y="1692"/>
                    <a:pt x="1138" y="1765"/>
                  </a:cubicBezTo>
                  <a:lnTo>
                    <a:pt x="1138" y="2008"/>
                  </a:lnTo>
                  <a:lnTo>
                    <a:pt x="1137" y="2008"/>
                  </a:lnTo>
                  <a:cubicBezTo>
                    <a:pt x="1137" y="2095"/>
                    <a:pt x="1107" y="2174"/>
                    <a:pt x="1056" y="2237"/>
                  </a:cubicBezTo>
                  <a:cubicBezTo>
                    <a:pt x="913" y="2191"/>
                    <a:pt x="782" y="2111"/>
                    <a:pt x="672" y="2000"/>
                  </a:cubicBezTo>
                  <a:cubicBezTo>
                    <a:pt x="566" y="1894"/>
                    <a:pt x="488" y="1768"/>
                    <a:pt x="442" y="1631"/>
                  </a:cubicBezTo>
                  <a:close/>
                  <a:moveTo>
                    <a:pt x="1344" y="361"/>
                  </a:moveTo>
                  <a:cubicBezTo>
                    <a:pt x="1605" y="361"/>
                    <a:pt x="1865" y="471"/>
                    <a:pt x="2044" y="660"/>
                  </a:cubicBezTo>
                  <a:cubicBezTo>
                    <a:pt x="2305" y="930"/>
                    <a:pt x="2375" y="1322"/>
                    <a:pt x="2233" y="1682"/>
                  </a:cubicBezTo>
                  <a:cubicBezTo>
                    <a:pt x="2096" y="2024"/>
                    <a:pt x="1798" y="2252"/>
                    <a:pt x="1446" y="2286"/>
                  </a:cubicBezTo>
                  <a:cubicBezTo>
                    <a:pt x="1478" y="2203"/>
                    <a:pt x="1497" y="2111"/>
                    <a:pt x="1497" y="2016"/>
                  </a:cubicBezTo>
                  <a:lnTo>
                    <a:pt x="1497" y="1773"/>
                  </a:lnTo>
                  <a:cubicBezTo>
                    <a:pt x="1497" y="1498"/>
                    <a:pt x="1273" y="1273"/>
                    <a:pt x="996" y="1273"/>
                  </a:cubicBezTo>
                  <a:lnTo>
                    <a:pt x="383" y="1273"/>
                  </a:lnTo>
                  <a:cubicBezTo>
                    <a:pt x="409" y="787"/>
                    <a:pt x="810" y="388"/>
                    <a:pt x="1295" y="362"/>
                  </a:cubicBezTo>
                  <a:cubicBezTo>
                    <a:pt x="1311" y="362"/>
                    <a:pt x="1328" y="361"/>
                    <a:pt x="1344" y="361"/>
                  </a:cubicBezTo>
                  <a:close/>
                  <a:moveTo>
                    <a:pt x="1350" y="0"/>
                  </a:moveTo>
                  <a:cubicBezTo>
                    <a:pt x="1327" y="0"/>
                    <a:pt x="1304" y="1"/>
                    <a:pt x="1282" y="2"/>
                  </a:cubicBezTo>
                  <a:cubicBezTo>
                    <a:pt x="607" y="37"/>
                    <a:pt x="53" y="592"/>
                    <a:pt x="19" y="1265"/>
                  </a:cubicBezTo>
                  <a:cubicBezTo>
                    <a:pt x="1" y="1642"/>
                    <a:pt x="142" y="2011"/>
                    <a:pt x="408" y="2276"/>
                  </a:cubicBezTo>
                  <a:cubicBezTo>
                    <a:pt x="658" y="2526"/>
                    <a:pt x="1000" y="2667"/>
                    <a:pt x="1353" y="2667"/>
                  </a:cubicBezTo>
                  <a:cubicBezTo>
                    <a:pt x="1895" y="2667"/>
                    <a:pt x="2378" y="2326"/>
                    <a:pt x="2577" y="1825"/>
                  </a:cubicBezTo>
                  <a:cubicBezTo>
                    <a:pt x="2775" y="1330"/>
                    <a:pt x="2675" y="788"/>
                    <a:pt x="2315" y="412"/>
                  </a:cubicBezTo>
                  <a:cubicBezTo>
                    <a:pt x="2063" y="149"/>
                    <a:pt x="1714" y="0"/>
                    <a:pt x="1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B9DD8DE-2D9F-AC25-A98A-21B7930561C8}"/>
              </a:ext>
            </a:extLst>
          </p:cNvPr>
          <p:cNvSpPr txBox="1"/>
          <p:nvPr/>
        </p:nvSpPr>
        <p:spPr>
          <a:xfrm>
            <a:off x="319221" y="3110164"/>
            <a:ext cx="2501906" cy="636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245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Ligma.g4</a:t>
            </a:r>
          </a:p>
          <a:p>
            <a:pPr marL="457200" lvl="0" indent="-245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Listenery na chyby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60B01A-0845-D991-C549-1F5A7AF2245D}"/>
              </a:ext>
            </a:extLst>
          </p:cNvPr>
          <p:cNvSpPr txBox="1"/>
          <p:nvPr/>
        </p:nvSpPr>
        <p:spPr>
          <a:xfrm>
            <a:off x="3321045" y="3110164"/>
            <a:ext cx="2501906" cy="1476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245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Tabulka symbolů</a:t>
            </a:r>
          </a:p>
          <a:p>
            <a:pPr marL="457200" lvl="0" indent="-245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Kontrola typů a sémantiky</a:t>
            </a:r>
          </a:p>
          <a:p>
            <a:pPr marL="457200" lvl="0" indent="-245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Vnitřní reprezentace jazyka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E5E8D0-336C-B31D-1822-68217CC40828}"/>
              </a:ext>
            </a:extLst>
          </p:cNvPr>
          <p:cNvSpPr txBox="1"/>
          <p:nvPr/>
        </p:nvSpPr>
        <p:spPr>
          <a:xfrm>
            <a:off x="5838133" y="3110164"/>
            <a:ext cx="2664609" cy="3562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245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Ukládány do souboru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D15BFC-1D81-0F3F-6145-3AF38189F4C6}"/>
              </a:ext>
            </a:extLst>
          </p:cNvPr>
          <p:cNvSpPr txBox="1"/>
          <p:nvPr/>
        </p:nvSpPr>
        <p:spPr>
          <a:xfrm>
            <a:off x="8170418" y="4538969"/>
            <a:ext cx="284988" cy="318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400" b="1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73275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>
          <a:extLst>
            <a:ext uri="{FF2B5EF4-FFF2-40B4-BE49-F238E27FC236}">
              <a16:creationId xmlns:a16="http://schemas.microsoft.com/office/drawing/2014/main" id="{D2A4FFD5-9241-C922-40D9-2CA76FC97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43">
            <a:extLst>
              <a:ext uri="{FF2B5EF4-FFF2-40B4-BE49-F238E27FC236}">
                <a16:creationId xmlns:a16="http://schemas.microsoft.com/office/drawing/2014/main" id="{D1251341-494A-F360-D57B-7AA3B0ABCE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1504" y="57304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Testování</a:t>
            </a:r>
            <a:endParaRPr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3F2429B-2814-9755-C6F5-CC75426BB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879" y="2408187"/>
            <a:ext cx="4720242" cy="181440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CE90AB7-6472-6842-F537-DA46638FC469}"/>
              </a:ext>
            </a:extLst>
          </p:cNvPr>
          <p:cNvSpPr txBox="1"/>
          <p:nvPr/>
        </p:nvSpPr>
        <p:spPr>
          <a:xfrm>
            <a:off x="417712" y="1458800"/>
            <a:ext cx="7232768" cy="636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245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Testování vygenerovaných instrukcí v on-line interpretu</a:t>
            </a:r>
          </a:p>
          <a:p>
            <a:pPr marL="457200" lvl="0" indent="-245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Automatické testy na jednotlivé fáze překladače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CC05CD-BB39-DDE7-985B-4E50FE33ECD5}"/>
              </a:ext>
            </a:extLst>
          </p:cNvPr>
          <p:cNvSpPr txBox="1"/>
          <p:nvPr/>
        </p:nvSpPr>
        <p:spPr>
          <a:xfrm>
            <a:off x="8170418" y="4538969"/>
            <a:ext cx="284988" cy="318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400" b="1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509400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7">
          <a:extLst>
            <a:ext uri="{FF2B5EF4-FFF2-40B4-BE49-F238E27FC236}">
              <a16:creationId xmlns:a16="http://schemas.microsoft.com/office/drawing/2014/main" id="{1F5BB17D-24A1-4A2D-7D09-58CCEAE05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Google Shape;2218;p58">
            <a:extLst>
              <a:ext uri="{FF2B5EF4-FFF2-40B4-BE49-F238E27FC236}">
                <a16:creationId xmlns:a16="http://schemas.microsoft.com/office/drawing/2014/main" id="{3FD42F2B-2744-E0D4-2B02-43CD13019C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9792" y="51208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Jak řešíme mocninu ?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D83C80-DB17-90FF-CDBD-91E9230E66AA}"/>
              </a:ext>
            </a:extLst>
          </p:cNvPr>
          <p:cNvSpPr txBox="1"/>
          <p:nvPr/>
        </p:nvSpPr>
        <p:spPr>
          <a:xfrm>
            <a:off x="417712" y="1458800"/>
            <a:ext cx="5373495" cy="1196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245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Pomocná funkce s cyklem</a:t>
            </a:r>
          </a:p>
          <a:p>
            <a:pPr marL="457200" lvl="0" indent="-245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Opakované násobení základu, dokud “exponent != 0”</a:t>
            </a:r>
          </a:p>
          <a:p>
            <a:pPr marL="457200" lvl="0" indent="-245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Podpora složítějších výrazů uvnitř mocniny</a:t>
            </a:r>
          </a:p>
          <a:p>
            <a:pPr marL="457200" lvl="0" indent="-245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Izolace pomocných proměnných</a:t>
            </a:r>
          </a:p>
        </p:txBody>
      </p:sp>
      <p:pic>
        <p:nvPicPr>
          <p:cNvPr id="15" name="Picture 14" descr="A blue and white rectangular box with numbers and text&#10;&#10;Description automatically generated with medium confidence">
            <a:extLst>
              <a:ext uri="{FF2B5EF4-FFF2-40B4-BE49-F238E27FC236}">
                <a16:creationId xmlns:a16="http://schemas.microsoft.com/office/drawing/2014/main" id="{961B4F1B-06CA-7E89-EC4F-26C39D326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7" y="2210273"/>
            <a:ext cx="2590800" cy="2247900"/>
          </a:xfrm>
          <a:prstGeom prst="rect">
            <a:avLst/>
          </a:prstGeom>
        </p:spPr>
      </p:pic>
      <p:sp>
        <p:nvSpPr>
          <p:cNvPr id="17" name="Google Shape;2219;p58">
            <a:extLst>
              <a:ext uri="{FF2B5EF4-FFF2-40B4-BE49-F238E27FC236}">
                <a16:creationId xmlns:a16="http://schemas.microsoft.com/office/drawing/2014/main" id="{B7BCD133-E745-887D-AEC2-AE98440B918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729995" y="1777168"/>
            <a:ext cx="713224" cy="4331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800" b="1" dirty="0">
                <a:solidFill>
                  <a:srgbClr val="FF0000"/>
                </a:solidFill>
              </a:rPr>
              <a:t>2 ^ 3</a:t>
            </a:r>
            <a:endParaRPr sz="1800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F14420-DA13-F953-2779-F62F8A2662AB}"/>
              </a:ext>
            </a:extLst>
          </p:cNvPr>
          <p:cNvSpPr txBox="1"/>
          <p:nvPr/>
        </p:nvSpPr>
        <p:spPr>
          <a:xfrm>
            <a:off x="8460857" y="4644953"/>
            <a:ext cx="284988" cy="318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400" b="1" dirty="0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463790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9">
          <a:extLst>
            <a:ext uri="{FF2B5EF4-FFF2-40B4-BE49-F238E27FC236}">
              <a16:creationId xmlns:a16="http://schemas.microsoft.com/office/drawing/2014/main" id="{60F5A4A7-AA22-9C36-ED25-2FBCF0977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p49">
            <a:extLst>
              <a:ext uri="{FF2B5EF4-FFF2-40B4-BE49-F238E27FC236}">
                <a16:creationId xmlns:a16="http://schemas.microsoft.com/office/drawing/2014/main" id="{6B990C0D-30A7-0FC8-0B5E-A2FC364135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0937" y="1819950"/>
            <a:ext cx="7297500" cy="9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5400" dirty="0"/>
              <a:t>Děkujeme za pozornost</a:t>
            </a:r>
            <a:endParaRPr sz="5400" dirty="0"/>
          </a:p>
        </p:txBody>
      </p:sp>
      <p:grpSp>
        <p:nvGrpSpPr>
          <p:cNvPr id="1951" name="Google Shape;1951;p49">
            <a:extLst>
              <a:ext uri="{FF2B5EF4-FFF2-40B4-BE49-F238E27FC236}">
                <a16:creationId xmlns:a16="http://schemas.microsoft.com/office/drawing/2014/main" id="{437DE27D-A35B-63FA-0891-19E50092FFCC}"/>
              </a:ext>
            </a:extLst>
          </p:cNvPr>
          <p:cNvGrpSpPr/>
          <p:nvPr/>
        </p:nvGrpSpPr>
        <p:grpSpPr>
          <a:xfrm>
            <a:off x="-1238838" y="-2814271"/>
            <a:ext cx="6191222" cy="6569036"/>
            <a:chOff x="-1238838" y="-2814271"/>
            <a:chExt cx="6191222" cy="6569036"/>
          </a:xfrm>
        </p:grpSpPr>
        <p:pic>
          <p:nvPicPr>
            <p:cNvPr id="1952" name="Google Shape;1952;p49">
              <a:extLst>
                <a:ext uri="{FF2B5EF4-FFF2-40B4-BE49-F238E27FC236}">
                  <a16:creationId xmlns:a16="http://schemas.microsoft.com/office/drawing/2014/main" id="{71E9237F-2363-6189-DEBF-3BCB26592CF6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 flipH="1">
              <a:off x="-860279" y="-1155525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53" name="Google Shape;1953;p49">
              <a:extLst>
                <a:ext uri="{FF2B5EF4-FFF2-40B4-BE49-F238E27FC236}">
                  <a16:creationId xmlns:a16="http://schemas.microsoft.com/office/drawing/2014/main" id="{6B5FC7F5-BFDA-CAF6-8310-607D6568EFB4}"/>
                </a:ext>
              </a:extLst>
            </p:cNvPr>
            <p:cNvGrpSpPr/>
            <p:nvPr/>
          </p:nvGrpSpPr>
          <p:grpSpPr>
            <a:xfrm>
              <a:off x="-1238838" y="-2814271"/>
              <a:ext cx="6191222" cy="6569036"/>
              <a:chOff x="-1238838" y="-2814271"/>
              <a:chExt cx="6191222" cy="6569036"/>
            </a:xfrm>
          </p:grpSpPr>
          <p:sp>
            <p:nvSpPr>
              <p:cNvPr id="1954" name="Google Shape;1954;p49">
                <a:extLst>
                  <a:ext uri="{FF2B5EF4-FFF2-40B4-BE49-F238E27FC236}">
                    <a16:creationId xmlns:a16="http://schemas.microsoft.com/office/drawing/2014/main" id="{7A04F3DB-FEE5-8509-4F80-3996B686A01A}"/>
                  </a:ext>
                </a:extLst>
              </p:cNvPr>
              <p:cNvSpPr/>
              <p:nvPr/>
            </p:nvSpPr>
            <p:spPr>
              <a:xfrm rot="-2700000" flipH="1">
                <a:off x="-146394" y="-2093348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49">
                <a:extLst>
                  <a:ext uri="{FF2B5EF4-FFF2-40B4-BE49-F238E27FC236}">
                    <a16:creationId xmlns:a16="http://schemas.microsoft.com/office/drawing/2014/main" id="{8C9145AC-D086-D73F-FAB3-1DAF6E978E65}"/>
                  </a:ext>
                </a:extLst>
              </p:cNvPr>
              <p:cNvSpPr/>
              <p:nvPr/>
            </p:nvSpPr>
            <p:spPr>
              <a:xfrm rot="-2700000" flipH="1">
                <a:off x="-515017" y="-1565448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49">
                <a:extLst>
                  <a:ext uri="{FF2B5EF4-FFF2-40B4-BE49-F238E27FC236}">
                    <a16:creationId xmlns:a16="http://schemas.microsoft.com/office/drawing/2014/main" id="{CEA89D6B-6CC5-59D9-8D6F-1890108D3766}"/>
                  </a:ext>
                </a:extLst>
              </p:cNvPr>
              <p:cNvSpPr/>
              <p:nvPr/>
            </p:nvSpPr>
            <p:spPr>
              <a:xfrm rot="-2700000" flipH="1">
                <a:off x="194575" y="-1729713"/>
                <a:ext cx="3153371" cy="5119296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57" name="Google Shape;1957;p49">
                <a:extLst>
                  <a:ext uri="{FF2B5EF4-FFF2-40B4-BE49-F238E27FC236}">
                    <a16:creationId xmlns:a16="http://schemas.microsoft.com/office/drawing/2014/main" id="{D33BC2D6-9177-4449-88F4-2B4AAD584831}"/>
                  </a:ext>
                </a:extLst>
              </p:cNvPr>
              <p:cNvGrpSpPr/>
              <p:nvPr/>
            </p:nvGrpSpPr>
            <p:grpSpPr>
              <a:xfrm>
                <a:off x="3010374" y="1407525"/>
                <a:ext cx="196674" cy="196585"/>
                <a:chOff x="1101075" y="2142375"/>
                <a:chExt cx="439200" cy="439100"/>
              </a:xfrm>
            </p:grpSpPr>
            <p:sp>
              <p:nvSpPr>
                <p:cNvPr id="1958" name="Google Shape;1958;p49">
                  <a:extLst>
                    <a:ext uri="{FF2B5EF4-FFF2-40B4-BE49-F238E27FC236}">
                      <a16:creationId xmlns:a16="http://schemas.microsoft.com/office/drawing/2014/main" id="{A3BA5BEA-04B1-5CBC-29D2-BE52026DB189}"/>
                    </a:ext>
                  </a:extLst>
                </p:cNvPr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9" name="Google Shape;1959;p49">
                  <a:extLst>
                    <a:ext uri="{FF2B5EF4-FFF2-40B4-BE49-F238E27FC236}">
                      <a16:creationId xmlns:a16="http://schemas.microsoft.com/office/drawing/2014/main" id="{597419EB-52B0-6D76-9C67-B8A663DB4CC9}"/>
                    </a:ext>
                  </a:extLst>
                </p:cNvPr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60" name="Google Shape;1960;p49">
                <a:extLst>
                  <a:ext uri="{FF2B5EF4-FFF2-40B4-BE49-F238E27FC236}">
                    <a16:creationId xmlns:a16="http://schemas.microsoft.com/office/drawing/2014/main" id="{39345E6F-58BA-7B9F-0929-93B5535FE1AA}"/>
                  </a:ext>
                </a:extLst>
              </p:cNvPr>
              <p:cNvGrpSpPr/>
              <p:nvPr/>
            </p:nvGrpSpPr>
            <p:grpSpPr>
              <a:xfrm>
                <a:off x="1890399" y="1114475"/>
                <a:ext cx="196674" cy="196585"/>
                <a:chOff x="1101075" y="2142375"/>
                <a:chExt cx="439200" cy="439100"/>
              </a:xfrm>
            </p:grpSpPr>
            <p:sp>
              <p:nvSpPr>
                <p:cNvPr id="1961" name="Google Shape;1961;p49">
                  <a:extLst>
                    <a:ext uri="{FF2B5EF4-FFF2-40B4-BE49-F238E27FC236}">
                      <a16:creationId xmlns:a16="http://schemas.microsoft.com/office/drawing/2014/main" id="{A874DEAC-38A6-E59D-041F-FA682A1E8A28}"/>
                    </a:ext>
                  </a:extLst>
                </p:cNvPr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2" name="Google Shape;1962;p49">
                  <a:extLst>
                    <a:ext uri="{FF2B5EF4-FFF2-40B4-BE49-F238E27FC236}">
                      <a16:creationId xmlns:a16="http://schemas.microsoft.com/office/drawing/2014/main" id="{DA68D579-41B6-E6A8-4F72-E0DC3EA336A5}"/>
                    </a:ext>
                  </a:extLst>
                </p:cNvPr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63" name="Google Shape;1963;p49">
                <a:extLst>
                  <a:ext uri="{FF2B5EF4-FFF2-40B4-BE49-F238E27FC236}">
                    <a16:creationId xmlns:a16="http://schemas.microsoft.com/office/drawing/2014/main" id="{B31F6AE3-4745-FDB1-65BA-E6DB05DE4456}"/>
                  </a:ext>
                </a:extLst>
              </p:cNvPr>
              <p:cNvGrpSpPr/>
              <p:nvPr/>
            </p:nvGrpSpPr>
            <p:grpSpPr>
              <a:xfrm>
                <a:off x="2755474" y="1114475"/>
                <a:ext cx="196674" cy="196585"/>
                <a:chOff x="1101075" y="2142375"/>
                <a:chExt cx="439200" cy="439100"/>
              </a:xfrm>
            </p:grpSpPr>
            <p:sp>
              <p:nvSpPr>
                <p:cNvPr id="1964" name="Google Shape;1964;p49">
                  <a:extLst>
                    <a:ext uri="{FF2B5EF4-FFF2-40B4-BE49-F238E27FC236}">
                      <a16:creationId xmlns:a16="http://schemas.microsoft.com/office/drawing/2014/main" id="{E03AC2BE-64C9-07F3-413E-170E744320D4}"/>
                    </a:ext>
                  </a:extLst>
                </p:cNvPr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5" name="Google Shape;1965;p49">
                  <a:extLst>
                    <a:ext uri="{FF2B5EF4-FFF2-40B4-BE49-F238E27FC236}">
                      <a16:creationId xmlns:a16="http://schemas.microsoft.com/office/drawing/2014/main" id="{738C2941-8E6B-94EE-F391-E758F2307451}"/>
                    </a:ext>
                  </a:extLst>
                </p:cNvPr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66" name="Google Shape;1966;p49">
                <a:extLst>
                  <a:ext uri="{FF2B5EF4-FFF2-40B4-BE49-F238E27FC236}">
                    <a16:creationId xmlns:a16="http://schemas.microsoft.com/office/drawing/2014/main" id="{19346B7F-A13A-CB4E-A2AE-BDEB4FB2907F}"/>
                  </a:ext>
                </a:extLst>
              </p:cNvPr>
              <p:cNvGrpSpPr/>
              <p:nvPr/>
            </p:nvGrpSpPr>
            <p:grpSpPr>
              <a:xfrm>
                <a:off x="1290099" y="539500"/>
                <a:ext cx="196674" cy="196585"/>
                <a:chOff x="1101075" y="2142375"/>
                <a:chExt cx="439200" cy="439100"/>
              </a:xfrm>
            </p:grpSpPr>
            <p:sp>
              <p:nvSpPr>
                <p:cNvPr id="1967" name="Google Shape;1967;p49">
                  <a:extLst>
                    <a:ext uri="{FF2B5EF4-FFF2-40B4-BE49-F238E27FC236}">
                      <a16:creationId xmlns:a16="http://schemas.microsoft.com/office/drawing/2014/main" id="{A20618D2-D5A2-D89C-CA86-5F64882384FB}"/>
                    </a:ext>
                  </a:extLst>
                </p:cNvPr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8" name="Google Shape;1968;p49">
                  <a:extLst>
                    <a:ext uri="{FF2B5EF4-FFF2-40B4-BE49-F238E27FC236}">
                      <a16:creationId xmlns:a16="http://schemas.microsoft.com/office/drawing/2014/main" id="{7C8F7C99-75F9-6CDC-2C3B-237FAD8DEC10}"/>
                    </a:ext>
                  </a:extLst>
                </p:cNvPr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69" name="Google Shape;1969;p49">
                <a:extLst>
                  <a:ext uri="{FF2B5EF4-FFF2-40B4-BE49-F238E27FC236}">
                    <a16:creationId xmlns:a16="http://schemas.microsoft.com/office/drawing/2014/main" id="{B2738D52-FFC7-E9B6-E767-4860BCA4E879}"/>
                  </a:ext>
                </a:extLst>
              </p:cNvPr>
              <p:cNvGrpSpPr/>
              <p:nvPr/>
            </p:nvGrpSpPr>
            <p:grpSpPr>
              <a:xfrm>
                <a:off x="2022774" y="671500"/>
                <a:ext cx="196674" cy="196585"/>
                <a:chOff x="1101075" y="2142375"/>
                <a:chExt cx="439200" cy="439100"/>
              </a:xfrm>
            </p:grpSpPr>
            <p:sp>
              <p:nvSpPr>
                <p:cNvPr id="1970" name="Google Shape;1970;p49">
                  <a:extLst>
                    <a:ext uri="{FF2B5EF4-FFF2-40B4-BE49-F238E27FC236}">
                      <a16:creationId xmlns:a16="http://schemas.microsoft.com/office/drawing/2014/main" id="{CC05431C-B789-1788-C7F2-C191CA754CAE}"/>
                    </a:ext>
                  </a:extLst>
                </p:cNvPr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1" name="Google Shape;1971;p49">
                  <a:extLst>
                    <a:ext uri="{FF2B5EF4-FFF2-40B4-BE49-F238E27FC236}">
                      <a16:creationId xmlns:a16="http://schemas.microsoft.com/office/drawing/2014/main" id="{F78B45FA-CEEE-18FB-0311-0EE5F6058893}"/>
                    </a:ext>
                  </a:extLst>
                </p:cNvPr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972" name="Google Shape;1972;p49">
            <a:extLst>
              <a:ext uri="{FF2B5EF4-FFF2-40B4-BE49-F238E27FC236}">
                <a16:creationId xmlns:a16="http://schemas.microsoft.com/office/drawing/2014/main" id="{2DB197B0-25CE-3E04-56FE-341498067523}"/>
              </a:ext>
            </a:extLst>
          </p:cNvPr>
          <p:cNvGrpSpPr/>
          <p:nvPr/>
        </p:nvGrpSpPr>
        <p:grpSpPr>
          <a:xfrm>
            <a:off x="4571996" y="2268220"/>
            <a:ext cx="5022035" cy="4764449"/>
            <a:chOff x="4571996" y="2268220"/>
            <a:chExt cx="5022035" cy="4764449"/>
          </a:xfrm>
        </p:grpSpPr>
        <p:pic>
          <p:nvPicPr>
            <p:cNvPr id="1973" name="Google Shape;1973;p49">
              <a:extLst>
                <a:ext uri="{FF2B5EF4-FFF2-40B4-BE49-F238E27FC236}">
                  <a16:creationId xmlns:a16="http://schemas.microsoft.com/office/drawing/2014/main" id="{2CB784EE-5AAA-59AA-5BD7-396E8BB31440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74" name="Google Shape;1974;p49">
              <a:extLst>
                <a:ext uri="{FF2B5EF4-FFF2-40B4-BE49-F238E27FC236}">
                  <a16:creationId xmlns:a16="http://schemas.microsoft.com/office/drawing/2014/main" id="{0D54CB18-3C0C-A6AA-2C6D-EA6F8A6BC759}"/>
                </a:ext>
              </a:extLst>
            </p:cNvPr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1975" name="Google Shape;1975;p49">
                <a:extLst>
                  <a:ext uri="{FF2B5EF4-FFF2-40B4-BE49-F238E27FC236}">
                    <a16:creationId xmlns:a16="http://schemas.microsoft.com/office/drawing/2014/main" id="{FC254CEF-4407-0BFB-CBAE-BBD4EA037CEB}"/>
                  </a:ext>
                </a:extLst>
              </p:cNvPr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1976" name="Google Shape;1976;p49">
                  <a:extLst>
                    <a:ext uri="{FF2B5EF4-FFF2-40B4-BE49-F238E27FC236}">
                      <a16:creationId xmlns:a16="http://schemas.microsoft.com/office/drawing/2014/main" id="{9F394488-3A08-64D8-F405-AA90652F3A37}"/>
                    </a:ext>
                  </a:extLst>
                </p:cNvPr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7" name="Google Shape;1977;p49">
                  <a:extLst>
                    <a:ext uri="{FF2B5EF4-FFF2-40B4-BE49-F238E27FC236}">
                      <a16:creationId xmlns:a16="http://schemas.microsoft.com/office/drawing/2014/main" id="{FA6B7472-91F6-2194-D784-96752422AF6F}"/>
                    </a:ext>
                  </a:extLst>
                </p:cNvPr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78" name="Google Shape;1978;p49">
                <a:extLst>
                  <a:ext uri="{FF2B5EF4-FFF2-40B4-BE49-F238E27FC236}">
                    <a16:creationId xmlns:a16="http://schemas.microsoft.com/office/drawing/2014/main" id="{1CB58A30-C4E1-6EFC-863C-E7AFF37B3350}"/>
                  </a:ext>
                </a:extLst>
              </p:cNvPr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1979" name="Google Shape;1979;p49">
                  <a:extLst>
                    <a:ext uri="{FF2B5EF4-FFF2-40B4-BE49-F238E27FC236}">
                      <a16:creationId xmlns:a16="http://schemas.microsoft.com/office/drawing/2014/main" id="{DA39CCDF-84B9-8F3B-1776-90DBB6BD9AE0}"/>
                    </a:ext>
                  </a:extLst>
                </p:cNvPr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0" name="Google Shape;1980;p49">
                  <a:extLst>
                    <a:ext uri="{FF2B5EF4-FFF2-40B4-BE49-F238E27FC236}">
                      <a16:creationId xmlns:a16="http://schemas.microsoft.com/office/drawing/2014/main" id="{2605B5D7-76E6-BA6F-A304-A8371705ACD8}"/>
                    </a:ext>
                  </a:extLst>
                </p:cNvPr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1" name="Google Shape;1981;p49">
                  <a:extLst>
                    <a:ext uri="{FF2B5EF4-FFF2-40B4-BE49-F238E27FC236}">
                      <a16:creationId xmlns:a16="http://schemas.microsoft.com/office/drawing/2014/main" id="{E986A96E-D185-6FB0-2C37-4216738DF3F1}"/>
                    </a:ext>
                  </a:extLst>
                </p:cNvPr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82" name="Google Shape;1982;p49">
                <a:extLst>
                  <a:ext uri="{FF2B5EF4-FFF2-40B4-BE49-F238E27FC236}">
                    <a16:creationId xmlns:a16="http://schemas.microsoft.com/office/drawing/2014/main" id="{6F1B5F6E-580E-7ABF-E9DC-8DB388CD83EE}"/>
                  </a:ext>
                </a:extLst>
              </p:cNvPr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1983" name="Google Shape;1983;p49">
                  <a:extLst>
                    <a:ext uri="{FF2B5EF4-FFF2-40B4-BE49-F238E27FC236}">
                      <a16:creationId xmlns:a16="http://schemas.microsoft.com/office/drawing/2014/main" id="{9ED53911-9B7D-4A54-849C-BC36A3502E56}"/>
                    </a:ext>
                  </a:extLst>
                </p:cNvPr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984" name="Google Shape;1984;p49">
                    <a:extLst>
                      <a:ext uri="{FF2B5EF4-FFF2-40B4-BE49-F238E27FC236}">
                        <a16:creationId xmlns:a16="http://schemas.microsoft.com/office/drawing/2014/main" id="{8CC9BDD9-604A-6B73-7DF2-7DE507AFAFEC}"/>
                      </a:ext>
                    </a:extLst>
                  </p:cNvPr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985" name="Google Shape;1985;p49">
                    <a:extLst>
                      <a:ext uri="{FF2B5EF4-FFF2-40B4-BE49-F238E27FC236}">
                        <a16:creationId xmlns:a16="http://schemas.microsoft.com/office/drawing/2014/main" id="{595D6D13-A47B-438C-7575-DA0BF09350DA}"/>
                      </a:ext>
                    </a:extLst>
                  </p:cNvPr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986" name="Google Shape;1986;p49">
                      <a:extLst>
                        <a:ext uri="{FF2B5EF4-FFF2-40B4-BE49-F238E27FC236}">
                          <a16:creationId xmlns:a16="http://schemas.microsoft.com/office/drawing/2014/main" id="{141BC6EA-EEDB-59C8-1D48-48C2E9D115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87" name="Google Shape;1987;p49">
                      <a:extLst>
                        <a:ext uri="{FF2B5EF4-FFF2-40B4-BE49-F238E27FC236}">
                          <a16:creationId xmlns:a16="http://schemas.microsoft.com/office/drawing/2014/main" id="{F26399E9-F1EF-968B-88BE-D9D928FD69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88" name="Google Shape;1988;p49">
                      <a:extLst>
                        <a:ext uri="{FF2B5EF4-FFF2-40B4-BE49-F238E27FC236}">
                          <a16:creationId xmlns:a16="http://schemas.microsoft.com/office/drawing/2014/main" id="{F896F850-BFAF-D1A8-5190-07CF8493AC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89" name="Google Shape;1989;p49">
                      <a:extLst>
                        <a:ext uri="{FF2B5EF4-FFF2-40B4-BE49-F238E27FC236}">
                          <a16:creationId xmlns:a16="http://schemas.microsoft.com/office/drawing/2014/main" id="{59D9AF9E-0FBD-9388-D734-B46D6B0DED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90" name="Google Shape;1990;p49">
                      <a:extLst>
                        <a:ext uri="{FF2B5EF4-FFF2-40B4-BE49-F238E27FC236}">
                          <a16:creationId xmlns:a16="http://schemas.microsoft.com/office/drawing/2014/main" id="{714F79AE-3240-BF46-6F07-B40D2F8219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991" name="Google Shape;1991;p49">
                  <a:extLst>
                    <a:ext uri="{FF2B5EF4-FFF2-40B4-BE49-F238E27FC236}">
                      <a16:creationId xmlns:a16="http://schemas.microsoft.com/office/drawing/2014/main" id="{481DCCAE-BAF4-8227-0CD4-9528B3F4B0DF}"/>
                    </a:ext>
                  </a:extLst>
                </p:cNvPr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92" name="Google Shape;1992;p49">
                <a:extLst>
                  <a:ext uri="{FF2B5EF4-FFF2-40B4-BE49-F238E27FC236}">
                    <a16:creationId xmlns:a16="http://schemas.microsoft.com/office/drawing/2014/main" id="{B7B5338F-EABA-DB3C-6570-C879223883F5}"/>
                  </a:ext>
                </a:extLst>
              </p:cNvPr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1993" name="Google Shape;1993;p49">
                  <a:extLst>
                    <a:ext uri="{FF2B5EF4-FFF2-40B4-BE49-F238E27FC236}">
                      <a16:creationId xmlns:a16="http://schemas.microsoft.com/office/drawing/2014/main" id="{950E1BAA-B773-FCD0-3219-F2CBFC21B9AB}"/>
                    </a:ext>
                  </a:extLst>
                </p:cNvPr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994" name="Google Shape;1994;p49">
                    <a:extLst>
                      <a:ext uri="{FF2B5EF4-FFF2-40B4-BE49-F238E27FC236}">
                        <a16:creationId xmlns:a16="http://schemas.microsoft.com/office/drawing/2014/main" id="{4FC8F799-456E-AE50-2EA5-AE93EB0E66CE}"/>
                      </a:ext>
                    </a:extLst>
                  </p:cNvPr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995" name="Google Shape;1995;p49">
                    <a:extLst>
                      <a:ext uri="{FF2B5EF4-FFF2-40B4-BE49-F238E27FC236}">
                        <a16:creationId xmlns:a16="http://schemas.microsoft.com/office/drawing/2014/main" id="{C252C3A6-69A8-4612-76A7-477FC6E9975F}"/>
                      </a:ext>
                    </a:extLst>
                  </p:cNvPr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996" name="Google Shape;1996;p49">
                      <a:extLst>
                        <a:ext uri="{FF2B5EF4-FFF2-40B4-BE49-F238E27FC236}">
                          <a16:creationId xmlns:a16="http://schemas.microsoft.com/office/drawing/2014/main" id="{687163A0-01F9-F28C-9547-876E8A0B1E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97" name="Google Shape;1997;p49">
                      <a:extLst>
                        <a:ext uri="{FF2B5EF4-FFF2-40B4-BE49-F238E27FC236}">
                          <a16:creationId xmlns:a16="http://schemas.microsoft.com/office/drawing/2014/main" id="{FFB0EFEE-8B38-EAA3-3DD7-38F22323B6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98" name="Google Shape;1998;p49">
                      <a:extLst>
                        <a:ext uri="{FF2B5EF4-FFF2-40B4-BE49-F238E27FC236}">
                          <a16:creationId xmlns:a16="http://schemas.microsoft.com/office/drawing/2014/main" id="{9DB0BA13-B2AF-9E10-5902-56543A28ED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99" name="Google Shape;1999;p49">
                      <a:extLst>
                        <a:ext uri="{FF2B5EF4-FFF2-40B4-BE49-F238E27FC236}">
                          <a16:creationId xmlns:a16="http://schemas.microsoft.com/office/drawing/2014/main" id="{9BBCC3BE-6781-2E55-85CB-7E7F3B331F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00" name="Google Shape;2000;p49">
                      <a:extLst>
                        <a:ext uri="{FF2B5EF4-FFF2-40B4-BE49-F238E27FC236}">
                          <a16:creationId xmlns:a16="http://schemas.microsoft.com/office/drawing/2014/main" id="{A439F8E8-9791-C176-CC73-5BBD15610D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001" name="Google Shape;2001;p49">
                  <a:extLst>
                    <a:ext uri="{FF2B5EF4-FFF2-40B4-BE49-F238E27FC236}">
                      <a16:creationId xmlns:a16="http://schemas.microsoft.com/office/drawing/2014/main" id="{CB373804-9DFC-8739-0D83-FBD650E9543C}"/>
                    </a:ext>
                  </a:extLst>
                </p:cNvPr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02" name="Google Shape;2002;p49">
                <a:extLst>
                  <a:ext uri="{FF2B5EF4-FFF2-40B4-BE49-F238E27FC236}">
                    <a16:creationId xmlns:a16="http://schemas.microsoft.com/office/drawing/2014/main" id="{C7A81B08-811B-A0DD-19EF-74975CD06711}"/>
                  </a:ext>
                </a:extLst>
              </p:cNvPr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2003" name="Google Shape;2003;p49">
                  <a:extLst>
                    <a:ext uri="{FF2B5EF4-FFF2-40B4-BE49-F238E27FC236}">
                      <a16:creationId xmlns:a16="http://schemas.microsoft.com/office/drawing/2014/main" id="{E8FAE8E2-DDEB-F647-A5C5-545F419B7321}"/>
                    </a:ext>
                  </a:extLst>
                </p:cNvPr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2004" name="Google Shape;2004;p49">
                    <a:extLst>
                      <a:ext uri="{FF2B5EF4-FFF2-40B4-BE49-F238E27FC236}">
                        <a16:creationId xmlns:a16="http://schemas.microsoft.com/office/drawing/2014/main" id="{456BD5B3-6D54-04A7-F15D-EAE830C9787B}"/>
                      </a:ext>
                    </a:extLst>
                  </p:cNvPr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005" name="Google Shape;2005;p49">
                    <a:extLst>
                      <a:ext uri="{FF2B5EF4-FFF2-40B4-BE49-F238E27FC236}">
                        <a16:creationId xmlns:a16="http://schemas.microsoft.com/office/drawing/2014/main" id="{E2ECF9E6-79D3-9CC0-1A54-D769F24E37DA}"/>
                      </a:ext>
                    </a:extLst>
                  </p:cNvPr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2006" name="Google Shape;2006;p49">
                      <a:extLst>
                        <a:ext uri="{FF2B5EF4-FFF2-40B4-BE49-F238E27FC236}">
                          <a16:creationId xmlns:a16="http://schemas.microsoft.com/office/drawing/2014/main" id="{C089B63A-AC94-0879-D60F-D0AB05DE76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07" name="Google Shape;2007;p49">
                      <a:extLst>
                        <a:ext uri="{FF2B5EF4-FFF2-40B4-BE49-F238E27FC236}">
                          <a16:creationId xmlns:a16="http://schemas.microsoft.com/office/drawing/2014/main" id="{66955BD8-65C8-B9E5-0597-3E35E0FE14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08" name="Google Shape;2008;p49">
                      <a:extLst>
                        <a:ext uri="{FF2B5EF4-FFF2-40B4-BE49-F238E27FC236}">
                          <a16:creationId xmlns:a16="http://schemas.microsoft.com/office/drawing/2014/main" id="{09D9FD53-3DF0-D3F6-A1E0-432D5EFA7E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09" name="Google Shape;2009;p49">
                      <a:extLst>
                        <a:ext uri="{FF2B5EF4-FFF2-40B4-BE49-F238E27FC236}">
                          <a16:creationId xmlns:a16="http://schemas.microsoft.com/office/drawing/2014/main" id="{2CAB840E-29EC-9793-6EA7-3BE2C4E4D5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10" name="Google Shape;2010;p49">
                      <a:extLst>
                        <a:ext uri="{FF2B5EF4-FFF2-40B4-BE49-F238E27FC236}">
                          <a16:creationId xmlns:a16="http://schemas.microsoft.com/office/drawing/2014/main" id="{222C7A51-FD43-9F4E-557D-625F71DDA3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011" name="Google Shape;2011;p49">
                  <a:extLst>
                    <a:ext uri="{FF2B5EF4-FFF2-40B4-BE49-F238E27FC236}">
                      <a16:creationId xmlns:a16="http://schemas.microsoft.com/office/drawing/2014/main" id="{C295C2D1-935C-26DA-8F7B-12FCBD21EFBA}"/>
                    </a:ext>
                  </a:extLst>
                </p:cNvPr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12" name="Google Shape;2012;p49">
                <a:extLst>
                  <a:ext uri="{FF2B5EF4-FFF2-40B4-BE49-F238E27FC236}">
                    <a16:creationId xmlns:a16="http://schemas.microsoft.com/office/drawing/2014/main" id="{E4FDE93C-BA1B-C713-222A-1CB494287098}"/>
                  </a:ext>
                </a:extLst>
              </p:cNvPr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2013" name="Google Shape;2013;p49">
                  <a:extLst>
                    <a:ext uri="{FF2B5EF4-FFF2-40B4-BE49-F238E27FC236}">
                      <a16:creationId xmlns:a16="http://schemas.microsoft.com/office/drawing/2014/main" id="{5096B242-1618-7408-8EB4-903B466780E1}"/>
                    </a:ext>
                  </a:extLst>
                </p:cNvPr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4" name="Google Shape;2014;p49">
                  <a:extLst>
                    <a:ext uri="{FF2B5EF4-FFF2-40B4-BE49-F238E27FC236}">
                      <a16:creationId xmlns:a16="http://schemas.microsoft.com/office/drawing/2014/main" id="{14B26AB9-6EB5-7C63-F9C0-3A08C5F52237}"/>
                    </a:ext>
                  </a:extLst>
                </p:cNvPr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15" name="Google Shape;2015;p49">
              <a:extLst>
                <a:ext uri="{FF2B5EF4-FFF2-40B4-BE49-F238E27FC236}">
                  <a16:creationId xmlns:a16="http://schemas.microsoft.com/office/drawing/2014/main" id="{2D6AAD52-EBB5-8558-58E6-F9D81031EE10}"/>
                </a:ext>
              </a:extLst>
            </p:cNvPr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2016" name="Google Shape;2016;p49">
                <a:extLst>
                  <a:ext uri="{FF2B5EF4-FFF2-40B4-BE49-F238E27FC236}">
                    <a16:creationId xmlns:a16="http://schemas.microsoft.com/office/drawing/2014/main" id="{771C2011-6FA3-EB3C-8E28-CD2506AEDBE6}"/>
                  </a:ext>
                </a:extLst>
              </p:cNvPr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49">
                <a:extLst>
                  <a:ext uri="{FF2B5EF4-FFF2-40B4-BE49-F238E27FC236}">
                    <a16:creationId xmlns:a16="http://schemas.microsoft.com/office/drawing/2014/main" id="{CEF062CF-2CC5-49EB-1231-5F5D263A6137}"/>
                  </a:ext>
                </a:extLst>
              </p:cNvPr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18" name="Google Shape;2018;p49">
            <a:extLst>
              <a:ext uri="{FF2B5EF4-FFF2-40B4-BE49-F238E27FC236}">
                <a16:creationId xmlns:a16="http://schemas.microsoft.com/office/drawing/2014/main" id="{2A663B12-2F66-6835-81EC-C4FB395574A5}"/>
              </a:ext>
            </a:extLst>
          </p:cNvPr>
          <p:cNvGrpSpPr/>
          <p:nvPr/>
        </p:nvGrpSpPr>
        <p:grpSpPr>
          <a:xfrm>
            <a:off x="774450" y="3019701"/>
            <a:ext cx="5944442" cy="134100"/>
            <a:chOff x="774450" y="3019701"/>
            <a:chExt cx="5944442" cy="134100"/>
          </a:xfrm>
        </p:grpSpPr>
        <p:sp>
          <p:nvSpPr>
            <p:cNvPr id="2019" name="Google Shape;2019;p49">
              <a:extLst>
                <a:ext uri="{FF2B5EF4-FFF2-40B4-BE49-F238E27FC236}">
                  <a16:creationId xmlns:a16="http://schemas.microsoft.com/office/drawing/2014/main" id="{5C5BC492-AE46-747F-69F8-FDC6F09F83F6}"/>
                </a:ext>
              </a:extLst>
            </p:cNvPr>
            <p:cNvSpPr/>
            <p:nvPr/>
          </p:nvSpPr>
          <p:spPr>
            <a:xfrm>
              <a:off x="6584792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20" name="Google Shape;2020;p49">
              <a:extLst>
                <a:ext uri="{FF2B5EF4-FFF2-40B4-BE49-F238E27FC236}">
                  <a16:creationId xmlns:a16="http://schemas.microsoft.com/office/drawing/2014/main" id="{4B5682B2-4542-83FC-C1E9-8DF08A6BB916}"/>
                </a:ext>
              </a:extLst>
            </p:cNvPr>
            <p:cNvCxnSpPr/>
            <p:nvPr/>
          </p:nvCxnSpPr>
          <p:spPr>
            <a:xfrm>
              <a:off x="774450" y="3086750"/>
              <a:ext cx="5848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21" name="Google Shape;2021;p49">
              <a:extLst>
                <a:ext uri="{FF2B5EF4-FFF2-40B4-BE49-F238E27FC236}">
                  <a16:creationId xmlns:a16="http://schemas.microsoft.com/office/drawing/2014/main" id="{2A21387E-9803-1838-D349-AF48E824AC20}"/>
                </a:ext>
              </a:extLst>
            </p:cNvPr>
            <p:cNvSpPr/>
            <p:nvPr/>
          </p:nvSpPr>
          <p:spPr>
            <a:xfrm>
              <a:off x="6614904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90613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9">
          <a:extLst>
            <a:ext uri="{FF2B5EF4-FFF2-40B4-BE49-F238E27FC236}">
              <a16:creationId xmlns:a16="http://schemas.microsoft.com/office/drawing/2014/main" id="{4F36E5F7-851E-96C0-4E97-5756592A0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p49">
            <a:extLst>
              <a:ext uri="{FF2B5EF4-FFF2-40B4-BE49-F238E27FC236}">
                <a16:creationId xmlns:a16="http://schemas.microsoft.com/office/drawing/2014/main" id="{69F78D85-431A-7E5D-4E4C-B6488B1D39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0937" y="2080898"/>
            <a:ext cx="7297500" cy="9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5400" dirty="0"/>
              <a:t>Dotazy?</a:t>
            </a:r>
            <a:endParaRPr sz="5400" dirty="0"/>
          </a:p>
        </p:txBody>
      </p:sp>
      <p:grpSp>
        <p:nvGrpSpPr>
          <p:cNvPr id="1951" name="Google Shape;1951;p49">
            <a:extLst>
              <a:ext uri="{FF2B5EF4-FFF2-40B4-BE49-F238E27FC236}">
                <a16:creationId xmlns:a16="http://schemas.microsoft.com/office/drawing/2014/main" id="{89E63096-A4CC-2246-E090-4E12F6ADFC30}"/>
              </a:ext>
            </a:extLst>
          </p:cNvPr>
          <p:cNvGrpSpPr/>
          <p:nvPr/>
        </p:nvGrpSpPr>
        <p:grpSpPr>
          <a:xfrm>
            <a:off x="-1238838" y="-2814271"/>
            <a:ext cx="6191222" cy="6569036"/>
            <a:chOff x="-1238838" y="-2814271"/>
            <a:chExt cx="6191222" cy="6569036"/>
          </a:xfrm>
        </p:grpSpPr>
        <p:pic>
          <p:nvPicPr>
            <p:cNvPr id="1952" name="Google Shape;1952;p49">
              <a:extLst>
                <a:ext uri="{FF2B5EF4-FFF2-40B4-BE49-F238E27FC236}">
                  <a16:creationId xmlns:a16="http://schemas.microsoft.com/office/drawing/2014/main" id="{B50F618E-DC55-756D-36B4-B79D35AF3D4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 flipH="1">
              <a:off x="-860279" y="-1155525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53" name="Google Shape;1953;p49">
              <a:extLst>
                <a:ext uri="{FF2B5EF4-FFF2-40B4-BE49-F238E27FC236}">
                  <a16:creationId xmlns:a16="http://schemas.microsoft.com/office/drawing/2014/main" id="{5312664B-C43E-1E3C-B9FE-5DD1178F1488}"/>
                </a:ext>
              </a:extLst>
            </p:cNvPr>
            <p:cNvGrpSpPr/>
            <p:nvPr/>
          </p:nvGrpSpPr>
          <p:grpSpPr>
            <a:xfrm>
              <a:off x="-1238838" y="-2814271"/>
              <a:ext cx="6191222" cy="6569036"/>
              <a:chOff x="-1238838" y="-2814271"/>
              <a:chExt cx="6191222" cy="6569036"/>
            </a:xfrm>
          </p:grpSpPr>
          <p:sp>
            <p:nvSpPr>
              <p:cNvPr id="1954" name="Google Shape;1954;p49">
                <a:extLst>
                  <a:ext uri="{FF2B5EF4-FFF2-40B4-BE49-F238E27FC236}">
                    <a16:creationId xmlns:a16="http://schemas.microsoft.com/office/drawing/2014/main" id="{FB23D891-8787-3108-446F-BB5779CBA769}"/>
                  </a:ext>
                </a:extLst>
              </p:cNvPr>
              <p:cNvSpPr/>
              <p:nvPr/>
            </p:nvSpPr>
            <p:spPr>
              <a:xfrm rot="-2700000" flipH="1">
                <a:off x="-146394" y="-2093348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49">
                <a:extLst>
                  <a:ext uri="{FF2B5EF4-FFF2-40B4-BE49-F238E27FC236}">
                    <a16:creationId xmlns:a16="http://schemas.microsoft.com/office/drawing/2014/main" id="{6238F850-D283-4262-D88D-826EB769E9C7}"/>
                  </a:ext>
                </a:extLst>
              </p:cNvPr>
              <p:cNvSpPr/>
              <p:nvPr/>
            </p:nvSpPr>
            <p:spPr>
              <a:xfrm rot="-2700000" flipH="1">
                <a:off x="-515017" y="-1565448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49">
                <a:extLst>
                  <a:ext uri="{FF2B5EF4-FFF2-40B4-BE49-F238E27FC236}">
                    <a16:creationId xmlns:a16="http://schemas.microsoft.com/office/drawing/2014/main" id="{E7885CA3-27BE-BF8E-65D1-816EA6C710B3}"/>
                  </a:ext>
                </a:extLst>
              </p:cNvPr>
              <p:cNvSpPr/>
              <p:nvPr/>
            </p:nvSpPr>
            <p:spPr>
              <a:xfrm rot="-2700000" flipH="1">
                <a:off x="194575" y="-1729713"/>
                <a:ext cx="3153371" cy="5119296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57" name="Google Shape;1957;p49">
                <a:extLst>
                  <a:ext uri="{FF2B5EF4-FFF2-40B4-BE49-F238E27FC236}">
                    <a16:creationId xmlns:a16="http://schemas.microsoft.com/office/drawing/2014/main" id="{D91EA89F-8B89-D9BF-4699-4F62B5315C75}"/>
                  </a:ext>
                </a:extLst>
              </p:cNvPr>
              <p:cNvGrpSpPr/>
              <p:nvPr/>
            </p:nvGrpSpPr>
            <p:grpSpPr>
              <a:xfrm>
                <a:off x="3010374" y="1407525"/>
                <a:ext cx="196674" cy="196585"/>
                <a:chOff x="1101075" y="2142375"/>
                <a:chExt cx="439200" cy="439100"/>
              </a:xfrm>
            </p:grpSpPr>
            <p:sp>
              <p:nvSpPr>
                <p:cNvPr id="1958" name="Google Shape;1958;p49">
                  <a:extLst>
                    <a:ext uri="{FF2B5EF4-FFF2-40B4-BE49-F238E27FC236}">
                      <a16:creationId xmlns:a16="http://schemas.microsoft.com/office/drawing/2014/main" id="{2A351912-1B82-112F-89D7-6D6A7D291E36}"/>
                    </a:ext>
                  </a:extLst>
                </p:cNvPr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9" name="Google Shape;1959;p49">
                  <a:extLst>
                    <a:ext uri="{FF2B5EF4-FFF2-40B4-BE49-F238E27FC236}">
                      <a16:creationId xmlns:a16="http://schemas.microsoft.com/office/drawing/2014/main" id="{4A96E291-484D-F689-8178-EF428632D806}"/>
                    </a:ext>
                  </a:extLst>
                </p:cNvPr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60" name="Google Shape;1960;p49">
                <a:extLst>
                  <a:ext uri="{FF2B5EF4-FFF2-40B4-BE49-F238E27FC236}">
                    <a16:creationId xmlns:a16="http://schemas.microsoft.com/office/drawing/2014/main" id="{2DF9CC0D-AF51-A5F3-8817-16DD900D141E}"/>
                  </a:ext>
                </a:extLst>
              </p:cNvPr>
              <p:cNvGrpSpPr/>
              <p:nvPr/>
            </p:nvGrpSpPr>
            <p:grpSpPr>
              <a:xfrm>
                <a:off x="1890399" y="1114475"/>
                <a:ext cx="196674" cy="196585"/>
                <a:chOff x="1101075" y="2142375"/>
                <a:chExt cx="439200" cy="439100"/>
              </a:xfrm>
            </p:grpSpPr>
            <p:sp>
              <p:nvSpPr>
                <p:cNvPr id="1961" name="Google Shape;1961;p49">
                  <a:extLst>
                    <a:ext uri="{FF2B5EF4-FFF2-40B4-BE49-F238E27FC236}">
                      <a16:creationId xmlns:a16="http://schemas.microsoft.com/office/drawing/2014/main" id="{3F0444FF-1D2A-F074-D40E-56A8ADB4A9FA}"/>
                    </a:ext>
                  </a:extLst>
                </p:cNvPr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2" name="Google Shape;1962;p49">
                  <a:extLst>
                    <a:ext uri="{FF2B5EF4-FFF2-40B4-BE49-F238E27FC236}">
                      <a16:creationId xmlns:a16="http://schemas.microsoft.com/office/drawing/2014/main" id="{DD96D97F-6959-3D40-D507-431E4C1CE460}"/>
                    </a:ext>
                  </a:extLst>
                </p:cNvPr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63" name="Google Shape;1963;p49">
                <a:extLst>
                  <a:ext uri="{FF2B5EF4-FFF2-40B4-BE49-F238E27FC236}">
                    <a16:creationId xmlns:a16="http://schemas.microsoft.com/office/drawing/2014/main" id="{41661EAD-DE91-85C1-B2A2-8A201764E51A}"/>
                  </a:ext>
                </a:extLst>
              </p:cNvPr>
              <p:cNvGrpSpPr/>
              <p:nvPr/>
            </p:nvGrpSpPr>
            <p:grpSpPr>
              <a:xfrm>
                <a:off x="2755474" y="1114475"/>
                <a:ext cx="196674" cy="196585"/>
                <a:chOff x="1101075" y="2142375"/>
                <a:chExt cx="439200" cy="439100"/>
              </a:xfrm>
            </p:grpSpPr>
            <p:sp>
              <p:nvSpPr>
                <p:cNvPr id="1964" name="Google Shape;1964;p49">
                  <a:extLst>
                    <a:ext uri="{FF2B5EF4-FFF2-40B4-BE49-F238E27FC236}">
                      <a16:creationId xmlns:a16="http://schemas.microsoft.com/office/drawing/2014/main" id="{79C0EF6A-880B-4F5F-1E79-ADA12498C173}"/>
                    </a:ext>
                  </a:extLst>
                </p:cNvPr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5" name="Google Shape;1965;p49">
                  <a:extLst>
                    <a:ext uri="{FF2B5EF4-FFF2-40B4-BE49-F238E27FC236}">
                      <a16:creationId xmlns:a16="http://schemas.microsoft.com/office/drawing/2014/main" id="{5ED81C8B-61FD-F439-B246-8B2BC0E6F02B}"/>
                    </a:ext>
                  </a:extLst>
                </p:cNvPr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66" name="Google Shape;1966;p49">
                <a:extLst>
                  <a:ext uri="{FF2B5EF4-FFF2-40B4-BE49-F238E27FC236}">
                    <a16:creationId xmlns:a16="http://schemas.microsoft.com/office/drawing/2014/main" id="{A395D8BF-8335-D779-5BDE-3159F87111FB}"/>
                  </a:ext>
                </a:extLst>
              </p:cNvPr>
              <p:cNvGrpSpPr/>
              <p:nvPr/>
            </p:nvGrpSpPr>
            <p:grpSpPr>
              <a:xfrm>
                <a:off x="1290099" y="539500"/>
                <a:ext cx="196674" cy="196585"/>
                <a:chOff x="1101075" y="2142375"/>
                <a:chExt cx="439200" cy="439100"/>
              </a:xfrm>
            </p:grpSpPr>
            <p:sp>
              <p:nvSpPr>
                <p:cNvPr id="1967" name="Google Shape;1967;p49">
                  <a:extLst>
                    <a:ext uri="{FF2B5EF4-FFF2-40B4-BE49-F238E27FC236}">
                      <a16:creationId xmlns:a16="http://schemas.microsoft.com/office/drawing/2014/main" id="{DDD13617-46C9-9EA5-7688-55A473382439}"/>
                    </a:ext>
                  </a:extLst>
                </p:cNvPr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8" name="Google Shape;1968;p49">
                  <a:extLst>
                    <a:ext uri="{FF2B5EF4-FFF2-40B4-BE49-F238E27FC236}">
                      <a16:creationId xmlns:a16="http://schemas.microsoft.com/office/drawing/2014/main" id="{A989775D-6EAC-A6CC-F53B-7746801BAF91}"/>
                    </a:ext>
                  </a:extLst>
                </p:cNvPr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69" name="Google Shape;1969;p49">
                <a:extLst>
                  <a:ext uri="{FF2B5EF4-FFF2-40B4-BE49-F238E27FC236}">
                    <a16:creationId xmlns:a16="http://schemas.microsoft.com/office/drawing/2014/main" id="{1C1E6E55-4306-8995-521D-34B42A7D6DE2}"/>
                  </a:ext>
                </a:extLst>
              </p:cNvPr>
              <p:cNvGrpSpPr/>
              <p:nvPr/>
            </p:nvGrpSpPr>
            <p:grpSpPr>
              <a:xfrm>
                <a:off x="2022774" y="671500"/>
                <a:ext cx="196674" cy="196585"/>
                <a:chOff x="1101075" y="2142375"/>
                <a:chExt cx="439200" cy="439100"/>
              </a:xfrm>
            </p:grpSpPr>
            <p:sp>
              <p:nvSpPr>
                <p:cNvPr id="1970" name="Google Shape;1970;p49">
                  <a:extLst>
                    <a:ext uri="{FF2B5EF4-FFF2-40B4-BE49-F238E27FC236}">
                      <a16:creationId xmlns:a16="http://schemas.microsoft.com/office/drawing/2014/main" id="{A6B7DDB7-661B-1AB3-70BF-AF0C069FE8AE}"/>
                    </a:ext>
                  </a:extLst>
                </p:cNvPr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1" name="Google Shape;1971;p49">
                  <a:extLst>
                    <a:ext uri="{FF2B5EF4-FFF2-40B4-BE49-F238E27FC236}">
                      <a16:creationId xmlns:a16="http://schemas.microsoft.com/office/drawing/2014/main" id="{96121742-D83F-E296-E9B7-62896B855380}"/>
                    </a:ext>
                  </a:extLst>
                </p:cNvPr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972" name="Google Shape;1972;p49">
            <a:extLst>
              <a:ext uri="{FF2B5EF4-FFF2-40B4-BE49-F238E27FC236}">
                <a16:creationId xmlns:a16="http://schemas.microsoft.com/office/drawing/2014/main" id="{460437E6-7173-91ED-FA67-7638C7F2052E}"/>
              </a:ext>
            </a:extLst>
          </p:cNvPr>
          <p:cNvGrpSpPr/>
          <p:nvPr/>
        </p:nvGrpSpPr>
        <p:grpSpPr>
          <a:xfrm>
            <a:off x="4571996" y="2268220"/>
            <a:ext cx="5022035" cy="4764449"/>
            <a:chOff x="4571996" y="2268220"/>
            <a:chExt cx="5022035" cy="4764449"/>
          </a:xfrm>
        </p:grpSpPr>
        <p:pic>
          <p:nvPicPr>
            <p:cNvPr id="1973" name="Google Shape;1973;p49">
              <a:extLst>
                <a:ext uri="{FF2B5EF4-FFF2-40B4-BE49-F238E27FC236}">
                  <a16:creationId xmlns:a16="http://schemas.microsoft.com/office/drawing/2014/main" id="{48EAB62A-AE84-0D6C-9DEE-19F83BB64178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74" name="Google Shape;1974;p49">
              <a:extLst>
                <a:ext uri="{FF2B5EF4-FFF2-40B4-BE49-F238E27FC236}">
                  <a16:creationId xmlns:a16="http://schemas.microsoft.com/office/drawing/2014/main" id="{8ECFF209-4B02-3AAD-3A8C-A896DB77273D}"/>
                </a:ext>
              </a:extLst>
            </p:cNvPr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1975" name="Google Shape;1975;p49">
                <a:extLst>
                  <a:ext uri="{FF2B5EF4-FFF2-40B4-BE49-F238E27FC236}">
                    <a16:creationId xmlns:a16="http://schemas.microsoft.com/office/drawing/2014/main" id="{4A44D028-8DA6-5C43-F2D8-BF7B785C6CFE}"/>
                  </a:ext>
                </a:extLst>
              </p:cNvPr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1976" name="Google Shape;1976;p49">
                  <a:extLst>
                    <a:ext uri="{FF2B5EF4-FFF2-40B4-BE49-F238E27FC236}">
                      <a16:creationId xmlns:a16="http://schemas.microsoft.com/office/drawing/2014/main" id="{0B9C7974-98C0-4076-009F-D2107D9DBA12}"/>
                    </a:ext>
                  </a:extLst>
                </p:cNvPr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7" name="Google Shape;1977;p49">
                  <a:extLst>
                    <a:ext uri="{FF2B5EF4-FFF2-40B4-BE49-F238E27FC236}">
                      <a16:creationId xmlns:a16="http://schemas.microsoft.com/office/drawing/2014/main" id="{CE541365-093F-B1E5-9624-8D35EF3E6CBD}"/>
                    </a:ext>
                  </a:extLst>
                </p:cNvPr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78" name="Google Shape;1978;p49">
                <a:extLst>
                  <a:ext uri="{FF2B5EF4-FFF2-40B4-BE49-F238E27FC236}">
                    <a16:creationId xmlns:a16="http://schemas.microsoft.com/office/drawing/2014/main" id="{CE5F98D9-746C-A279-22B2-B009A284025A}"/>
                  </a:ext>
                </a:extLst>
              </p:cNvPr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1979" name="Google Shape;1979;p49">
                  <a:extLst>
                    <a:ext uri="{FF2B5EF4-FFF2-40B4-BE49-F238E27FC236}">
                      <a16:creationId xmlns:a16="http://schemas.microsoft.com/office/drawing/2014/main" id="{D0AE0DCD-4C4E-6BA9-9F8A-B9C981A48C92}"/>
                    </a:ext>
                  </a:extLst>
                </p:cNvPr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0" name="Google Shape;1980;p49">
                  <a:extLst>
                    <a:ext uri="{FF2B5EF4-FFF2-40B4-BE49-F238E27FC236}">
                      <a16:creationId xmlns:a16="http://schemas.microsoft.com/office/drawing/2014/main" id="{7B613D10-DF9F-8330-117D-61E9660133CA}"/>
                    </a:ext>
                  </a:extLst>
                </p:cNvPr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1" name="Google Shape;1981;p49">
                  <a:extLst>
                    <a:ext uri="{FF2B5EF4-FFF2-40B4-BE49-F238E27FC236}">
                      <a16:creationId xmlns:a16="http://schemas.microsoft.com/office/drawing/2014/main" id="{DC0A2435-6E3E-819C-B1C8-D7C8F2E3E955}"/>
                    </a:ext>
                  </a:extLst>
                </p:cNvPr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82" name="Google Shape;1982;p49">
                <a:extLst>
                  <a:ext uri="{FF2B5EF4-FFF2-40B4-BE49-F238E27FC236}">
                    <a16:creationId xmlns:a16="http://schemas.microsoft.com/office/drawing/2014/main" id="{06ED0A35-7919-262D-AB1B-1761C1967CCC}"/>
                  </a:ext>
                </a:extLst>
              </p:cNvPr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1983" name="Google Shape;1983;p49">
                  <a:extLst>
                    <a:ext uri="{FF2B5EF4-FFF2-40B4-BE49-F238E27FC236}">
                      <a16:creationId xmlns:a16="http://schemas.microsoft.com/office/drawing/2014/main" id="{B42A2277-D5D6-256A-8AE9-40073E82C905}"/>
                    </a:ext>
                  </a:extLst>
                </p:cNvPr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984" name="Google Shape;1984;p49">
                    <a:extLst>
                      <a:ext uri="{FF2B5EF4-FFF2-40B4-BE49-F238E27FC236}">
                        <a16:creationId xmlns:a16="http://schemas.microsoft.com/office/drawing/2014/main" id="{F366DF0E-02FF-4D27-3BAF-D77906761C9B}"/>
                      </a:ext>
                    </a:extLst>
                  </p:cNvPr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985" name="Google Shape;1985;p49">
                    <a:extLst>
                      <a:ext uri="{FF2B5EF4-FFF2-40B4-BE49-F238E27FC236}">
                        <a16:creationId xmlns:a16="http://schemas.microsoft.com/office/drawing/2014/main" id="{96F5C625-B9D5-5DC0-A9E3-0AE0FD1BC047}"/>
                      </a:ext>
                    </a:extLst>
                  </p:cNvPr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986" name="Google Shape;1986;p49">
                      <a:extLst>
                        <a:ext uri="{FF2B5EF4-FFF2-40B4-BE49-F238E27FC236}">
                          <a16:creationId xmlns:a16="http://schemas.microsoft.com/office/drawing/2014/main" id="{C1B3D246-32CA-5FFF-26F4-302017FFCE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87" name="Google Shape;1987;p49">
                      <a:extLst>
                        <a:ext uri="{FF2B5EF4-FFF2-40B4-BE49-F238E27FC236}">
                          <a16:creationId xmlns:a16="http://schemas.microsoft.com/office/drawing/2014/main" id="{57BC6F16-7B49-E9E0-D8AB-25D770F27B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88" name="Google Shape;1988;p49">
                      <a:extLst>
                        <a:ext uri="{FF2B5EF4-FFF2-40B4-BE49-F238E27FC236}">
                          <a16:creationId xmlns:a16="http://schemas.microsoft.com/office/drawing/2014/main" id="{32E7E018-84F2-9CF6-CB03-6D9EAB642C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89" name="Google Shape;1989;p49">
                      <a:extLst>
                        <a:ext uri="{FF2B5EF4-FFF2-40B4-BE49-F238E27FC236}">
                          <a16:creationId xmlns:a16="http://schemas.microsoft.com/office/drawing/2014/main" id="{E4F6BB53-6AC4-00C5-65E3-B1D9B1B26D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90" name="Google Shape;1990;p49">
                      <a:extLst>
                        <a:ext uri="{FF2B5EF4-FFF2-40B4-BE49-F238E27FC236}">
                          <a16:creationId xmlns:a16="http://schemas.microsoft.com/office/drawing/2014/main" id="{F8F5F93F-D585-5649-0B96-76175C2A85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991" name="Google Shape;1991;p49">
                  <a:extLst>
                    <a:ext uri="{FF2B5EF4-FFF2-40B4-BE49-F238E27FC236}">
                      <a16:creationId xmlns:a16="http://schemas.microsoft.com/office/drawing/2014/main" id="{D2343662-A677-3A95-07DD-680337A0B7A6}"/>
                    </a:ext>
                  </a:extLst>
                </p:cNvPr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92" name="Google Shape;1992;p49">
                <a:extLst>
                  <a:ext uri="{FF2B5EF4-FFF2-40B4-BE49-F238E27FC236}">
                    <a16:creationId xmlns:a16="http://schemas.microsoft.com/office/drawing/2014/main" id="{80A9E070-4830-4FA4-8C99-B6D2878F7035}"/>
                  </a:ext>
                </a:extLst>
              </p:cNvPr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1993" name="Google Shape;1993;p49">
                  <a:extLst>
                    <a:ext uri="{FF2B5EF4-FFF2-40B4-BE49-F238E27FC236}">
                      <a16:creationId xmlns:a16="http://schemas.microsoft.com/office/drawing/2014/main" id="{A829E643-8C22-0647-9DB8-A07DA5F1DA25}"/>
                    </a:ext>
                  </a:extLst>
                </p:cNvPr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994" name="Google Shape;1994;p49">
                    <a:extLst>
                      <a:ext uri="{FF2B5EF4-FFF2-40B4-BE49-F238E27FC236}">
                        <a16:creationId xmlns:a16="http://schemas.microsoft.com/office/drawing/2014/main" id="{C96FED19-4CC0-0E22-B07D-99F3A0D3D8D9}"/>
                      </a:ext>
                    </a:extLst>
                  </p:cNvPr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995" name="Google Shape;1995;p49">
                    <a:extLst>
                      <a:ext uri="{FF2B5EF4-FFF2-40B4-BE49-F238E27FC236}">
                        <a16:creationId xmlns:a16="http://schemas.microsoft.com/office/drawing/2014/main" id="{CEFCC1A6-0CC9-8753-45B9-26C290FE88FF}"/>
                      </a:ext>
                    </a:extLst>
                  </p:cNvPr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996" name="Google Shape;1996;p49">
                      <a:extLst>
                        <a:ext uri="{FF2B5EF4-FFF2-40B4-BE49-F238E27FC236}">
                          <a16:creationId xmlns:a16="http://schemas.microsoft.com/office/drawing/2014/main" id="{4D7B3408-9914-C1F4-ABDE-612D2F3D57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97" name="Google Shape;1997;p49">
                      <a:extLst>
                        <a:ext uri="{FF2B5EF4-FFF2-40B4-BE49-F238E27FC236}">
                          <a16:creationId xmlns:a16="http://schemas.microsoft.com/office/drawing/2014/main" id="{4914DFD1-9467-E89D-F447-219EAB3406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98" name="Google Shape;1998;p49">
                      <a:extLst>
                        <a:ext uri="{FF2B5EF4-FFF2-40B4-BE49-F238E27FC236}">
                          <a16:creationId xmlns:a16="http://schemas.microsoft.com/office/drawing/2014/main" id="{AB6B6730-53CC-D1C5-513A-6D679D1C9D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99" name="Google Shape;1999;p49">
                      <a:extLst>
                        <a:ext uri="{FF2B5EF4-FFF2-40B4-BE49-F238E27FC236}">
                          <a16:creationId xmlns:a16="http://schemas.microsoft.com/office/drawing/2014/main" id="{FA93C7C9-70D8-FDAF-806C-0A774B3530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00" name="Google Shape;2000;p49">
                      <a:extLst>
                        <a:ext uri="{FF2B5EF4-FFF2-40B4-BE49-F238E27FC236}">
                          <a16:creationId xmlns:a16="http://schemas.microsoft.com/office/drawing/2014/main" id="{A85989D9-E437-6165-E6BB-B28F8B1639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001" name="Google Shape;2001;p49">
                  <a:extLst>
                    <a:ext uri="{FF2B5EF4-FFF2-40B4-BE49-F238E27FC236}">
                      <a16:creationId xmlns:a16="http://schemas.microsoft.com/office/drawing/2014/main" id="{9CE92B24-E20A-A3B4-CD89-4F9CB03A04B9}"/>
                    </a:ext>
                  </a:extLst>
                </p:cNvPr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02" name="Google Shape;2002;p49">
                <a:extLst>
                  <a:ext uri="{FF2B5EF4-FFF2-40B4-BE49-F238E27FC236}">
                    <a16:creationId xmlns:a16="http://schemas.microsoft.com/office/drawing/2014/main" id="{D3D51A96-0D2D-7A47-708B-2F8E34B169C5}"/>
                  </a:ext>
                </a:extLst>
              </p:cNvPr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2003" name="Google Shape;2003;p49">
                  <a:extLst>
                    <a:ext uri="{FF2B5EF4-FFF2-40B4-BE49-F238E27FC236}">
                      <a16:creationId xmlns:a16="http://schemas.microsoft.com/office/drawing/2014/main" id="{9E52E089-69AB-3276-14AA-C5606D4341A5}"/>
                    </a:ext>
                  </a:extLst>
                </p:cNvPr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2004" name="Google Shape;2004;p49">
                    <a:extLst>
                      <a:ext uri="{FF2B5EF4-FFF2-40B4-BE49-F238E27FC236}">
                        <a16:creationId xmlns:a16="http://schemas.microsoft.com/office/drawing/2014/main" id="{07F4C93E-9F6B-2FAF-1A3C-A76209BF9458}"/>
                      </a:ext>
                    </a:extLst>
                  </p:cNvPr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005" name="Google Shape;2005;p49">
                    <a:extLst>
                      <a:ext uri="{FF2B5EF4-FFF2-40B4-BE49-F238E27FC236}">
                        <a16:creationId xmlns:a16="http://schemas.microsoft.com/office/drawing/2014/main" id="{BB3B03B7-9A98-CB4A-93CC-2D1915638CDF}"/>
                      </a:ext>
                    </a:extLst>
                  </p:cNvPr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2006" name="Google Shape;2006;p49">
                      <a:extLst>
                        <a:ext uri="{FF2B5EF4-FFF2-40B4-BE49-F238E27FC236}">
                          <a16:creationId xmlns:a16="http://schemas.microsoft.com/office/drawing/2014/main" id="{BB7065E1-B87E-D8C3-5A6F-B1AEF47A1E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07" name="Google Shape;2007;p49">
                      <a:extLst>
                        <a:ext uri="{FF2B5EF4-FFF2-40B4-BE49-F238E27FC236}">
                          <a16:creationId xmlns:a16="http://schemas.microsoft.com/office/drawing/2014/main" id="{4855A0E2-7BDA-93DD-ED2C-A997EDDF32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08" name="Google Shape;2008;p49">
                      <a:extLst>
                        <a:ext uri="{FF2B5EF4-FFF2-40B4-BE49-F238E27FC236}">
                          <a16:creationId xmlns:a16="http://schemas.microsoft.com/office/drawing/2014/main" id="{5FC66268-5411-91FB-682F-FB6BFC7E43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09" name="Google Shape;2009;p49">
                      <a:extLst>
                        <a:ext uri="{FF2B5EF4-FFF2-40B4-BE49-F238E27FC236}">
                          <a16:creationId xmlns:a16="http://schemas.microsoft.com/office/drawing/2014/main" id="{B47E5058-6515-6F82-FFA4-F49A587115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10" name="Google Shape;2010;p49">
                      <a:extLst>
                        <a:ext uri="{FF2B5EF4-FFF2-40B4-BE49-F238E27FC236}">
                          <a16:creationId xmlns:a16="http://schemas.microsoft.com/office/drawing/2014/main" id="{4A4391EA-CA04-8341-D217-145E7C9060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011" name="Google Shape;2011;p49">
                  <a:extLst>
                    <a:ext uri="{FF2B5EF4-FFF2-40B4-BE49-F238E27FC236}">
                      <a16:creationId xmlns:a16="http://schemas.microsoft.com/office/drawing/2014/main" id="{5B1B8B62-C0CE-76D8-9D15-F413C777945E}"/>
                    </a:ext>
                  </a:extLst>
                </p:cNvPr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12" name="Google Shape;2012;p49">
                <a:extLst>
                  <a:ext uri="{FF2B5EF4-FFF2-40B4-BE49-F238E27FC236}">
                    <a16:creationId xmlns:a16="http://schemas.microsoft.com/office/drawing/2014/main" id="{F00B139F-4893-A0D6-3B42-AC9C9A49D328}"/>
                  </a:ext>
                </a:extLst>
              </p:cNvPr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2013" name="Google Shape;2013;p49">
                  <a:extLst>
                    <a:ext uri="{FF2B5EF4-FFF2-40B4-BE49-F238E27FC236}">
                      <a16:creationId xmlns:a16="http://schemas.microsoft.com/office/drawing/2014/main" id="{C48B99F4-3F70-AB04-A264-F9DBABC1835A}"/>
                    </a:ext>
                  </a:extLst>
                </p:cNvPr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4" name="Google Shape;2014;p49">
                  <a:extLst>
                    <a:ext uri="{FF2B5EF4-FFF2-40B4-BE49-F238E27FC236}">
                      <a16:creationId xmlns:a16="http://schemas.microsoft.com/office/drawing/2014/main" id="{F7402844-49C1-37AF-4FE5-176EE3E15B60}"/>
                    </a:ext>
                  </a:extLst>
                </p:cNvPr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15" name="Google Shape;2015;p49">
              <a:extLst>
                <a:ext uri="{FF2B5EF4-FFF2-40B4-BE49-F238E27FC236}">
                  <a16:creationId xmlns:a16="http://schemas.microsoft.com/office/drawing/2014/main" id="{5FCB548D-11E2-F439-4CE9-1CF16BF0A117}"/>
                </a:ext>
              </a:extLst>
            </p:cNvPr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2016" name="Google Shape;2016;p49">
                <a:extLst>
                  <a:ext uri="{FF2B5EF4-FFF2-40B4-BE49-F238E27FC236}">
                    <a16:creationId xmlns:a16="http://schemas.microsoft.com/office/drawing/2014/main" id="{EE61031E-429B-3425-14BE-235FB635AD58}"/>
                  </a:ext>
                </a:extLst>
              </p:cNvPr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49">
                <a:extLst>
                  <a:ext uri="{FF2B5EF4-FFF2-40B4-BE49-F238E27FC236}">
                    <a16:creationId xmlns:a16="http://schemas.microsoft.com/office/drawing/2014/main" id="{CAA2E14C-3A47-231B-E7EC-B7621B06F216}"/>
                  </a:ext>
                </a:extLst>
              </p:cNvPr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18" name="Google Shape;2018;p49">
            <a:extLst>
              <a:ext uri="{FF2B5EF4-FFF2-40B4-BE49-F238E27FC236}">
                <a16:creationId xmlns:a16="http://schemas.microsoft.com/office/drawing/2014/main" id="{D3DE9ED6-6ACE-67C5-8CF8-477FA73019B9}"/>
              </a:ext>
            </a:extLst>
          </p:cNvPr>
          <p:cNvGrpSpPr/>
          <p:nvPr/>
        </p:nvGrpSpPr>
        <p:grpSpPr>
          <a:xfrm>
            <a:off x="774450" y="3019701"/>
            <a:ext cx="5944442" cy="134100"/>
            <a:chOff x="774450" y="3019701"/>
            <a:chExt cx="5944442" cy="134100"/>
          </a:xfrm>
        </p:grpSpPr>
        <p:sp>
          <p:nvSpPr>
            <p:cNvPr id="2019" name="Google Shape;2019;p49">
              <a:extLst>
                <a:ext uri="{FF2B5EF4-FFF2-40B4-BE49-F238E27FC236}">
                  <a16:creationId xmlns:a16="http://schemas.microsoft.com/office/drawing/2014/main" id="{8484C1D4-9818-CFEC-B6D3-C07C24316BFF}"/>
                </a:ext>
              </a:extLst>
            </p:cNvPr>
            <p:cNvSpPr/>
            <p:nvPr/>
          </p:nvSpPr>
          <p:spPr>
            <a:xfrm>
              <a:off x="6584792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20" name="Google Shape;2020;p49">
              <a:extLst>
                <a:ext uri="{FF2B5EF4-FFF2-40B4-BE49-F238E27FC236}">
                  <a16:creationId xmlns:a16="http://schemas.microsoft.com/office/drawing/2014/main" id="{37764540-E4F3-5471-B639-A8CD255B2293}"/>
                </a:ext>
              </a:extLst>
            </p:cNvPr>
            <p:cNvCxnSpPr/>
            <p:nvPr/>
          </p:nvCxnSpPr>
          <p:spPr>
            <a:xfrm>
              <a:off x="774450" y="3086750"/>
              <a:ext cx="5848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21" name="Google Shape;2021;p49">
              <a:extLst>
                <a:ext uri="{FF2B5EF4-FFF2-40B4-BE49-F238E27FC236}">
                  <a16:creationId xmlns:a16="http://schemas.microsoft.com/office/drawing/2014/main" id="{7D7CCD64-FAFD-A930-C736-88F858264DD9}"/>
                </a:ext>
              </a:extLst>
            </p:cNvPr>
            <p:cNvSpPr/>
            <p:nvPr/>
          </p:nvSpPr>
          <p:spPr>
            <a:xfrm>
              <a:off x="6614904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58583616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184</Words>
  <Application>Microsoft Macintosh PowerPoint</Application>
  <PresentationFormat>On-screen Show (16:9)</PresentationFormat>
  <Paragraphs>59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Poppins</vt:lpstr>
      <vt:lpstr>Arial</vt:lpstr>
      <vt:lpstr>IBM Plex Mono</vt:lpstr>
      <vt:lpstr>Introduction to Coding Workshop by Slidesgo</vt:lpstr>
      <vt:lpstr>JAZYK LIGMA</vt:lpstr>
      <vt:lpstr>Změny v gramatice</vt:lpstr>
      <vt:lpstr>Omezení jazyka</vt:lpstr>
      <vt:lpstr>Technologie + cílová platforma</vt:lpstr>
      <vt:lpstr>Struktura překladače</vt:lpstr>
      <vt:lpstr>Testování</vt:lpstr>
      <vt:lpstr>Jak řešíme mocninu ?</vt:lpstr>
      <vt:lpstr>Děkujeme za pozornost</vt:lpstr>
      <vt:lpstr>Dotazy?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Jakub Pavlíček</cp:lastModifiedBy>
  <cp:revision>14</cp:revision>
  <dcterms:modified xsi:type="dcterms:W3CDTF">2024-12-28T17:00:50Z</dcterms:modified>
</cp:coreProperties>
</file>