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4" r:id="rId1"/>
    <p:sldMasterId id="2147483665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2" name="Google Shape;1032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3" name="Google Shape;1033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4" name="Google Shape;1034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5" name="Google Shape;1035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6" name="Google Shape;1036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"/>
          <p:cNvSpPr txBox="1">
            <a:spLocks noGrp="1"/>
          </p:cNvSpPr>
          <p:nvPr>
            <p:ph type="ctrTitle"/>
          </p:nvPr>
        </p:nvSpPr>
        <p:spPr>
          <a:xfrm>
            <a:off x="6416040" y="4434840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2"/>
          <p:cNvSpPr txBox="1">
            <a:spLocks noGrp="1"/>
          </p:cNvSpPr>
          <p:nvPr>
            <p:ph type="subTitle" idx="1"/>
          </p:nvPr>
        </p:nvSpPr>
        <p:spPr>
          <a:xfrm>
            <a:off x="6416041" y="5586890"/>
            <a:ext cx="49419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046" name="Google Shape;1046;p2"/>
          <p:cNvPicPr preferRelativeResize="0"/>
          <p:nvPr/>
        </p:nvPicPr>
        <p:blipFill rotWithShape="1">
          <a:blip r:embed="rId2">
            <a:alphaModFix/>
          </a:blip>
          <a:srcRect l="9354" t="23654" b="-7"/>
          <a:stretch/>
        </p:blipFill>
        <p:spPr>
          <a:xfrm>
            <a:off x="0" y="0"/>
            <a:ext cx="9488312" cy="505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TxTwoObj">
  <p:cSld name="TWO_OBJECTS_WITH_TEXT">
    <p:bg>
      <p:bgPr>
        <a:solidFill>
          <a:schemeClr val="accent1"/>
        </a:solidFill>
        <a:effectLst/>
      </p:bgPr>
    </p:bg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1"/>
          <p:cNvSpPr txBox="1">
            <a:spLocks noGrp="1"/>
          </p:cNvSpPr>
          <p:nvPr>
            <p:ph type="title"/>
          </p:nvPr>
        </p:nvSpPr>
        <p:spPr>
          <a:xfrm>
            <a:off x="2933700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7" name="Google Shape;1117;p11"/>
          <p:cNvSpPr txBox="1">
            <a:spLocks noGrp="1"/>
          </p:cNvSpPr>
          <p:nvPr>
            <p:ph type="body" idx="1"/>
          </p:nvPr>
        </p:nvSpPr>
        <p:spPr>
          <a:xfrm>
            <a:off x="2933700" y="2776936"/>
            <a:ext cx="39243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18" name="Google Shape;1118;p11"/>
          <p:cNvSpPr txBox="1">
            <a:spLocks noGrp="1"/>
          </p:cNvSpPr>
          <p:nvPr>
            <p:ph type="body" idx="2"/>
          </p:nvPr>
        </p:nvSpPr>
        <p:spPr>
          <a:xfrm>
            <a:off x="2933700" y="3834606"/>
            <a:ext cx="3924300" cy="19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9" name="Google Shape;1119;p11"/>
          <p:cNvSpPr txBox="1">
            <a:spLocks noGrp="1"/>
          </p:cNvSpPr>
          <p:nvPr>
            <p:ph type="body" idx="3"/>
          </p:nvPr>
        </p:nvSpPr>
        <p:spPr>
          <a:xfrm>
            <a:off x="7410173" y="2776936"/>
            <a:ext cx="39435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20" name="Google Shape;1120;p11"/>
          <p:cNvSpPr txBox="1">
            <a:spLocks noGrp="1"/>
          </p:cNvSpPr>
          <p:nvPr>
            <p:ph type="body" idx="4"/>
          </p:nvPr>
        </p:nvSpPr>
        <p:spPr>
          <a:xfrm>
            <a:off x="7410173" y="3834606"/>
            <a:ext cx="3943500" cy="19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1" name="Google Shape;112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2" name="Google Shape;112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3" name="Google Shape;112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1124" name="Google Shape;1124;p11"/>
          <p:cNvPicPr preferRelativeResize="0"/>
          <p:nvPr/>
        </p:nvPicPr>
        <p:blipFill rotWithShape="1">
          <a:blip r:embed="rId2">
            <a:alphaModFix/>
          </a:blip>
          <a:srcRect l="39434" t="20274" b="22676"/>
          <a:stretch/>
        </p:blipFill>
        <p:spPr>
          <a:xfrm>
            <a:off x="25785" y="0"/>
            <a:ext cx="4368031" cy="391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bg>
      <p:bgPr>
        <a:solidFill>
          <a:schemeClr val="lt1"/>
        </a:soli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2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12"/>
          <p:cNvSpPr txBox="1">
            <a:spLocks noGrp="1"/>
          </p:cNvSpPr>
          <p:nvPr>
            <p:ph type="body" idx="1"/>
          </p:nvPr>
        </p:nvSpPr>
        <p:spPr>
          <a:xfrm>
            <a:off x="1243104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28" name="Google Shape;1128;p12"/>
          <p:cNvSpPr txBox="1">
            <a:spLocks noGrp="1"/>
          </p:cNvSpPr>
          <p:nvPr>
            <p:ph type="body" idx="2"/>
          </p:nvPr>
        </p:nvSpPr>
        <p:spPr>
          <a:xfrm>
            <a:off x="1243104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9" name="Google Shape;1129;p12"/>
          <p:cNvSpPr txBox="1">
            <a:spLocks noGrp="1"/>
          </p:cNvSpPr>
          <p:nvPr>
            <p:ph type="body" idx="3"/>
          </p:nvPr>
        </p:nvSpPr>
        <p:spPr>
          <a:xfrm>
            <a:off x="4647665" y="2776936"/>
            <a:ext cx="28968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30" name="Google Shape;1130;p12"/>
          <p:cNvSpPr txBox="1">
            <a:spLocks noGrp="1"/>
          </p:cNvSpPr>
          <p:nvPr>
            <p:ph type="body" idx="4"/>
          </p:nvPr>
        </p:nvSpPr>
        <p:spPr>
          <a:xfrm>
            <a:off x="4647665" y="3834606"/>
            <a:ext cx="2896800" cy="19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1" name="Google Shape;1131;p12"/>
          <p:cNvSpPr txBox="1">
            <a:spLocks noGrp="1"/>
          </p:cNvSpPr>
          <p:nvPr>
            <p:ph type="body" idx="5"/>
          </p:nvPr>
        </p:nvSpPr>
        <p:spPr>
          <a:xfrm>
            <a:off x="8066421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32" name="Google Shape;1132;p12"/>
          <p:cNvSpPr txBox="1">
            <a:spLocks noGrp="1"/>
          </p:cNvSpPr>
          <p:nvPr>
            <p:ph type="body" idx="6"/>
          </p:nvPr>
        </p:nvSpPr>
        <p:spPr>
          <a:xfrm>
            <a:off x="8066421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3" name="Google Shape;11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4" name="Google Shape;11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5" name="Google Shape;11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1136" name="Google Shape;1136;p12"/>
          <p:cNvGrpSpPr/>
          <p:nvPr/>
        </p:nvGrpSpPr>
        <p:grpSpPr>
          <a:xfrm>
            <a:off x="76" y="0"/>
            <a:ext cx="2238300" cy="3105300"/>
            <a:chOff x="76" y="0"/>
            <a:chExt cx="2238300" cy="3105300"/>
          </a:xfrm>
        </p:grpSpPr>
        <p:cxnSp>
          <p:nvCxnSpPr>
            <p:cNvPr id="1137" name="Google Shape;1137;p12"/>
            <p:cNvCxnSpPr/>
            <p:nvPr/>
          </p:nvCxnSpPr>
          <p:spPr>
            <a:xfrm flipH="1">
              <a:off x="150" y="0"/>
              <a:ext cx="1238100" cy="310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8" name="Google Shape;1138;p12"/>
            <p:cNvCxnSpPr/>
            <p:nvPr/>
          </p:nvCxnSpPr>
          <p:spPr>
            <a:xfrm flipH="1">
              <a:off x="76" y="0"/>
              <a:ext cx="2238300" cy="2476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3"/>
          <p:cNvSpPr txBox="1">
            <a:spLocks noGrp="1"/>
          </p:cNvSpPr>
          <p:nvPr>
            <p:ph type="title"/>
          </p:nvPr>
        </p:nvSpPr>
        <p:spPr>
          <a:xfrm>
            <a:off x="54768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13"/>
          <p:cNvSpPr txBox="1">
            <a:spLocks noGrp="1"/>
          </p:cNvSpPr>
          <p:nvPr>
            <p:ph type="body" idx="1"/>
          </p:nvPr>
        </p:nvSpPr>
        <p:spPr>
          <a:xfrm>
            <a:off x="5476875" y="3660774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1142" name="Google Shape;1142;p13"/>
          <p:cNvGrpSpPr/>
          <p:nvPr/>
        </p:nvGrpSpPr>
        <p:grpSpPr>
          <a:xfrm>
            <a:off x="0" y="-37"/>
            <a:ext cx="4762501" cy="5186400"/>
            <a:chOff x="0" y="-37"/>
            <a:chExt cx="4762501" cy="5186400"/>
          </a:xfrm>
        </p:grpSpPr>
        <p:cxnSp>
          <p:nvCxnSpPr>
            <p:cNvPr id="1143" name="Google Shape;1143;p13"/>
            <p:cNvCxnSpPr/>
            <p:nvPr/>
          </p:nvCxnSpPr>
          <p:spPr>
            <a:xfrm rot="10800000">
              <a:off x="0" y="876375"/>
              <a:ext cx="4762500" cy="1628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4" name="Google Shape;1144;p13"/>
            <p:cNvCxnSpPr/>
            <p:nvPr/>
          </p:nvCxnSpPr>
          <p:spPr>
            <a:xfrm rot="10800000">
              <a:off x="2638501" y="-37"/>
              <a:ext cx="2124000" cy="518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45" name="Google Shape;114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6" name="Google Shape;114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7" name="Google Shape;114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dk1"/>
        </a:solidFill>
        <a:effectLst/>
      </p:bgPr>
    </p:bg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4"/>
          <p:cNvSpPr txBox="1">
            <a:spLocks noGrp="1"/>
          </p:cNvSpPr>
          <p:nvPr>
            <p:ph type="ctrTitle"/>
          </p:nvPr>
        </p:nvSpPr>
        <p:spPr>
          <a:xfrm>
            <a:off x="4267200" y="16157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0" name="Google Shape;1150;p14"/>
          <p:cNvSpPr txBox="1">
            <a:spLocks noGrp="1"/>
          </p:cNvSpPr>
          <p:nvPr>
            <p:ph type="subTitle" idx="1"/>
          </p:nvPr>
        </p:nvSpPr>
        <p:spPr>
          <a:xfrm>
            <a:off x="4267200" y="3238103"/>
            <a:ext cx="4179600" cy="13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151" name="Google Shape;115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14"/>
          <p:cNvSpPr txBox="1">
            <a:spLocks noGrp="1"/>
          </p:cNvSpPr>
          <p:nvPr>
            <p:ph type="dt" idx="10"/>
          </p:nvPr>
        </p:nvSpPr>
        <p:spPr>
          <a:xfrm>
            <a:off x="4267200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3" name="Google Shape;1153;p14"/>
          <p:cNvSpPr txBox="1">
            <a:spLocks noGrp="1"/>
          </p:cNvSpPr>
          <p:nvPr>
            <p:ph type="ftr" idx="11"/>
          </p:nvPr>
        </p:nvSpPr>
        <p:spPr>
          <a:xfrm>
            <a:off x="6479721" y="6356350"/>
            <a:ext cx="266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4" name="Google Shape;1154;p14"/>
          <p:cNvSpPr txBox="1">
            <a:spLocks noGrp="1"/>
          </p:cNvSpPr>
          <p:nvPr>
            <p:ph type="sldNum" idx="12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8 People">
  <p:cSld name="Team Slide 8 People">
    <p:bg>
      <p:bgPr>
        <a:solidFill>
          <a:schemeClr val="dk1"/>
        </a:solidFill>
        <a:effectLst/>
      </p:bgPr>
    </p:bg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6" name="Google Shape;1156;p15"/>
          <p:cNvGrpSpPr/>
          <p:nvPr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157" name="Google Shape;1157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473953"/>
              <a:ext cx="20574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8" name="Google Shape;1158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9" name="Google Shape;1159;p15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0" name="Google Shape;1160;p15"/>
          <p:cNvSpPr>
            <a:spLocks noGrp="1"/>
          </p:cNvSpPr>
          <p:nvPr>
            <p:ph type="pic" idx="2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61" name="Google Shape;1161;p15"/>
          <p:cNvSpPr txBox="1">
            <a:spLocks noGrp="1"/>
          </p:cNvSpPr>
          <p:nvPr>
            <p:ph type="body" idx="1"/>
          </p:nvPr>
        </p:nvSpPr>
        <p:spPr>
          <a:xfrm>
            <a:off x="1500168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2" name="Google Shape;1162;p15"/>
          <p:cNvSpPr txBox="1">
            <a:spLocks noGrp="1"/>
          </p:cNvSpPr>
          <p:nvPr>
            <p:ph type="body" idx="3"/>
          </p:nvPr>
        </p:nvSpPr>
        <p:spPr>
          <a:xfrm>
            <a:off x="1500168" y="3809747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3" name="Google Shape;1163;p15"/>
          <p:cNvSpPr>
            <a:spLocks noGrp="1"/>
          </p:cNvSpPr>
          <p:nvPr>
            <p:ph type="pic" idx="4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64" name="Google Shape;1164;p15"/>
          <p:cNvSpPr txBox="1">
            <a:spLocks noGrp="1"/>
          </p:cNvSpPr>
          <p:nvPr>
            <p:ph type="body" idx="5"/>
          </p:nvPr>
        </p:nvSpPr>
        <p:spPr>
          <a:xfrm>
            <a:off x="3849262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5" name="Google Shape;1165;p15"/>
          <p:cNvSpPr txBox="1">
            <a:spLocks noGrp="1"/>
          </p:cNvSpPr>
          <p:nvPr>
            <p:ph type="body" idx="6"/>
          </p:nvPr>
        </p:nvSpPr>
        <p:spPr>
          <a:xfrm>
            <a:off x="3849262" y="3809747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6" name="Google Shape;1166;p15"/>
          <p:cNvSpPr>
            <a:spLocks noGrp="1"/>
          </p:cNvSpPr>
          <p:nvPr>
            <p:ph type="pic" idx="7"/>
          </p:nvPr>
        </p:nvSpPr>
        <p:spPr>
          <a:xfrm>
            <a:off x="665558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67" name="Google Shape;1167;p15"/>
          <p:cNvSpPr txBox="1">
            <a:spLocks noGrp="1"/>
          </p:cNvSpPr>
          <p:nvPr>
            <p:ph type="body" idx="8"/>
          </p:nvPr>
        </p:nvSpPr>
        <p:spPr>
          <a:xfrm>
            <a:off x="6198355" y="3654378"/>
            <a:ext cx="21051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8" name="Google Shape;1168;p15"/>
          <p:cNvSpPr txBox="1">
            <a:spLocks noGrp="1"/>
          </p:cNvSpPr>
          <p:nvPr>
            <p:ph type="body" idx="9"/>
          </p:nvPr>
        </p:nvSpPr>
        <p:spPr>
          <a:xfrm>
            <a:off x="6095999" y="3809747"/>
            <a:ext cx="2299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9" name="Google Shape;1169;p15"/>
          <p:cNvSpPr>
            <a:spLocks noGrp="1"/>
          </p:cNvSpPr>
          <p:nvPr>
            <p:ph type="pic" idx="13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70" name="Google Shape;1170;p15"/>
          <p:cNvSpPr txBox="1">
            <a:spLocks noGrp="1"/>
          </p:cNvSpPr>
          <p:nvPr>
            <p:ph type="body" idx="14"/>
          </p:nvPr>
        </p:nvSpPr>
        <p:spPr>
          <a:xfrm>
            <a:off x="8759806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1" name="Google Shape;1171;p15"/>
          <p:cNvSpPr txBox="1">
            <a:spLocks noGrp="1"/>
          </p:cNvSpPr>
          <p:nvPr>
            <p:ph type="body" idx="15"/>
          </p:nvPr>
        </p:nvSpPr>
        <p:spPr>
          <a:xfrm>
            <a:off x="8744480" y="3809747"/>
            <a:ext cx="18441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2" name="Google Shape;1172;p15"/>
          <p:cNvSpPr>
            <a:spLocks noGrp="1"/>
          </p:cNvSpPr>
          <p:nvPr>
            <p:ph type="pic" idx="16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73" name="Google Shape;1173;p15"/>
          <p:cNvSpPr txBox="1">
            <a:spLocks noGrp="1"/>
          </p:cNvSpPr>
          <p:nvPr>
            <p:ph type="body" idx="17"/>
          </p:nvPr>
        </p:nvSpPr>
        <p:spPr>
          <a:xfrm>
            <a:off x="1500168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4" name="Google Shape;1174;p15"/>
          <p:cNvSpPr txBox="1">
            <a:spLocks noGrp="1"/>
          </p:cNvSpPr>
          <p:nvPr>
            <p:ph type="body" idx="18"/>
          </p:nvPr>
        </p:nvSpPr>
        <p:spPr>
          <a:xfrm>
            <a:off x="1500168" y="5668583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5" name="Google Shape;1175;p15"/>
          <p:cNvSpPr>
            <a:spLocks noGrp="1"/>
          </p:cNvSpPr>
          <p:nvPr>
            <p:ph type="pic" idx="19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76" name="Google Shape;1176;p15"/>
          <p:cNvSpPr txBox="1">
            <a:spLocks noGrp="1"/>
          </p:cNvSpPr>
          <p:nvPr>
            <p:ph type="body" idx="20"/>
          </p:nvPr>
        </p:nvSpPr>
        <p:spPr>
          <a:xfrm>
            <a:off x="3849262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7" name="Google Shape;1177;p15"/>
          <p:cNvSpPr txBox="1">
            <a:spLocks noGrp="1"/>
          </p:cNvSpPr>
          <p:nvPr>
            <p:ph type="body" idx="21"/>
          </p:nvPr>
        </p:nvSpPr>
        <p:spPr>
          <a:xfrm>
            <a:off x="3849262" y="5668583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8" name="Google Shape;1178;p15"/>
          <p:cNvSpPr>
            <a:spLocks noGrp="1"/>
          </p:cNvSpPr>
          <p:nvPr>
            <p:ph type="pic" idx="22"/>
          </p:nvPr>
        </p:nvSpPr>
        <p:spPr>
          <a:xfrm>
            <a:off x="665558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79" name="Google Shape;1179;p15"/>
          <p:cNvSpPr txBox="1">
            <a:spLocks noGrp="1"/>
          </p:cNvSpPr>
          <p:nvPr>
            <p:ph type="body" idx="23"/>
          </p:nvPr>
        </p:nvSpPr>
        <p:spPr>
          <a:xfrm>
            <a:off x="6339926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0" name="Google Shape;1180;p15"/>
          <p:cNvSpPr txBox="1">
            <a:spLocks noGrp="1"/>
          </p:cNvSpPr>
          <p:nvPr>
            <p:ph type="body" idx="24"/>
          </p:nvPr>
        </p:nvSpPr>
        <p:spPr>
          <a:xfrm>
            <a:off x="6339926" y="5668583"/>
            <a:ext cx="18135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1" name="Google Shape;1181;p15"/>
          <p:cNvSpPr>
            <a:spLocks noGrp="1"/>
          </p:cNvSpPr>
          <p:nvPr>
            <p:ph type="pic" idx="25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82" name="Google Shape;1182;p15"/>
          <p:cNvSpPr txBox="1">
            <a:spLocks noGrp="1"/>
          </p:cNvSpPr>
          <p:nvPr>
            <p:ph type="body" idx="26"/>
          </p:nvPr>
        </p:nvSpPr>
        <p:spPr>
          <a:xfrm>
            <a:off x="8759806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3" name="Google Shape;1183;p15"/>
          <p:cNvSpPr txBox="1">
            <a:spLocks noGrp="1"/>
          </p:cNvSpPr>
          <p:nvPr>
            <p:ph type="body" idx="27"/>
          </p:nvPr>
        </p:nvSpPr>
        <p:spPr>
          <a:xfrm>
            <a:off x="8744480" y="5668583"/>
            <a:ext cx="18441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4" name="Google Shape;118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6" name="Google Shape;118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6"/>
          <p:cNvSpPr/>
          <p:nvPr/>
        </p:nvSpPr>
        <p:spPr>
          <a:xfrm>
            <a:off x="2113884" y="0"/>
            <a:ext cx="10078116" cy="6858000"/>
          </a:xfrm>
          <a:custGeom>
            <a:avLst/>
            <a:gdLst/>
            <a:ahLst/>
            <a:cxnLst/>
            <a:rect l="l" t="t" r="r" b="b"/>
            <a:pathLst>
              <a:path w="10078116" h="6858000" extrusionOk="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16"/>
          <p:cNvSpPr txBox="1">
            <a:spLocks noGrp="1"/>
          </p:cNvSpPr>
          <p:nvPr>
            <p:ph type="title"/>
          </p:nvPr>
        </p:nvSpPr>
        <p:spPr>
          <a:xfrm>
            <a:off x="838200" y="5509419"/>
            <a:ext cx="40821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0" name="Google Shape;1190;p16"/>
          <p:cNvSpPr txBox="1">
            <a:spLocks noGrp="1"/>
          </p:cNvSpPr>
          <p:nvPr>
            <p:ph type="body" idx="1"/>
          </p:nvPr>
        </p:nvSpPr>
        <p:spPr>
          <a:xfrm>
            <a:off x="166074" y="1507772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1" name="Google Shape;1191;p16"/>
          <p:cNvSpPr txBox="1">
            <a:spLocks noGrp="1"/>
          </p:cNvSpPr>
          <p:nvPr>
            <p:ph type="body" idx="2"/>
          </p:nvPr>
        </p:nvSpPr>
        <p:spPr>
          <a:xfrm>
            <a:off x="732131" y="2584097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2" name="Google Shape;1192;p16"/>
          <p:cNvSpPr txBox="1">
            <a:spLocks noGrp="1"/>
          </p:cNvSpPr>
          <p:nvPr>
            <p:ph type="body" idx="3"/>
          </p:nvPr>
        </p:nvSpPr>
        <p:spPr>
          <a:xfrm>
            <a:off x="1338556" y="3660422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3" name="Google Shape;1193;p16"/>
          <p:cNvSpPr txBox="1">
            <a:spLocks noGrp="1"/>
          </p:cNvSpPr>
          <p:nvPr>
            <p:ph type="body" idx="4"/>
          </p:nvPr>
        </p:nvSpPr>
        <p:spPr>
          <a:xfrm>
            <a:off x="1922756" y="473674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4" name="Google Shape;1194;p16"/>
          <p:cNvSpPr txBox="1">
            <a:spLocks noGrp="1"/>
          </p:cNvSpPr>
          <p:nvPr>
            <p:ph type="body" idx="5"/>
          </p:nvPr>
        </p:nvSpPr>
        <p:spPr>
          <a:xfrm>
            <a:off x="4401536" y="1613528"/>
            <a:ext cx="51027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5" name="Google Shape;1195;p16"/>
          <p:cNvSpPr txBox="1">
            <a:spLocks noGrp="1"/>
          </p:cNvSpPr>
          <p:nvPr>
            <p:ph type="body" idx="6"/>
          </p:nvPr>
        </p:nvSpPr>
        <p:spPr>
          <a:xfrm>
            <a:off x="4986029" y="2682564"/>
            <a:ext cx="51027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6" name="Google Shape;1196;p16"/>
          <p:cNvSpPr txBox="1">
            <a:spLocks noGrp="1"/>
          </p:cNvSpPr>
          <p:nvPr>
            <p:ph type="body" idx="7"/>
          </p:nvPr>
        </p:nvSpPr>
        <p:spPr>
          <a:xfrm>
            <a:off x="5576938" y="3755394"/>
            <a:ext cx="51027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7" name="Google Shape;1197;p16"/>
          <p:cNvSpPr txBox="1">
            <a:spLocks noGrp="1"/>
          </p:cNvSpPr>
          <p:nvPr>
            <p:ph type="body" idx="8"/>
          </p:nvPr>
        </p:nvSpPr>
        <p:spPr>
          <a:xfrm>
            <a:off x="6175280" y="4824430"/>
            <a:ext cx="51027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8" name="Google Shape;119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9" name="Google Shape;1199;p16"/>
          <p:cNvSpPr txBox="1">
            <a:spLocks noGrp="1"/>
          </p:cNvSpPr>
          <p:nvPr>
            <p:ph type="ftr" idx="11"/>
          </p:nvPr>
        </p:nvSpPr>
        <p:spPr>
          <a:xfrm>
            <a:off x="6749143" y="6356350"/>
            <a:ext cx="377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0" name="Google Shape;1200;p16"/>
          <p:cNvSpPr txBox="1">
            <a:spLocks noGrp="1"/>
          </p:cNvSpPr>
          <p:nvPr>
            <p:ph type="sldNum" idx="12"/>
          </p:nvPr>
        </p:nvSpPr>
        <p:spPr>
          <a:xfrm>
            <a:off x="10810874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1201" name="Google Shape;1201;p16"/>
          <p:cNvCxnSpPr/>
          <p:nvPr/>
        </p:nvCxnSpPr>
        <p:spPr>
          <a:xfrm>
            <a:off x="4353515" y="5023933"/>
            <a:ext cx="151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2" name="Google Shape;1202;p16"/>
          <p:cNvCxnSpPr/>
          <p:nvPr/>
        </p:nvCxnSpPr>
        <p:spPr>
          <a:xfrm>
            <a:off x="3759917" y="3948451"/>
            <a:ext cx="151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3" name="Google Shape;1203;p16"/>
          <p:cNvCxnSpPr/>
          <p:nvPr/>
        </p:nvCxnSpPr>
        <p:spPr>
          <a:xfrm>
            <a:off x="3173453" y="2872686"/>
            <a:ext cx="151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4" name="Google Shape;1204;p16"/>
          <p:cNvCxnSpPr/>
          <p:nvPr/>
        </p:nvCxnSpPr>
        <p:spPr>
          <a:xfrm>
            <a:off x="2586263" y="1796083"/>
            <a:ext cx="151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8 People">
  <p:cSld name="Team Slide 8 People">
    <p:bg>
      <p:bgPr>
        <a:solidFill>
          <a:schemeClr val="dk1"/>
        </a:solidFill>
        <a:effectLst/>
      </p:bgPr>
    </p:bg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2" name="Google Shape;1212;p18"/>
          <p:cNvGrpSpPr/>
          <p:nvPr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213" name="Google Shape;1213;p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473953"/>
              <a:ext cx="20574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4" name="Google Shape;1214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5" name="Google Shape;1215;p18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6" name="Google Shape;1216;p18"/>
          <p:cNvSpPr>
            <a:spLocks noGrp="1"/>
          </p:cNvSpPr>
          <p:nvPr>
            <p:ph type="pic" idx="2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17" name="Google Shape;1217;p18"/>
          <p:cNvSpPr txBox="1">
            <a:spLocks noGrp="1"/>
          </p:cNvSpPr>
          <p:nvPr>
            <p:ph type="body" idx="1"/>
          </p:nvPr>
        </p:nvSpPr>
        <p:spPr>
          <a:xfrm>
            <a:off x="1500168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8" name="Google Shape;1218;p18"/>
          <p:cNvSpPr txBox="1">
            <a:spLocks noGrp="1"/>
          </p:cNvSpPr>
          <p:nvPr>
            <p:ph type="body" idx="3"/>
          </p:nvPr>
        </p:nvSpPr>
        <p:spPr>
          <a:xfrm>
            <a:off x="1500168" y="3809747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9" name="Google Shape;1219;p18"/>
          <p:cNvSpPr>
            <a:spLocks noGrp="1"/>
          </p:cNvSpPr>
          <p:nvPr>
            <p:ph type="pic" idx="4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20" name="Google Shape;1220;p18"/>
          <p:cNvSpPr txBox="1">
            <a:spLocks noGrp="1"/>
          </p:cNvSpPr>
          <p:nvPr>
            <p:ph type="body" idx="5"/>
          </p:nvPr>
        </p:nvSpPr>
        <p:spPr>
          <a:xfrm>
            <a:off x="3849262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1" name="Google Shape;1221;p18"/>
          <p:cNvSpPr txBox="1">
            <a:spLocks noGrp="1"/>
          </p:cNvSpPr>
          <p:nvPr>
            <p:ph type="body" idx="6"/>
          </p:nvPr>
        </p:nvSpPr>
        <p:spPr>
          <a:xfrm>
            <a:off x="3849262" y="3809747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2" name="Google Shape;1222;p18"/>
          <p:cNvSpPr>
            <a:spLocks noGrp="1"/>
          </p:cNvSpPr>
          <p:nvPr>
            <p:ph type="pic" idx="7"/>
          </p:nvPr>
        </p:nvSpPr>
        <p:spPr>
          <a:xfrm>
            <a:off x="665558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23" name="Google Shape;1223;p18"/>
          <p:cNvSpPr txBox="1">
            <a:spLocks noGrp="1"/>
          </p:cNvSpPr>
          <p:nvPr>
            <p:ph type="body" idx="8"/>
          </p:nvPr>
        </p:nvSpPr>
        <p:spPr>
          <a:xfrm>
            <a:off x="6198355" y="3654378"/>
            <a:ext cx="21051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4" name="Google Shape;1224;p18"/>
          <p:cNvSpPr txBox="1">
            <a:spLocks noGrp="1"/>
          </p:cNvSpPr>
          <p:nvPr>
            <p:ph type="body" idx="9"/>
          </p:nvPr>
        </p:nvSpPr>
        <p:spPr>
          <a:xfrm>
            <a:off x="6095999" y="3809747"/>
            <a:ext cx="2299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5" name="Google Shape;1225;p18"/>
          <p:cNvSpPr>
            <a:spLocks noGrp="1"/>
          </p:cNvSpPr>
          <p:nvPr>
            <p:ph type="pic" idx="13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26" name="Google Shape;1226;p18"/>
          <p:cNvSpPr txBox="1">
            <a:spLocks noGrp="1"/>
          </p:cNvSpPr>
          <p:nvPr>
            <p:ph type="body" idx="14"/>
          </p:nvPr>
        </p:nvSpPr>
        <p:spPr>
          <a:xfrm>
            <a:off x="8759806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7" name="Google Shape;1227;p18"/>
          <p:cNvSpPr txBox="1">
            <a:spLocks noGrp="1"/>
          </p:cNvSpPr>
          <p:nvPr>
            <p:ph type="body" idx="15"/>
          </p:nvPr>
        </p:nvSpPr>
        <p:spPr>
          <a:xfrm>
            <a:off x="8744480" y="3809747"/>
            <a:ext cx="18441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8" name="Google Shape;1228;p18"/>
          <p:cNvSpPr>
            <a:spLocks noGrp="1"/>
          </p:cNvSpPr>
          <p:nvPr>
            <p:ph type="pic" idx="16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29" name="Google Shape;1229;p18"/>
          <p:cNvSpPr txBox="1">
            <a:spLocks noGrp="1"/>
          </p:cNvSpPr>
          <p:nvPr>
            <p:ph type="body" idx="17"/>
          </p:nvPr>
        </p:nvSpPr>
        <p:spPr>
          <a:xfrm>
            <a:off x="1500168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0" name="Google Shape;1230;p18"/>
          <p:cNvSpPr txBox="1">
            <a:spLocks noGrp="1"/>
          </p:cNvSpPr>
          <p:nvPr>
            <p:ph type="body" idx="18"/>
          </p:nvPr>
        </p:nvSpPr>
        <p:spPr>
          <a:xfrm>
            <a:off x="1500168" y="5668583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1" name="Google Shape;1231;p18"/>
          <p:cNvSpPr>
            <a:spLocks noGrp="1"/>
          </p:cNvSpPr>
          <p:nvPr>
            <p:ph type="pic" idx="19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32" name="Google Shape;1232;p18"/>
          <p:cNvSpPr txBox="1">
            <a:spLocks noGrp="1"/>
          </p:cNvSpPr>
          <p:nvPr>
            <p:ph type="body" idx="20"/>
          </p:nvPr>
        </p:nvSpPr>
        <p:spPr>
          <a:xfrm>
            <a:off x="3849262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3" name="Google Shape;1233;p18"/>
          <p:cNvSpPr txBox="1">
            <a:spLocks noGrp="1"/>
          </p:cNvSpPr>
          <p:nvPr>
            <p:ph type="body" idx="21"/>
          </p:nvPr>
        </p:nvSpPr>
        <p:spPr>
          <a:xfrm>
            <a:off x="3849262" y="5668583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4" name="Google Shape;1234;p18"/>
          <p:cNvSpPr>
            <a:spLocks noGrp="1"/>
          </p:cNvSpPr>
          <p:nvPr>
            <p:ph type="pic" idx="22"/>
          </p:nvPr>
        </p:nvSpPr>
        <p:spPr>
          <a:xfrm>
            <a:off x="665558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35" name="Google Shape;1235;p18"/>
          <p:cNvSpPr txBox="1">
            <a:spLocks noGrp="1"/>
          </p:cNvSpPr>
          <p:nvPr>
            <p:ph type="body" idx="23"/>
          </p:nvPr>
        </p:nvSpPr>
        <p:spPr>
          <a:xfrm>
            <a:off x="6339926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6" name="Google Shape;1236;p18"/>
          <p:cNvSpPr txBox="1">
            <a:spLocks noGrp="1"/>
          </p:cNvSpPr>
          <p:nvPr>
            <p:ph type="body" idx="24"/>
          </p:nvPr>
        </p:nvSpPr>
        <p:spPr>
          <a:xfrm>
            <a:off x="6339926" y="5668583"/>
            <a:ext cx="18135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7" name="Google Shape;1237;p18"/>
          <p:cNvSpPr>
            <a:spLocks noGrp="1"/>
          </p:cNvSpPr>
          <p:nvPr>
            <p:ph type="pic" idx="25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38" name="Google Shape;1238;p18"/>
          <p:cNvSpPr txBox="1">
            <a:spLocks noGrp="1"/>
          </p:cNvSpPr>
          <p:nvPr>
            <p:ph type="body" idx="26"/>
          </p:nvPr>
        </p:nvSpPr>
        <p:spPr>
          <a:xfrm>
            <a:off x="8759806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9" name="Google Shape;1239;p18"/>
          <p:cNvSpPr txBox="1">
            <a:spLocks noGrp="1"/>
          </p:cNvSpPr>
          <p:nvPr>
            <p:ph type="body" idx="27"/>
          </p:nvPr>
        </p:nvSpPr>
        <p:spPr>
          <a:xfrm>
            <a:off x="8744480" y="5668583"/>
            <a:ext cx="18441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0" name="Google Shape;124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1" name="Google Shape;124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2" name="Google Shape;124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bg>
      <p:bgPr>
        <a:solidFill>
          <a:schemeClr val="dk1"/>
        </a:solidFill>
        <a:effectLst/>
      </p:bgPr>
    </p:bg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Google Shape;1048;p3"/>
          <p:cNvPicPr preferRelativeResize="0"/>
          <p:nvPr/>
        </p:nvPicPr>
        <p:blipFill rotWithShape="1">
          <a:blip r:embed="rId2">
            <a:alphaModFix/>
          </a:blip>
          <a:srcRect t="18303" r="28341" b="23069"/>
          <a:stretch/>
        </p:blipFill>
        <p:spPr>
          <a:xfrm>
            <a:off x="5488815" y="0"/>
            <a:ext cx="6703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3"/>
          <p:cNvSpPr txBox="1">
            <a:spLocks noGrp="1"/>
          </p:cNvSpPr>
          <p:nvPr>
            <p:ph type="title"/>
          </p:nvPr>
        </p:nvSpPr>
        <p:spPr>
          <a:xfrm>
            <a:off x="1333500" y="1020445"/>
            <a:ext cx="289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3"/>
          <p:cNvSpPr txBox="1">
            <a:spLocks noGrp="1"/>
          </p:cNvSpPr>
          <p:nvPr>
            <p:ph type="body" idx="1"/>
          </p:nvPr>
        </p:nvSpPr>
        <p:spPr>
          <a:xfrm>
            <a:off x="1333500" y="2924175"/>
            <a:ext cx="2895600" cy="25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1" name="Google Shape;1051;p3"/>
          <p:cNvSpPr txBox="1">
            <a:spLocks noGrp="1"/>
          </p:cNvSpPr>
          <p:nvPr>
            <p:ph type="dt" idx="10"/>
          </p:nvPr>
        </p:nvSpPr>
        <p:spPr>
          <a:xfrm>
            <a:off x="1333500" y="6356350"/>
            <a:ext cx="98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3"/>
          <p:cNvSpPr txBox="1">
            <a:spLocks noGrp="1"/>
          </p:cNvSpPr>
          <p:nvPr>
            <p:ph type="ftr" idx="11"/>
          </p:nvPr>
        </p:nvSpPr>
        <p:spPr>
          <a:xfrm>
            <a:off x="2669886" y="6356349"/>
            <a:ext cx="24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3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secHead">
  <p:cSld name="SECTION_HEADER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"/>
          <p:cNvSpPr txBox="1">
            <a:spLocks noGrp="1"/>
          </p:cNvSpPr>
          <p:nvPr>
            <p:ph type="title"/>
          </p:nvPr>
        </p:nvSpPr>
        <p:spPr>
          <a:xfrm>
            <a:off x="13620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6" name="Google Shape;1056;p4"/>
          <p:cNvSpPr txBox="1">
            <a:spLocks noGrp="1"/>
          </p:cNvSpPr>
          <p:nvPr>
            <p:ph type="body" idx="1"/>
          </p:nvPr>
        </p:nvSpPr>
        <p:spPr>
          <a:xfrm>
            <a:off x="1362075" y="3660774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7" name="Google Shape;105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2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4"/>
          <p:cNvSpPr txBox="1">
            <a:spLocks noGrp="1"/>
          </p:cNvSpPr>
          <p:nvPr>
            <p:ph type="ftr" idx="11"/>
          </p:nvPr>
        </p:nvSpPr>
        <p:spPr>
          <a:xfrm>
            <a:off x="2463800" y="6356350"/>
            <a:ext cx="34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1060" name="Google Shape;1060;p4"/>
          <p:cNvGrpSpPr/>
          <p:nvPr/>
        </p:nvGrpSpPr>
        <p:grpSpPr>
          <a:xfrm>
            <a:off x="6953400" y="-25401"/>
            <a:ext cx="5238675" cy="6902400"/>
            <a:chOff x="6953400" y="-25401"/>
            <a:chExt cx="5238675" cy="6902400"/>
          </a:xfrm>
        </p:grpSpPr>
        <p:cxnSp>
          <p:nvCxnSpPr>
            <p:cNvPr id="1061" name="Google Shape;1061;p4"/>
            <p:cNvCxnSpPr/>
            <p:nvPr/>
          </p:nvCxnSpPr>
          <p:spPr>
            <a:xfrm>
              <a:off x="9096375" y="1497012"/>
              <a:ext cx="309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2" name="Google Shape;1062;p4"/>
            <p:cNvCxnSpPr/>
            <p:nvPr/>
          </p:nvCxnSpPr>
          <p:spPr>
            <a:xfrm flipH="1">
              <a:off x="6953400" y="-25401"/>
              <a:ext cx="3790800" cy="690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bg>
      <p:bgPr>
        <a:solidFill>
          <a:schemeClr val="dk1"/>
        </a:solidFill>
        <a:effectLst/>
      </p:bgPr>
    </p:bg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5"/>
          <p:cNvSpPr txBox="1">
            <a:spLocks noGrp="1"/>
          </p:cNvSpPr>
          <p:nvPr>
            <p:ph type="ctrTitle"/>
          </p:nvPr>
        </p:nvSpPr>
        <p:spPr>
          <a:xfrm>
            <a:off x="6991350" y="2148840"/>
            <a:ext cx="4179600" cy="1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5"/>
          <p:cNvSpPr txBox="1">
            <a:spLocks noGrp="1"/>
          </p:cNvSpPr>
          <p:nvPr>
            <p:ph type="subTitle" idx="1"/>
          </p:nvPr>
        </p:nvSpPr>
        <p:spPr>
          <a:xfrm>
            <a:off x="6991350" y="3962003"/>
            <a:ext cx="417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066" name="Google Shape;106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accent1"/>
        </a:solidFill>
        <a:effectLst/>
      </p:bgPr>
    </p:bg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9" name="Google Shape;106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1" name="Google Shape;107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72" name="Google Shape;1072;p6"/>
          <p:cNvSpPr>
            <a:spLocks noGrp="1"/>
          </p:cNvSpPr>
          <p:nvPr>
            <p:ph type="chart" idx="2"/>
          </p:nvPr>
        </p:nvSpPr>
        <p:spPr>
          <a:xfrm>
            <a:off x="838200" y="2111608"/>
            <a:ext cx="10515600" cy="3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5" name="Google Shape;107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" name="Google Shape;107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5816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8"/>
          <p:cNvSpPr txBox="1">
            <a:spLocks noGrp="1"/>
          </p:cNvSpPr>
          <p:nvPr>
            <p:ph type="title"/>
          </p:nvPr>
        </p:nvSpPr>
        <p:spPr>
          <a:xfrm>
            <a:off x="4657724" y="2809875"/>
            <a:ext cx="66960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8"/>
          <p:cNvSpPr txBox="1">
            <a:spLocks noGrp="1"/>
          </p:cNvSpPr>
          <p:nvPr>
            <p:ph type="subTitle" idx="1"/>
          </p:nvPr>
        </p:nvSpPr>
        <p:spPr>
          <a:xfrm>
            <a:off x="4657725" y="5028803"/>
            <a:ext cx="669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82" name="Google Shape;1082;p8"/>
          <p:cNvSpPr txBox="1">
            <a:spLocks noGrp="1"/>
          </p:cNvSpPr>
          <p:nvPr>
            <p:ph type="dt" idx="10"/>
          </p:nvPr>
        </p:nvSpPr>
        <p:spPr>
          <a:xfrm>
            <a:off x="4676774" y="6356350"/>
            <a:ext cx="16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3" name="Google Shape;1083;p8"/>
          <p:cNvSpPr txBox="1">
            <a:spLocks noGrp="1"/>
          </p:cNvSpPr>
          <p:nvPr>
            <p:ph type="ftr" idx="11"/>
          </p:nvPr>
        </p:nvSpPr>
        <p:spPr>
          <a:xfrm>
            <a:off x="6743699" y="6356350"/>
            <a:ext cx="254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8"/>
          <p:cNvSpPr txBox="1">
            <a:spLocks noGrp="1"/>
          </p:cNvSpPr>
          <p:nvPr>
            <p:ph type="sldNum" idx="12"/>
          </p:nvPr>
        </p:nvSpPr>
        <p:spPr>
          <a:xfrm>
            <a:off x="9658350" y="6356350"/>
            <a:ext cx="16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1085" name="Google Shape;1085;p8"/>
          <p:cNvCxnSpPr/>
          <p:nvPr/>
        </p:nvCxnSpPr>
        <p:spPr>
          <a:xfrm rot="10800000" flipH="1">
            <a:off x="2209800" y="0"/>
            <a:ext cx="243840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4 People">
  <p:cSld name="Team Slide 4 People">
    <p:bg>
      <p:bgPr>
        <a:solidFill>
          <a:schemeClr val="lt1"/>
        </a:solidFill>
        <a:effectLst/>
      </p:bgPr>
    </p:bg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9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8" name="Google Shape;1088;p9"/>
          <p:cNvSpPr>
            <a:spLocks noGrp="1"/>
          </p:cNvSpPr>
          <p:nvPr>
            <p:ph type="pic" idx="2"/>
          </p:nvPr>
        </p:nvSpPr>
        <p:spPr>
          <a:xfrm>
            <a:off x="1487181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89" name="Google Shape;1089;p9"/>
          <p:cNvSpPr txBox="1">
            <a:spLocks noGrp="1"/>
          </p:cNvSpPr>
          <p:nvPr>
            <p:ph type="body" idx="1"/>
          </p:nvPr>
        </p:nvSpPr>
        <p:spPr>
          <a:xfrm>
            <a:off x="1228568" y="5084524"/>
            <a:ext cx="2317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0" name="Google Shape;1090;p9"/>
          <p:cNvSpPr txBox="1">
            <a:spLocks noGrp="1"/>
          </p:cNvSpPr>
          <p:nvPr>
            <p:ph type="body" idx="3"/>
          </p:nvPr>
        </p:nvSpPr>
        <p:spPr>
          <a:xfrm>
            <a:off x="1487181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1" name="Google Shape;1091;p9"/>
          <p:cNvSpPr>
            <a:spLocks noGrp="1"/>
          </p:cNvSpPr>
          <p:nvPr>
            <p:ph type="pic" idx="4"/>
          </p:nvPr>
        </p:nvSpPr>
        <p:spPr>
          <a:xfrm>
            <a:off x="3836914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2" name="Google Shape;1092;p9"/>
          <p:cNvSpPr txBox="1">
            <a:spLocks noGrp="1"/>
          </p:cNvSpPr>
          <p:nvPr>
            <p:ph type="body" idx="5"/>
          </p:nvPr>
        </p:nvSpPr>
        <p:spPr>
          <a:xfrm>
            <a:off x="3578300" y="5084524"/>
            <a:ext cx="2330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3" name="Google Shape;1093;p9"/>
          <p:cNvSpPr txBox="1">
            <a:spLocks noGrp="1"/>
          </p:cNvSpPr>
          <p:nvPr>
            <p:ph type="body" idx="6"/>
          </p:nvPr>
        </p:nvSpPr>
        <p:spPr>
          <a:xfrm>
            <a:off x="3836913" y="5478796"/>
            <a:ext cx="1855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4" name="Google Shape;1094;p9"/>
          <p:cNvSpPr>
            <a:spLocks noGrp="1"/>
          </p:cNvSpPr>
          <p:nvPr>
            <p:ph type="pic" idx="7"/>
          </p:nvPr>
        </p:nvSpPr>
        <p:spPr>
          <a:xfrm>
            <a:off x="632757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5" name="Google Shape;1095;p9"/>
          <p:cNvSpPr txBox="1">
            <a:spLocks noGrp="1"/>
          </p:cNvSpPr>
          <p:nvPr>
            <p:ph type="body" idx="8"/>
          </p:nvPr>
        </p:nvSpPr>
        <p:spPr>
          <a:xfrm>
            <a:off x="6068964" y="5084524"/>
            <a:ext cx="2317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6" name="Google Shape;1096;p9"/>
          <p:cNvSpPr txBox="1">
            <a:spLocks noGrp="1"/>
          </p:cNvSpPr>
          <p:nvPr>
            <p:ph type="body" idx="9"/>
          </p:nvPr>
        </p:nvSpPr>
        <p:spPr>
          <a:xfrm>
            <a:off x="6327577" y="5478796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7" name="Google Shape;1097;p9"/>
          <p:cNvSpPr>
            <a:spLocks noGrp="1"/>
          </p:cNvSpPr>
          <p:nvPr>
            <p:ph type="pic" idx="13"/>
          </p:nvPr>
        </p:nvSpPr>
        <p:spPr>
          <a:xfrm>
            <a:off x="874745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8" name="Google Shape;1098;p9"/>
          <p:cNvSpPr txBox="1">
            <a:spLocks noGrp="1"/>
          </p:cNvSpPr>
          <p:nvPr>
            <p:ph type="body" idx="14"/>
          </p:nvPr>
        </p:nvSpPr>
        <p:spPr>
          <a:xfrm>
            <a:off x="8488845" y="5084524"/>
            <a:ext cx="2317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9" name="Google Shape;1099;p9"/>
          <p:cNvSpPr txBox="1">
            <a:spLocks noGrp="1"/>
          </p:cNvSpPr>
          <p:nvPr>
            <p:ph type="body" idx="15"/>
          </p:nvPr>
        </p:nvSpPr>
        <p:spPr>
          <a:xfrm>
            <a:off x="8747458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0" name="Google Shape;110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1" name="Google Shape;110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2" name="Google Shape;110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1103" name="Google Shape;1103;p9"/>
          <p:cNvGrpSpPr/>
          <p:nvPr/>
        </p:nvGrpSpPr>
        <p:grpSpPr>
          <a:xfrm>
            <a:off x="7334400" y="0"/>
            <a:ext cx="4857750" cy="1724100"/>
            <a:chOff x="7334400" y="0"/>
            <a:chExt cx="4857750" cy="1724100"/>
          </a:xfrm>
        </p:grpSpPr>
        <p:cxnSp>
          <p:nvCxnSpPr>
            <p:cNvPr id="1104" name="Google Shape;1104;p9"/>
            <p:cNvCxnSpPr/>
            <p:nvPr/>
          </p:nvCxnSpPr>
          <p:spPr>
            <a:xfrm rot="10800000">
              <a:off x="7334400" y="0"/>
              <a:ext cx="48576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5" name="Google Shape;1105;p9"/>
            <p:cNvCxnSpPr/>
            <p:nvPr/>
          </p:nvCxnSpPr>
          <p:spPr>
            <a:xfrm>
              <a:off x="11487150" y="0"/>
              <a:ext cx="705000" cy="1724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">
  <p:cSld name="Smart Art">
    <p:bg>
      <p:bgPr>
        <a:solidFill>
          <a:schemeClr val="lt1"/>
        </a:solidFill>
        <a:effectLst/>
      </p:bgPr>
    </p:bg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oogle Shape;1107;p10"/>
          <p:cNvGrpSpPr/>
          <p:nvPr/>
        </p:nvGrpSpPr>
        <p:grpSpPr>
          <a:xfrm>
            <a:off x="0" y="0"/>
            <a:ext cx="2590800" cy="1027800"/>
            <a:chOff x="0" y="0"/>
            <a:chExt cx="2590800" cy="1027800"/>
          </a:xfrm>
        </p:grpSpPr>
        <p:cxnSp>
          <p:nvCxnSpPr>
            <p:cNvPr id="1108" name="Google Shape;1108;p10"/>
            <p:cNvCxnSpPr/>
            <p:nvPr/>
          </p:nvCxnSpPr>
          <p:spPr>
            <a:xfrm rot="10800000" flipH="1">
              <a:off x="0" y="0"/>
              <a:ext cx="25908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" name="Google Shape;1109;p10"/>
            <p:cNvCxnSpPr/>
            <p:nvPr/>
          </p:nvCxnSpPr>
          <p:spPr>
            <a:xfrm flipH="1">
              <a:off x="150" y="0"/>
              <a:ext cx="704700" cy="102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10" name="Google Shape;11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1" name="Google Shape;1111;p10"/>
          <p:cNvSpPr>
            <a:spLocks noGrp="1"/>
          </p:cNvSpPr>
          <p:nvPr>
            <p:ph type="dgm" idx="2"/>
          </p:nvPr>
        </p:nvSpPr>
        <p:spPr>
          <a:xfrm>
            <a:off x="838200" y="2111375"/>
            <a:ext cx="10515600" cy="3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2" name="Google Shape;11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9" name="Google Shape;1039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0" name="Google Shape;1040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1" name="Google Shape;1041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2" name="Google Shape;1042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7" name="Google Shape;120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8" name="Google Shape;120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9" name="Google Shape;120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0" name="Google Shape;12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ile.es/blog/que-son-los-paradigmas-de-programacio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erestrepoca.github.io/paradigmas-de-programacion/poo/poo_teoria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9"/>
          <p:cNvSpPr txBox="1">
            <a:spLocks noGrp="1"/>
          </p:cNvSpPr>
          <p:nvPr>
            <p:ph type="ctrTitle"/>
          </p:nvPr>
        </p:nvSpPr>
        <p:spPr>
          <a:xfrm>
            <a:off x="6416041" y="3830683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b="1"/>
              <a:t>PARADIGMAS</a:t>
            </a:r>
            <a:r>
              <a:rPr lang="en-US"/>
              <a:t> DE PROGRAMACIÓN.</a:t>
            </a:r>
            <a:endParaRPr/>
          </a:p>
        </p:txBody>
      </p:sp>
      <p:sp>
        <p:nvSpPr>
          <p:cNvPr id="1248" name="Google Shape;1248;p19"/>
          <p:cNvSpPr txBox="1">
            <a:spLocks noGrp="1"/>
          </p:cNvSpPr>
          <p:nvPr>
            <p:ph type="subTitle" idx="1"/>
          </p:nvPr>
        </p:nvSpPr>
        <p:spPr>
          <a:xfrm>
            <a:off x="6416042" y="5121524"/>
            <a:ext cx="4941900" cy="10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Emilio Guerrero.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Esteban Guaman.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Pablo Montalvo.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Brandon Altamirano.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28"/>
          <p:cNvSpPr txBox="1">
            <a:spLocks noGrp="1"/>
          </p:cNvSpPr>
          <p:nvPr>
            <p:ph type="title"/>
          </p:nvPr>
        </p:nvSpPr>
        <p:spPr>
          <a:xfrm>
            <a:off x="1885156" y="2766218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/>
              <a:t>PROGRAMACIÓN REACTIVA</a:t>
            </a:r>
            <a:endParaRPr sz="4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29"/>
          <p:cNvSpPr txBox="1">
            <a:spLocks noGrp="1"/>
          </p:cNvSpPr>
          <p:nvPr>
            <p:ph type="title"/>
          </p:nvPr>
        </p:nvSpPr>
        <p:spPr>
          <a:xfrm>
            <a:off x="2933700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u="sng"/>
              <a:t>QUÉ ES?</a:t>
            </a:r>
            <a:endParaRPr/>
          </a:p>
        </p:txBody>
      </p:sp>
      <p:sp>
        <p:nvSpPr>
          <p:cNvPr id="1321" name="Google Shape;1321;p29"/>
          <p:cNvSpPr txBox="1">
            <a:spLocks noGrp="1"/>
          </p:cNvSpPr>
          <p:nvPr>
            <p:ph type="body" idx="1"/>
          </p:nvPr>
        </p:nvSpPr>
        <p:spPr>
          <a:xfrm>
            <a:off x="2933700" y="2191429"/>
            <a:ext cx="76962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programación reactiva es un paradigma enfocado en el trabajo con flujos de datos infinitos de manera asincrónica.</a:t>
            </a:r>
            <a:endParaRPr sz="1600"/>
          </a:p>
        </p:txBody>
      </p:sp>
      <p:sp>
        <p:nvSpPr>
          <p:cNvPr id="1322" name="Google Shape;132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1323" name="Google Shape;132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1324" name="Google Shape;132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325" name="Google Shape;132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6387" y="4050090"/>
            <a:ext cx="5296639" cy="10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30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SOBRE SU FUNCIONAMIENTO…</a:t>
            </a:r>
            <a:endParaRPr/>
          </a:p>
        </p:txBody>
      </p:sp>
      <p:sp>
        <p:nvSpPr>
          <p:cNvPr id="1331" name="Google Shape;1331;p30"/>
          <p:cNvSpPr txBox="1">
            <a:spLocks noGrp="1"/>
          </p:cNvSpPr>
          <p:nvPr>
            <p:ph type="body" idx="2"/>
          </p:nvPr>
        </p:nvSpPr>
        <p:spPr>
          <a:xfrm>
            <a:off x="1332911" y="2289178"/>
            <a:ext cx="10113300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funcionamiento concreto depende de la implementación. En general se basa en la utilización de un pool de hilos que realizarán todos los procesos. Las tareas a realizar son encoladas y se van asignando a algún hilo libre del pool.</a:t>
            </a:r>
            <a:endParaRPr/>
          </a:p>
        </p:txBody>
      </p:sp>
      <p:pic>
        <p:nvPicPr>
          <p:cNvPr id="1332" name="Google Shape;1332;p30" descr="Esquema de pool de hilos utilizado en el servidor de chat Cabe resaltar...  | Download Scientific Diagr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9158" y="3290208"/>
            <a:ext cx="5357813" cy="263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31"/>
          <p:cNvSpPr txBox="1">
            <a:spLocks noGrp="1"/>
          </p:cNvSpPr>
          <p:nvPr>
            <p:ph type="title"/>
          </p:nvPr>
        </p:nvSpPr>
        <p:spPr>
          <a:xfrm>
            <a:off x="6054725" y="865414"/>
            <a:ext cx="51117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 u="sng"/>
              <a:t>VENTAJAS Y DESVENTAJAS.</a:t>
            </a:r>
            <a:endParaRPr/>
          </a:p>
        </p:txBody>
      </p:sp>
      <p:sp>
        <p:nvSpPr>
          <p:cNvPr id="1338" name="Google Shape;1338;p31"/>
          <p:cNvSpPr txBox="1">
            <a:spLocks noGrp="1"/>
          </p:cNvSpPr>
          <p:nvPr>
            <p:ph type="body" idx="1"/>
          </p:nvPr>
        </p:nvSpPr>
        <p:spPr>
          <a:xfrm>
            <a:off x="5934075" y="1597365"/>
            <a:ext cx="5111700" cy="4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b="1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principal ventaja </a:t>
            </a:r>
            <a:r>
              <a:rPr lang="en-US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la capacidad de atender muchas peticiones con un conjunto limitado de hilos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Tienen una mejor y más predecible escalabilidad y, en general, tardan menos tiempo en arrancar y empezar a servir peticiones.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ambién consumen menos memoria y CPU, al hacer un uso más eficiente. Puede utilizar un número fijo de hilos.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b="0" i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b="1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Por contra</a:t>
            </a:r>
            <a:r>
              <a:rPr lang="en-US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el modelo de programación se complica bastante y el código es menos legible, más difícil de mantener y depurar.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requiere un tiempo de aprendizaje y es más complejo de probar.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falta de librerías reactivas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32"/>
          <p:cNvSpPr txBox="1">
            <a:spLocks noGrp="1"/>
          </p:cNvSpPr>
          <p:nvPr>
            <p:ph type="ctrTitle"/>
          </p:nvPr>
        </p:nvSpPr>
        <p:spPr>
          <a:xfrm>
            <a:off x="4389936" y="430157"/>
            <a:ext cx="4179600" cy="1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200" u="sng" dirty="0" err="1"/>
              <a:t>Referencias</a:t>
            </a:r>
            <a:endParaRPr sz="3200" dirty="0"/>
          </a:p>
        </p:txBody>
      </p:sp>
      <p:sp>
        <p:nvSpPr>
          <p:cNvPr id="1344" name="Google Shape;1344;p32"/>
          <p:cNvSpPr txBox="1">
            <a:spLocks noGrp="1"/>
          </p:cNvSpPr>
          <p:nvPr>
            <p:ph type="subTitle" idx="1"/>
          </p:nvPr>
        </p:nvSpPr>
        <p:spPr>
          <a:xfrm>
            <a:off x="4267200" y="1681843"/>
            <a:ext cx="6403500" cy="42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Canelo, M. M. (2022, 18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abril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). ¿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Qué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son los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paradigmas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programación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? Profile Software Services. </a:t>
            </a:r>
            <a:r>
              <a:rPr lang="en-US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https://profile.es/blog/que-son-los-paradigmas-de-programacion/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Paradigma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programación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orientada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. (s. f.). </a:t>
            </a:r>
            <a:r>
              <a:rPr lang="en-US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https://ferestrepoca.github.io/paradigmas-de-programacion/poo/poo_teoria/index.html</a:t>
            </a:r>
            <a:endParaRPr sz="1800" u="sng" dirty="0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 b="0" i="1" dirty="0">
                <a:latin typeface="Times New Roman"/>
                <a:ea typeface="Times New Roman"/>
                <a:cs typeface="Times New Roman"/>
                <a:sym typeface="Times New Roman"/>
              </a:rPr>
              <a:t>¿</a:t>
            </a:r>
            <a:r>
              <a:rPr lang="en-US" sz="2000" b="0" i="1" dirty="0" err="1">
                <a:latin typeface="Times New Roman"/>
                <a:ea typeface="Times New Roman"/>
                <a:cs typeface="Times New Roman"/>
                <a:sym typeface="Times New Roman"/>
              </a:rPr>
              <a:t>Qué</a:t>
            </a:r>
            <a:r>
              <a:rPr lang="en-US" sz="2000" b="0" i="1" dirty="0">
                <a:latin typeface="Times New Roman"/>
                <a:ea typeface="Times New Roman"/>
                <a:cs typeface="Times New Roman"/>
                <a:sym typeface="Times New Roman"/>
              </a:rPr>
              <a:t> es la </a:t>
            </a:r>
            <a:r>
              <a:rPr lang="en-US" sz="2000" b="0" i="1" dirty="0" err="1">
                <a:latin typeface="Times New Roman"/>
                <a:ea typeface="Times New Roman"/>
                <a:cs typeface="Times New Roman"/>
                <a:sym typeface="Times New Roman"/>
              </a:rPr>
              <a:t>Programación</a:t>
            </a:r>
            <a:r>
              <a:rPr lang="en-US" sz="2000" b="0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1" dirty="0" err="1">
                <a:latin typeface="Times New Roman"/>
                <a:ea typeface="Times New Roman"/>
                <a:cs typeface="Times New Roman"/>
                <a:sym typeface="Times New Roman"/>
              </a:rPr>
              <a:t>Funcional</a:t>
            </a:r>
            <a:r>
              <a:rPr lang="en-US" sz="2000" b="0" i="1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r>
              <a:rPr lang="en-US" sz="2000" b="0" i="0" dirty="0">
                <a:latin typeface="Times New Roman"/>
                <a:ea typeface="Times New Roman"/>
                <a:cs typeface="Times New Roman"/>
                <a:sym typeface="Times New Roman"/>
              </a:rPr>
              <a:t> (s. f.). </a:t>
            </a:r>
            <a:r>
              <a:rPr lang="en-US" sz="2000" b="0" i="0" dirty="0" err="1">
                <a:latin typeface="Times New Roman"/>
                <a:ea typeface="Times New Roman"/>
                <a:cs typeface="Times New Roman"/>
                <a:sym typeface="Times New Roman"/>
              </a:rPr>
              <a:t>CódigoFacilito</a:t>
            </a:r>
            <a:r>
              <a:rPr lang="en-US" sz="2000" b="0" i="0" dirty="0"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r>
              <a:rPr lang="en-US" sz="2000" b="0" i="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https://codigofacilito.com/articulos/programacion-funcional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 b="0" i="0" dirty="0" err="1">
                <a:latin typeface="Times New Roman"/>
                <a:ea typeface="Times New Roman"/>
                <a:cs typeface="Times New Roman"/>
                <a:sym typeface="Times New Roman"/>
              </a:rPr>
              <a:t>ISCyP</a:t>
            </a:r>
            <a:r>
              <a:rPr lang="en-US" sz="1600" b="0" i="0" dirty="0">
                <a:latin typeface="Times New Roman"/>
                <a:ea typeface="Times New Roman"/>
                <a:cs typeface="Times New Roman"/>
                <a:sym typeface="Times New Roman"/>
              </a:rPr>
              <a:t>, G. D. (s. f.). </a:t>
            </a:r>
            <a:r>
              <a:rPr lang="en-US" sz="1600" b="0" i="1" dirty="0" err="1">
                <a:latin typeface="Times New Roman"/>
                <a:ea typeface="Times New Roman"/>
                <a:cs typeface="Times New Roman"/>
                <a:sym typeface="Times New Roman"/>
              </a:rPr>
              <a:t>Programación</a:t>
            </a:r>
            <a:r>
              <a:rPr lang="en-US" sz="1600" b="0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1" dirty="0" err="1">
                <a:latin typeface="Times New Roman"/>
                <a:ea typeface="Times New Roman"/>
                <a:cs typeface="Times New Roman"/>
                <a:sym typeface="Times New Roman"/>
              </a:rPr>
              <a:t>Estructurada</a:t>
            </a:r>
            <a:r>
              <a:rPr lang="en-US" sz="1600" b="0" i="0" dirty="0"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r>
              <a:rPr lang="en-US" sz="1600" b="0" i="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https://webs.um.es/ldaniel/iscyp17-18/10-programacionEstructurada.html</a:t>
            </a: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 b="0" i="1" dirty="0">
                <a:latin typeface="Times New Roman"/>
                <a:ea typeface="Times New Roman"/>
                <a:cs typeface="Times New Roman"/>
                <a:sym typeface="Times New Roman"/>
              </a:rPr>
              <a:t>La </a:t>
            </a:r>
            <a:r>
              <a:rPr lang="en-US" sz="1600" b="0" i="1" dirty="0" err="1">
                <a:latin typeface="Times New Roman"/>
                <a:ea typeface="Times New Roman"/>
                <a:cs typeface="Times New Roman"/>
                <a:sym typeface="Times New Roman"/>
              </a:rPr>
              <a:t>programación</a:t>
            </a:r>
            <a:r>
              <a:rPr lang="en-US" sz="1600" b="0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1" dirty="0" err="1">
                <a:latin typeface="Times New Roman"/>
                <a:ea typeface="Times New Roman"/>
                <a:cs typeface="Times New Roman"/>
                <a:sym typeface="Times New Roman"/>
              </a:rPr>
              <a:t>reactiva</a:t>
            </a:r>
            <a:r>
              <a:rPr lang="en-US" sz="1600" b="0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1" dirty="0" err="1">
                <a:latin typeface="Times New Roman"/>
                <a:ea typeface="Times New Roman"/>
                <a:cs typeface="Times New Roman"/>
                <a:sym typeface="Times New Roman"/>
              </a:rPr>
              <a:t>en</a:t>
            </a:r>
            <a:r>
              <a:rPr lang="en-US" sz="1600" b="0" i="1" dirty="0">
                <a:latin typeface="Times New Roman"/>
                <a:ea typeface="Times New Roman"/>
                <a:cs typeface="Times New Roman"/>
                <a:sym typeface="Times New Roman"/>
              </a:rPr>
              <a:t> Spring</a:t>
            </a:r>
            <a:r>
              <a:rPr lang="en-US" sz="1600" b="0" i="0" dirty="0">
                <a:latin typeface="Times New Roman"/>
                <a:ea typeface="Times New Roman"/>
                <a:cs typeface="Times New Roman"/>
                <a:sym typeface="Times New Roman"/>
              </a:rPr>
              <a:t>. (2020, 17 </a:t>
            </a:r>
            <a:r>
              <a:rPr lang="en-US" sz="1600" b="0" i="0" dirty="0" err="1">
                <a:latin typeface="Times New Roman"/>
                <a:ea typeface="Times New Roman"/>
                <a:cs typeface="Times New Roman"/>
                <a:sym typeface="Times New Roman"/>
              </a:rPr>
              <a:t>junio</a:t>
            </a:r>
            <a:r>
              <a:rPr lang="en-US" sz="1600" b="0" i="0" dirty="0">
                <a:latin typeface="Times New Roman"/>
                <a:ea typeface="Times New Roman"/>
                <a:cs typeface="Times New Roman"/>
                <a:sym typeface="Times New Roman"/>
              </a:rPr>
              <a:t>). Deloitte Spain. </a:t>
            </a:r>
            <a:r>
              <a:rPr lang="en-US" sz="1600" b="0" i="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https://www2.deloitte.com/es/es/pages/technology/articles/la-programacion-reactiva-en-spring.html</a:t>
            </a:r>
            <a:endParaRPr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0"/>
          <p:cNvSpPr txBox="1">
            <a:spLocks noGrp="1"/>
          </p:cNvSpPr>
          <p:nvPr>
            <p:ph type="title"/>
          </p:nvPr>
        </p:nvSpPr>
        <p:spPr>
          <a:xfrm>
            <a:off x="1333499" y="881743"/>
            <a:ext cx="32712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PROGRAMACION ESTRUCTURADA</a:t>
            </a:r>
            <a:endParaRPr/>
          </a:p>
        </p:txBody>
      </p:sp>
      <p:sp>
        <p:nvSpPr>
          <p:cNvPr id="1254" name="Google Shape;1254;p20"/>
          <p:cNvSpPr txBox="1">
            <a:spLocks noGrp="1"/>
          </p:cNvSpPr>
          <p:nvPr>
            <p:ph type="body" idx="1"/>
          </p:nvPr>
        </p:nvSpPr>
        <p:spPr>
          <a:xfrm>
            <a:off x="1333500" y="2686051"/>
            <a:ext cx="32712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dirty="0" err="1"/>
              <a:t>Hablamos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un </a:t>
            </a:r>
            <a:r>
              <a:rPr lang="en-US" dirty="0" err="1"/>
              <a:t>paradigma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orientado</a:t>
            </a:r>
            <a:r>
              <a:rPr lang="en-US" dirty="0"/>
              <a:t> a </a:t>
            </a:r>
            <a:r>
              <a:rPr lang="en-US" dirty="0" err="1"/>
              <a:t>mejorar</a:t>
            </a:r>
            <a:r>
              <a:rPr lang="en-US" dirty="0"/>
              <a:t> la </a:t>
            </a:r>
            <a:r>
              <a:rPr lang="en-US" dirty="0" err="1"/>
              <a:t>claridad</a:t>
            </a:r>
            <a:r>
              <a:rPr lang="en-US" dirty="0"/>
              <a:t>, </a:t>
            </a:r>
            <a:r>
              <a:rPr lang="en-US" dirty="0" err="1"/>
              <a:t>calidad</a:t>
            </a:r>
            <a:r>
              <a:rPr lang="en-US" dirty="0"/>
              <a:t> y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de un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únicamente</a:t>
            </a:r>
            <a:r>
              <a:rPr lang="en-US" dirty="0"/>
              <a:t> </a:t>
            </a:r>
            <a:r>
              <a:rPr lang="en-US" dirty="0" err="1"/>
              <a:t>subrutinas</a:t>
            </a:r>
            <a:r>
              <a:rPr lang="en-US" dirty="0"/>
              <a:t> o </a:t>
            </a:r>
            <a:r>
              <a:rPr lang="en-US" dirty="0" err="1"/>
              <a:t>funciones</a:t>
            </a:r>
            <a:r>
              <a:rPr lang="en-US" dirty="0"/>
              <a:t> y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estructuras</a:t>
            </a:r>
            <a:r>
              <a:rPr lang="en-US" dirty="0"/>
              <a:t>: </a:t>
            </a:r>
            <a:r>
              <a:rPr lang="en-US" dirty="0" err="1"/>
              <a:t>secuencial</a:t>
            </a:r>
            <a:r>
              <a:rPr lang="en-US" dirty="0"/>
              <a:t>, </a:t>
            </a:r>
            <a:r>
              <a:rPr lang="en-US" dirty="0" err="1"/>
              <a:t>condicional</a:t>
            </a:r>
            <a:r>
              <a:rPr lang="en-US" dirty="0"/>
              <a:t> y </a:t>
            </a:r>
            <a:r>
              <a:rPr lang="en-US" dirty="0" err="1"/>
              <a:t>repetitiva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21"/>
          <p:cNvSpPr txBox="1">
            <a:spLocks noGrp="1"/>
          </p:cNvSpPr>
          <p:nvPr>
            <p:ph type="title"/>
          </p:nvPr>
        </p:nvSpPr>
        <p:spPr>
          <a:xfrm>
            <a:off x="1362075" y="977674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TIPOS DE ESTRUCTURAS.</a:t>
            </a:r>
            <a:endParaRPr/>
          </a:p>
        </p:txBody>
      </p:sp>
      <p:sp>
        <p:nvSpPr>
          <p:cNvPr id="1260" name="Google Shape;1260;p21"/>
          <p:cNvSpPr txBox="1">
            <a:spLocks noGrp="1"/>
          </p:cNvSpPr>
          <p:nvPr>
            <p:ph type="body" idx="1"/>
          </p:nvPr>
        </p:nvSpPr>
        <p:spPr>
          <a:xfrm>
            <a:off x="1362075" y="2754539"/>
            <a:ext cx="51117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/>
              <a:t>Estructura Secuencial.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/>
              <a:t>Estructura Condicional.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/>
              <a:t>Estructura Iterativa con Condición.</a:t>
            </a:r>
            <a:endParaRPr/>
          </a:p>
        </p:txBody>
      </p:sp>
      <p:sp>
        <p:nvSpPr>
          <p:cNvPr id="1261" name="Google Shape;1261;p21"/>
          <p:cNvSpPr txBox="1"/>
          <p:nvPr/>
        </p:nvSpPr>
        <p:spPr>
          <a:xfrm>
            <a:off x="1362075" y="4849586"/>
            <a:ext cx="51117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Los 3 tipos de estructuras mencionadas no aparecen de forma aislada sino que unas aparecen "en el interior" (o anidada) de cualquiera de ellas. Iterativa con Condición.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2"/>
          <p:cNvSpPr txBox="1">
            <a:spLocks noGrp="1"/>
          </p:cNvSpPr>
          <p:nvPr>
            <p:ph type="ctrTitle"/>
          </p:nvPr>
        </p:nvSpPr>
        <p:spPr>
          <a:xfrm>
            <a:off x="6934200" y="1332412"/>
            <a:ext cx="4179600" cy="1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PROGRAMACIÓN ORIENTADA A OBJETOS</a:t>
            </a:r>
            <a:endParaRPr/>
          </a:p>
        </p:txBody>
      </p:sp>
      <p:sp>
        <p:nvSpPr>
          <p:cNvPr id="1267" name="Google Shape;1267;p22"/>
          <p:cNvSpPr txBox="1">
            <a:spLocks noGrp="1"/>
          </p:cNvSpPr>
          <p:nvPr>
            <p:ph type="subTitle" idx="1"/>
          </p:nvPr>
        </p:nvSpPr>
        <p:spPr>
          <a:xfrm>
            <a:off x="6991349" y="3962003"/>
            <a:ext cx="471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¿Qué es? ¿Cuales son las ventajas y desventajas????</a:t>
            </a:r>
            <a:endParaRPr/>
          </a:p>
        </p:txBody>
      </p:sp>
      <p:sp>
        <p:nvSpPr>
          <p:cNvPr id="1268" name="Google Shape;1268;p22"/>
          <p:cNvSpPr txBox="1"/>
          <p:nvPr/>
        </p:nvSpPr>
        <p:spPr>
          <a:xfrm>
            <a:off x="7102929" y="4596095"/>
            <a:ext cx="417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Veamoslo.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i="1" u="sng"/>
              <a:t>¿QUÉ ES?</a:t>
            </a:r>
            <a:endParaRPr/>
          </a:p>
        </p:txBody>
      </p:sp>
      <p:sp>
        <p:nvSpPr>
          <p:cNvPr id="1274" name="Google Shape;1274;p23"/>
          <p:cNvSpPr txBox="1"/>
          <p:nvPr/>
        </p:nvSpPr>
        <p:spPr>
          <a:xfrm>
            <a:off x="838200" y="1616529"/>
            <a:ext cx="10444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habla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de un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tipo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programación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la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cual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se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construyen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resolver.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simplificando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depuración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ciertas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5" name="Google Shape;1275;p23"/>
          <p:cNvCxnSpPr/>
          <p:nvPr/>
        </p:nvCxnSpPr>
        <p:spPr>
          <a:xfrm>
            <a:off x="0" y="3647854"/>
            <a:ext cx="2922900" cy="3210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6" name="Google Shape;1276;p23"/>
          <p:cNvCxnSpPr/>
          <p:nvPr/>
        </p:nvCxnSpPr>
        <p:spPr>
          <a:xfrm>
            <a:off x="0" y="3647854"/>
            <a:ext cx="2604300" cy="3210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7" name="Google Shape;1277;p23"/>
          <p:cNvCxnSpPr/>
          <p:nvPr/>
        </p:nvCxnSpPr>
        <p:spPr>
          <a:xfrm rot="10800000" flipH="1">
            <a:off x="0" y="6180300"/>
            <a:ext cx="2922900" cy="677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8" name="Google Shape;1278;p23"/>
          <p:cNvSpPr txBox="1"/>
          <p:nvPr/>
        </p:nvSpPr>
        <p:spPr>
          <a:xfrm>
            <a:off x="4139292" y="5820697"/>
            <a:ext cx="774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lenguajes de programación orientados a objetos son Java, Python y C#.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9" name="Google Shape;127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6134" y="2727075"/>
            <a:ext cx="2781688" cy="2619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24"/>
          <p:cNvSpPr txBox="1">
            <a:spLocks noGrp="1"/>
          </p:cNvSpPr>
          <p:nvPr>
            <p:ph type="title"/>
          </p:nvPr>
        </p:nvSpPr>
        <p:spPr>
          <a:xfrm>
            <a:off x="960664" y="448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/>
              <a:t>VENTAJAS Y DESVENTAJAS.</a:t>
            </a:r>
            <a:endParaRPr/>
          </a:p>
        </p:txBody>
      </p:sp>
      <p:sp>
        <p:nvSpPr>
          <p:cNvPr id="1285" name="Google Shape;1285;p24"/>
          <p:cNvSpPr txBox="1"/>
          <p:nvPr/>
        </p:nvSpPr>
        <p:spPr>
          <a:xfrm>
            <a:off x="1208314" y="1869621"/>
            <a:ext cx="98052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programación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orientada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tiene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muchas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ventajas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algunas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son: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Beneficios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Desarrollo.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Amplia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documentación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Mantenimiento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Software.</a:t>
            </a: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</p:txBody>
      </p:sp>
      <p:sp>
        <p:nvSpPr>
          <p:cNvPr id="1286" name="Google Shape;1286;p24"/>
          <p:cNvSpPr txBox="1"/>
          <p:nvPr/>
        </p:nvSpPr>
        <p:spPr>
          <a:xfrm>
            <a:off x="1208314" y="3928747"/>
            <a:ext cx="98052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Así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mismo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algunas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desventajas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podrian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ejecución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orientados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lenta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fase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diseño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Tamaño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cxnSp>
        <p:nvCxnSpPr>
          <p:cNvPr id="1287" name="Google Shape;1287;p24"/>
          <p:cNvCxnSpPr/>
          <p:nvPr/>
        </p:nvCxnSpPr>
        <p:spPr>
          <a:xfrm flipH="1">
            <a:off x="9862564" y="0"/>
            <a:ext cx="1613700" cy="68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8" name="Google Shape;1288;p24"/>
          <p:cNvCxnSpPr/>
          <p:nvPr/>
        </p:nvCxnSpPr>
        <p:spPr>
          <a:xfrm rot="10800000">
            <a:off x="9960300" y="-43"/>
            <a:ext cx="2231700" cy="243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25"/>
          <p:cNvSpPr txBox="1">
            <a:spLocks noGrp="1"/>
          </p:cNvSpPr>
          <p:nvPr>
            <p:ph type="title"/>
          </p:nvPr>
        </p:nvSpPr>
        <p:spPr>
          <a:xfrm>
            <a:off x="4657724" y="2809875"/>
            <a:ext cx="66960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/>
              <a:t>PROGRAMACIÓN FUNCIONAL</a:t>
            </a:r>
            <a:endParaRPr b="1"/>
          </a:p>
        </p:txBody>
      </p:sp>
      <p:sp>
        <p:nvSpPr>
          <p:cNvPr id="1294" name="Google Shape;1294;p25"/>
          <p:cNvSpPr txBox="1">
            <a:spLocks noGrp="1"/>
          </p:cNvSpPr>
          <p:nvPr>
            <p:ph type="subTitle" idx="1"/>
          </p:nvPr>
        </p:nvSpPr>
        <p:spPr>
          <a:xfrm>
            <a:off x="4676774" y="5028803"/>
            <a:ext cx="669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</a:pPr>
            <a:r>
              <a:rPr lang="en-US"/>
              <a:t>¿De que trata este paradigma?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6"/>
          <p:cNvSpPr txBox="1">
            <a:spLocks noGrp="1"/>
          </p:cNvSpPr>
          <p:nvPr>
            <p:ph type="title"/>
          </p:nvPr>
        </p:nvSpPr>
        <p:spPr>
          <a:xfrm>
            <a:off x="1623899" y="230590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 u="sng"/>
              <a:t>¿QUÉ ES?</a:t>
            </a:r>
            <a:endParaRPr/>
          </a:p>
        </p:txBody>
      </p:sp>
      <p:sp>
        <p:nvSpPr>
          <p:cNvPr id="1300" name="Google Shape;1300;p26"/>
          <p:cNvSpPr txBox="1"/>
          <p:nvPr/>
        </p:nvSpPr>
        <p:spPr>
          <a:xfrm>
            <a:off x="1038225" y="1400852"/>
            <a:ext cx="101157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programación funcional es un paradigma declarativo. Nos enfocaremos en "qué" estamos haciendo y no en "cómo" se está haciendo que sería el enfoque imperativo. Esto quiere decir que nosotros expresaremos nuestra lógica sin describir controles de flujo; no usaremos ciclos o condicionales.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26"/>
          <p:cNvSpPr txBox="1"/>
          <p:nvPr/>
        </p:nvSpPr>
        <p:spPr>
          <a:xfrm>
            <a:off x="1002846" y="2726415"/>
            <a:ext cx="1011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las funciones que puedan tomar funciones como parámetros y devolver funciones como resultado serán conocidas como función de orden superior.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2" name="Google Shape;1302;p26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17129"/>
          <a:stretch/>
        </p:blipFill>
        <p:spPr>
          <a:xfrm>
            <a:off x="2724150" y="3497980"/>
            <a:ext cx="5962650" cy="2779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7" name="Google Shape;130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056" y="1102860"/>
            <a:ext cx="6390085" cy="258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4322" y="3206666"/>
            <a:ext cx="6618513" cy="31061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27"/>
          <p:cNvSpPr/>
          <p:nvPr/>
        </p:nvSpPr>
        <p:spPr>
          <a:xfrm>
            <a:off x="3184071" y="1641022"/>
            <a:ext cx="914400" cy="8409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27"/>
          <p:cNvSpPr/>
          <p:nvPr/>
        </p:nvSpPr>
        <p:spPr>
          <a:xfrm>
            <a:off x="8172450" y="4359729"/>
            <a:ext cx="987900" cy="955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Microsoft Office PowerPoint</Application>
  <PresentationFormat>Panorámica</PresentationFormat>
  <Paragraphs>56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Open Sans</vt:lpstr>
      <vt:lpstr>Times New Roman</vt:lpstr>
      <vt:lpstr>Office Theme</vt:lpstr>
      <vt:lpstr>Office Theme</vt:lpstr>
      <vt:lpstr>PARADIGMAS DE PROGRAMACIÓN.</vt:lpstr>
      <vt:lpstr>PROGRAMACION ESTRUCTURADA</vt:lpstr>
      <vt:lpstr>TIPOS DE ESTRUCTURAS.</vt:lpstr>
      <vt:lpstr>PROGRAMACIÓN ORIENTADA A OBJETOS</vt:lpstr>
      <vt:lpstr>¿QUÉ ES?</vt:lpstr>
      <vt:lpstr>VENTAJAS Y DESVENTAJAS.</vt:lpstr>
      <vt:lpstr>PROGRAMACIÓN FUNCIONAL</vt:lpstr>
      <vt:lpstr>¿QUÉ ES?</vt:lpstr>
      <vt:lpstr>Presentación de PowerPoint</vt:lpstr>
      <vt:lpstr>PROGRAMACIÓN REACTIVA</vt:lpstr>
      <vt:lpstr>QUÉ ES?</vt:lpstr>
      <vt:lpstr>SOBRE SU FUNCIONAMIENTO…</vt:lpstr>
      <vt:lpstr>VENTAJAS Y DESVENTAJAS.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PARADIGMAS DE PROGRAMACIÓN.</dc:title>
  <dc:creator>Laboratorio</dc:creator>
  <cp:lastModifiedBy>Laboratorio</cp:lastModifiedBy>
  <cp:revision>1</cp:revision>
  <dcterms:modified xsi:type="dcterms:W3CDTF">2023-03-30T22:08:18Z</dcterms:modified>
</cp:coreProperties>
</file>