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EAA5E-919C-467C-1AD0-8F8F21A4A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30AC8E-339E-F4FA-9665-8A700792E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A2D5E-F3AD-5CAC-85C2-4C85DBDA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AAEB35-67B4-FDBA-D070-5AE0A806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3FD43-6E7C-685E-B35F-0F2DA091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37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4FC07-39E0-29F9-609F-E9EF97B8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C67E0C-C5CA-6F98-F979-15E34ADB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96110-FC30-109D-E68C-5CE2CC9E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C274B-CDB4-E20A-9E87-B54E81AF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BA1E62-8110-283C-48DA-EA299BC8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9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486C24-9678-8058-4146-7136A49D6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551ACA-DA1C-73B5-B2F4-8C3332670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B34A2-4CDE-23FA-B2C1-056329B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10629-581E-CB76-8290-270A7F62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46A51F-450A-BE73-3454-60895BFA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9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360F0-5A19-7B24-05EC-2289DC72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14C198-BB7F-03AE-F92E-6AA6B4F1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80A94-0067-AA3D-64C6-46D97911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C465F-E6FC-B02F-27CE-D647C83B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E37FB-670D-569E-1DDD-52D680D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1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351C6-59A6-62AF-F756-1E96BE8F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75055B-3A58-9233-2188-7674EBF4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346CF-7EFF-F419-E59C-BB17C459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2E300-091B-8C4F-48A5-D5392634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B203F8-6B69-5FC8-DCED-F0472274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6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A4981-64BF-659F-8F60-8A4B00A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98389-449E-F7D1-8997-A5866D66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35BA0A-3E9F-3F23-984B-F24402B6D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AF0735-40F0-D7A1-14AE-1440160F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E6044-9E3E-9E12-3452-254B9B91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2D690D-472F-D9F2-B67E-2463C77E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19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B790D-BCBA-592F-0635-2E37C323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9BAFD2-A060-0580-EA3D-9562BCDBC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1BB0A9-1A1B-275E-A319-2FF1D1DF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59ADAC-C038-1B4F-9BC1-921371368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268CA1-9ED8-4D19-EECD-3B3DA8B4F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861CC5-2A61-E260-AD35-7D0EB3E4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ACD827-CB1B-FD0A-FF29-BC2B949A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FD591D-E9E3-710B-ABAA-B98A74B7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1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DAF38-2378-65E3-289D-428C9F3A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4E0270-BBD9-396C-7EFB-491AC026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60A444-CC2F-EE45-264F-AC0C01B4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4C84A1-3A26-20C7-3F0A-2551584A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45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8DDB2F-E0C8-3D8D-89E6-E34093C7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862BB9-6EBC-ACDA-B061-FD8A5143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38ED37-B6E1-C367-3458-DB8F27B7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22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39722-FC9E-B8FE-76E3-B428F72F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CB2F2-A37A-935B-8ED8-56AE9955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84F6F-10B6-96A0-1E88-4314E03D3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B497FD-6E43-6A0B-F787-D2A673B6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EBCC28-079A-6DD9-9A4A-A8847537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6CAA00-3F60-ACE6-E028-F9AF9535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69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A2E8F-1A5A-EEDA-EA6A-1E97F5EE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EADA4A-954A-2135-E249-FAACF139B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9165F0-7123-7763-558C-9F55DC66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184C3D-DFAA-F09C-80F4-B673EAC4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FB6D69-7170-46C3-D336-4A3DE22D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93B09B-D910-396E-25AA-04E9821F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78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77261F-60FE-DFB7-3326-42BDBA52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F2C1D-AB26-5D23-18F1-EEE7325D8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4C0BD-65DA-CE82-ABF0-498EA2569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F733-5E29-4196-A2FB-4FA91EA8CD9B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C5051-A036-1C2B-4D6F-FC008F40C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A3EB96-215B-EE5A-35C9-D8D41814A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E4BD-80C3-412E-8B29-B9EC6927E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1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ED93DD0-E074-BA58-6F9F-B00D4C14629F}"/>
              </a:ext>
            </a:extLst>
          </p:cNvPr>
          <p:cNvSpPr/>
          <p:nvPr/>
        </p:nvSpPr>
        <p:spPr>
          <a:xfrm>
            <a:off x="4712970" y="1631980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ContainerTabs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319B79A-65C7-984D-ADEB-CE7DF5749199}"/>
              </a:ext>
            </a:extLst>
          </p:cNvPr>
          <p:cNvSpPr/>
          <p:nvPr/>
        </p:nvSpPr>
        <p:spPr>
          <a:xfrm>
            <a:off x="6166485" y="929917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ContainerPage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DE53981-A6BA-4560-369A-1590FDC9687D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5372100" y="1312187"/>
            <a:ext cx="1453515" cy="319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468976C1-3E03-427F-5AD2-0B259DF7D26E}"/>
              </a:ext>
            </a:extLst>
          </p:cNvPr>
          <p:cNvSpPr/>
          <p:nvPr/>
        </p:nvSpPr>
        <p:spPr>
          <a:xfrm>
            <a:off x="8667750" y="3784890"/>
            <a:ext cx="1318260" cy="38227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Icon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86F7540-807C-5CAB-54A9-93EF185A96D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825615" y="1312187"/>
            <a:ext cx="2501265" cy="2472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E57FB0D-7137-971C-A71A-A5FB0E8FCA5C}"/>
              </a:ext>
            </a:extLst>
          </p:cNvPr>
          <p:cNvSpPr/>
          <p:nvPr/>
        </p:nvSpPr>
        <p:spPr>
          <a:xfrm>
            <a:off x="3196590" y="2396520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ContainerList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956385-BC97-12D8-F558-7F980039B617}"/>
              </a:ext>
            </a:extLst>
          </p:cNvPr>
          <p:cNvSpPr/>
          <p:nvPr/>
        </p:nvSpPr>
        <p:spPr>
          <a:xfrm>
            <a:off x="7109460" y="3784890"/>
            <a:ext cx="1318260" cy="3822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BoolControl</a:t>
            </a:r>
            <a:endParaRPr lang="de-DE" sz="14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24CA97-66C2-158E-6CF1-4BB5EABBCBA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>
            <a:off x="5372100" y="2014250"/>
            <a:ext cx="2396490" cy="177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EA35881-97E8-10FE-49FD-58AE493A232F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flipV="1">
            <a:off x="3855720" y="2014250"/>
            <a:ext cx="1516380" cy="38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8D9CB110-DB9F-F995-0E02-08448AFA6074}"/>
              </a:ext>
            </a:extLst>
          </p:cNvPr>
          <p:cNvSpPr/>
          <p:nvPr/>
        </p:nvSpPr>
        <p:spPr>
          <a:xfrm>
            <a:off x="4712970" y="3082827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de-DE" sz="1400" kern="1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B65B74B-0B49-0F46-0832-15FE05972A40}"/>
              </a:ext>
            </a:extLst>
          </p:cNvPr>
          <p:cNvSpPr/>
          <p:nvPr/>
        </p:nvSpPr>
        <p:spPr>
          <a:xfrm>
            <a:off x="1626870" y="3082827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ContainerStack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6644CEC-458F-735D-3787-3A308DC63814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 flipH="1">
            <a:off x="2286000" y="2778790"/>
            <a:ext cx="1569720" cy="30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2B18849-396E-8CA0-BA80-7584930AB997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3855720" y="2778790"/>
            <a:ext cx="1516380" cy="30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4740D73C-A09C-7BAE-CC27-D2E9AFE97EE3}"/>
              </a:ext>
            </a:extLst>
          </p:cNvPr>
          <p:cNvSpPr/>
          <p:nvPr/>
        </p:nvSpPr>
        <p:spPr>
          <a:xfrm>
            <a:off x="822960" y="3784890"/>
            <a:ext cx="1318260" cy="38227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EF2D7C8-9DAB-B7D3-3452-A950C7D9CD80}"/>
              </a:ext>
            </a:extLst>
          </p:cNvPr>
          <p:cNvSpPr/>
          <p:nvPr/>
        </p:nvSpPr>
        <p:spPr>
          <a:xfrm>
            <a:off x="2381250" y="3784890"/>
            <a:ext cx="1318260" cy="38227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BoolIndicator</a:t>
            </a:r>
            <a:endParaRPr lang="de-DE" sz="14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24E7D99-EA66-83E3-4042-125F9228AAE8}"/>
              </a:ext>
            </a:extLst>
          </p:cNvPr>
          <p:cNvSpPr/>
          <p:nvPr/>
        </p:nvSpPr>
        <p:spPr>
          <a:xfrm>
            <a:off x="3939540" y="3775174"/>
            <a:ext cx="1318260" cy="38227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5F190F0-E39C-16A7-A575-8BC933442EE2}"/>
              </a:ext>
            </a:extLst>
          </p:cNvPr>
          <p:cNvSpPr/>
          <p:nvPr/>
        </p:nvSpPr>
        <p:spPr>
          <a:xfrm>
            <a:off x="5497830" y="3784890"/>
            <a:ext cx="1371600" cy="3822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endParaRPr lang="de-DE" sz="14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FEC8E025-F440-C220-A6C1-F2563564CEF8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 flipH="1">
            <a:off x="1482090" y="3465097"/>
            <a:ext cx="803910" cy="319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5758639-35A8-7B94-BE1C-E27A4042C319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>
            <a:off x="2286000" y="3465097"/>
            <a:ext cx="754380" cy="319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C87534B-7DAE-F1B5-390F-B7535AC44534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4598670" y="3465097"/>
            <a:ext cx="773430" cy="310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F0239F4-0EB7-1E65-A393-D4C1F0078181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5372100" y="3465097"/>
            <a:ext cx="811530" cy="319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B0AF076-C7E5-892A-16F5-26CB12CFEAD4}"/>
              </a:ext>
            </a:extLst>
          </p:cNvPr>
          <p:cNvSpPr txBox="1"/>
          <p:nvPr/>
        </p:nvSpPr>
        <p:spPr>
          <a:xfrm>
            <a:off x="10226040" y="3784890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Leaf Elements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9F342C9-BA13-32D7-06AC-F95910A45AFB}"/>
              </a:ext>
            </a:extLst>
          </p:cNvPr>
          <p:cNvSpPr txBox="1"/>
          <p:nvPr/>
        </p:nvSpPr>
        <p:spPr>
          <a:xfrm>
            <a:off x="10226040" y="936386"/>
            <a:ext cx="16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Visual </a:t>
            </a:r>
            <a:r>
              <a:rPr lang="de-DE" dirty="0" err="1"/>
              <a:t>Tree</a:t>
            </a:r>
            <a:r>
              <a:rPr lang="de-DE" dirty="0"/>
              <a:t> Root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E657003-7B88-285D-F676-59338A2D34CB}"/>
              </a:ext>
            </a:extLst>
          </p:cNvPr>
          <p:cNvSpPr txBox="1"/>
          <p:nvPr/>
        </p:nvSpPr>
        <p:spPr>
          <a:xfrm>
            <a:off x="10226040" y="1894860"/>
            <a:ext cx="1451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65000"/>
                  </a:schemeClr>
                </a:solidFill>
              </a:rPr>
              <a:t>Containers</a:t>
            </a:r>
          </a:p>
          <a:p>
            <a:r>
              <a:rPr lang="de-DE" b="1" dirty="0">
                <a:solidFill>
                  <a:srgbClr val="92D050"/>
                </a:solidFill>
              </a:rPr>
              <a:t>Controls</a:t>
            </a:r>
          </a:p>
          <a:p>
            <a:r>
              <a:rPr lang="de-DE" b="1" dirty="0" err="1">
                <a:solidFill>
                  <a:srgbClr val="00B0F0"/>
                </a:solidFill>
              </a:rPr>
              <a:t>Indicators</a:t>
            </a:r>
            <a:endParaRPr lang="de-DE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0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7747-D129-2E8F-A362-EFD4DF543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23FE071-B269-7655-85CA-BEF2E7D80927}"/>
              </a:ext>
            </a:extLst>
          </p:cNvPr>
          <p:cNvSpPr/>
          <p:nvPr/>
        </p:nvSpPr>
        <p:spPr>
          <a:xfrm>
            <a:off x="4712970" y="1631980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ContainerTabs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CB766EF-05C8-8A62-C083-469FA94F76A2}"/>
              </a:ext>
            </a:extLst>
          </p:cNvPr>
          <p:cNvSpPr/>
          <p:nvPr/>
        </p:nvSpPr>
        <p:spPr>
          <a:xfrm>
            <a:off x="6166485" y="929917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ContainerPage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76D3EDE-AE03-CA41-0562-DD9776E28EF5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5372100" y="1312187"/>
            <a:ext cx="1453515" cy="319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42CAA6BD-1644-7F46-5EE7-D4982CFF561C}"/>
              </a:ext>
            </a:extLst>
          </p:cNvPr>
          <p:cNvSpPr/>
          <p:nvPr/>
        </p:nvSpPr>
        <p:spPr>
          <a:xfrm>
            <a:off x="8667750" y="3784890"/>
            <a:ext cx="1318260" cy="38227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Icon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70152D9-7076-1293-A06A-A11B2D3BC30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825615" y="1312187"/>
            <a:ext cx="2501265" cy="247270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6B9875F6-D67E-6638-78DA-0B87960042EE}"/>
              </a:ext>
            </a:extLst>
          </p:cNvPr>
          <p:cNvSpPr/>
          <p:nvPr/>
        </p:nvSpPr>
        <p:spPr>
          <a:xfrm>
            <a:off x="3196590" y="2396520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ContainerList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DD1E45-D08C-2E27-C99C-9675C480DBBB}"/>
              </a:ext>
            </a:extLst>
          </p:cNvPr>
          <p:cNvSpPr/>
          <p:nvPr/>
        </p:nvSpPr>
        <p:spPr>
          <a:xfrm>
            <a:off x="7109460" y="3784890"/>
            <a:ext cx="1318260" cy="382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bg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BoolControl</a:t>
            </a:r>
            <a:endParaRPr lang="de-DE" sz="1400" kern="100" dirty="0">
              <a:solidFill>
                <a:schemeClr val="bg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DBB0DC-B3A2-AE86-24F7-A6FE71B1D93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>
            <a:off x="5372100" y="2014250"/>
            <a:ext cx="2396490" cy="1770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7C08EF4-6E49-3317-1042-C27DC1437E12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flipV="1">
            <a:off x="3855720" y="2014250"/>
            <a:ext cx="1516380" cy="38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20AFAAB2-CDF1-2A36-3D58-7CF3C8DE7BA6}"/>
              </a:ext>
            </a:extLst>
          </p:cNvPr>
          <p:cNvSpPr/>
          <p:nvPr/>
        </p:nvSpPr>
        <p:spPr>
          <a:xfrm>
            <a:off x="4712970" y="3082827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de-DE" sz="1400" kern="1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A0AE41C-9129-9104-062C-3620D7153459}"/>
              </a:ext>
            </a:extLst>
          </p:cNvPr>
          <p:cNvSpPr/>
          <p:nvPr/>
        </p:nvSpPr>
        <p:spPr>
          <a:xfrm>
            <a:off x="1626870" y="3082827"/>
            <a:ext cx="1318260" cy="382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bg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ContainerStack</a:t>
            </a:r>
            <a:endParaRPr lang="de-DE" sz="1100" kern="100" dirty="0">
              <a:solidFill>
                <a:schemeClr val="bg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7375BC9-D449-0FF4-E301-B3665E50945A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 flipH="1">
            <a:off x="2286000" y="2778790"/>
            <a:ext cx="1569720" cy="304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8F4F86B-2F80-2321-208D-DBF7A0A0F5A2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3855720" y="2778790"/>
            <a:ext cx="1516380" cy="30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08C0924-9EBD-C203-73DC-5F007E523645}"/>
              </a:ext>
            </a:extLst>
          </p:cNvPr>
          <p:cNvSpPr/>
          <p:nvPr/>
        </p:nvSpPr>
        <p:spPr>
          <a:xfrm>
            <a:off x="822960" y="3784890"/>
            <a:ext cx="1318260" cy="382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bg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AD0D8FC-FD84-D6C3-C243-9D58F399D295}"/>
              </a:ext>
            </a:extLst>
          </p:cNvPr>
          <p:cNvSpPr/>
          <p:nvPr/>
        </p:nvSpPr>
        <p:spPr>
          <a:xfrm>
            <a:off x="2381250" y="3784890"/>
            <a:ext cx="1318260" cy="382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bg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BoolIndicator</a:t>
            </a:r>
            <a:endParaRPr lang="de-DE" sz="1400" kern="100" dirty="0">
              <a:solidFill>
                <a:schemeClr val="bg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DBA5575-1F32-C9DA-7E21-156A7AA5684B}"/>
              </a:ext>
            </a:extLst>
          </p:cNvPr>
          <p:cNvSpPr/>
          <p:nvPr/>
        </p:nvSpPr>
        <p:spPr>
          <a:xfrm>
            <a:off x="3939540" y="3775174"/>
            <a:ext cx="1318260" cy="38227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2B65B29-04BC-DE70-A98F-1315A7299FBE}"/>
              </a:ext>
            </a:extLst>
          </p:cNvPr>
          <p:cNvSpPr/>
          <p:nvPr/>
        </p:nvSpPr>
        <p:spPr>
          <a:xfrm>
            <a:off x="5497830" y="3784890"/>
            <a:ext cx="1371600" cy="38227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endParaRPr lang="de-DE" sz="14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A01B8D0-D436-8DB6-A5B0-430D44C716A4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 flipH="1">
            <a:off x="1482090" y="3465097"/>
            <a:ext cx="803910" cy="3197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D59969F-9314-2A02-1B27-AF43127340FB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>
            <a:off x="2286000" y="3465097"/>
            <a:ext cx="754380" cy="3197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1365842-D9A2-60D9-B5C8-1587AC71B390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4598670" y="3465097"/>
            <a:ext cx="773430" cy="31007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C970758-C8ED-ABEE-16FE-6E3F5E931B09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5372100" y="3465097"/>
            <a:ext cx="811530" cy="319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61C04D0A-6202-8042-B6AC-2F63404C60DC}"/>
              </a:ext>
            </a:extLst>
          </p:cNvPr>
          <p:cNvSpPr txBox="1"/>
          <p:nvPr/>
        </p:nvSpPr>
        <p:spPr>
          <a:xfrm>
            <a:off x="10226040" y="3784890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Leaf Elements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A64D0ED4-1D26-2926-AD22-AC2611315C40}"/>
              </a:ext>
            </a:extLst>
          </p:cNvPr>
          <p:cNvSpPr txBox="1"/>
          <p:nvPr/>
        </p:nvSpPr>
        <p:spPr>
          <a:xfrm>
            <a:off x="10226040" y="936386"/>
            <a:ext cx="16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Visual </a:t>
            </a:r>
            <a:r>
              <a:rPr lang="de-DE" dirty="0" err="1"/>
              <a:t>Tree</a:t>
            </a:r>
            <a:r>
              <a:rPr lang="de-DE" dirty="0"/>
              <a:t> Root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BAA79C-60B4-E060-1489-D1C6E4B51717}"/>
              </a:ext>
            </a:extLst>
          </p:cNvPr>
          <p:cNvSpPr txBox="1"/>
          <p:nvPr/>
        </p:nvSpPr>
        <p:spPr>
          <a:xfrm>
            <a:off x="5497830" y="4167160"/>
            <a:ext cx="147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_</a:t>
            </a:r>
            <a:r>
              <a:rPr lang="de-DE" sz="1600" dirty="0" err="1">
                <a:solidFill>
                  <a:srgbClr val="FF0000"/>
                </a:solidFill>
              </a:rPr>
              <a:t>focusElement</a:t>
            </a:r>
            <a:r>
              <a:rPr lang="de-DE" sz="1600" dirty="0">
                <a:solidFill>
                  <a:srgbClr val="FF0000"/>
                </a:solidFill>
              </a:rPr>
              <a:t>: Frame </a:t>
            </a:r>
            <a:r>
              <a:rPr lang="de-DE" sz="1600" dirty="0" err="1">
                <a:solidFill>
                  <a:srgbClr val="FF0000"/>
                </a:solidFill>
              </a:rPr>
              <a:t>drawn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around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control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65CD012-EDBD-02B0-C3DF-AB64381FB78A}"/>
              </a:ext>
            </a:extLst>
          </p:cNvPr>
          <p:cNvSpPr txBox="1"/>
          <p:nvPr/>
        </p:nvSpPr>
        <p:spPr>
          <a:xfrm>
            <a:off x="5878830" y="3465097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ActiveChild</a:t>
            </a:r>
            <a:endParaRPr lang="de-DE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61C9F39-FFBB-044B-AE21-21085291F0D6}"/>
              </a:ext>
            </a:extLst>
          </p:cNvPr>
          <p:cNvSpPr txBox="1"/>
          <p:nvPr/>
        </p:nvSpPr>
        <p:spPr>
          <a:xfrm>
            <a:off x="4584382" y="2672187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ActiveChild</a:t>
            </a:r>
            <a:endParaRPr lang="de-DE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3C0BE8-CA89-597D-A0AF-D351A799E4BA}"/>
              </a:ext>
            </a:extLst>
          </p:cNvPr>
          <p:cNvSpPr txBox="1"/>
          <p:nvPr/>
        </p:nvSpPr>
        <p:spPr>
          <a:xfrm>
            <a:off x="3816668" y="1962545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ActiveChild</a:t>
            </a:r>
            <a:endParaRPr lang="de-DE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FC5B28-0809-FA11-FE98-2C4AC1F2A011}"/>
              </a:ext>
            </a:extLst>
          </p:cNvPr>
          <p:cNvSpPr txBox="1"/>
          <p:nvPr/>
        </p:nvSpPr>
        <p:spPr>
          <a:xfrm>
            <a:off x="5100638" y="1268186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ActiveChild</a:t>
            </a:r>
            <a:endParaRPr lang="de-DE" sz="12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A0E8BD0-F044-9A7C-85D9-4E63309803CF}"/>
              </a:ext>
            </a:extLst>
          </p:cNvPr>
          <p:cNvSpPr/>
          <p:nvPr/>
        </p:nvSpPr>
        <p:spPr>
          <a:xfrm>
            <a:off x="10226040" y="2219720"/>
            <a:ext cx="297180" cy="2534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C8B88E-CDE6-E4BB-9F74-1F8A4C3E5C04}"/>
              </a:ext>
            </a:extLst>
          </p:cNvPr>
          <p:cNvSpPr/>
          <p:nvPr/>
        </p:nvSpPr>
        <p:spPr>
          <a:xfrm>
            <a:off x="10226040" y="1826824"/>
            <a:ext cx="297180" cy="2534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bg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de-DE" sz="1100" kern="100" dirty="0">
              <a:solidFill>
                <a:schemeClr val="bg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00D6695-BC52-EE45-FE7B-1F78976153D8}"/>
              </a:ext>
            </a:extLst>
          </p:cNvPr>
          <p:cNvSpPr txBox="1"/>
          <p:nvPr/>
        </p:nvSpPr>
        <p:spPr>
          <a:xfrm>
            <a:off x="10523220" y="1768891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</a:t>
            </a:r>
            <a:r>
              <a:rPr lang="de-DE" dirty="0" err="1"/>
              <a:t>drawn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CC689C5-A515-6293-4240-C3463260052F}"/>
              </a:ext>
            </a:extLst>
          </p:cNvPr>
          <p:cNvSpPr txBox="1"/>
          <p:nvPr/>
        </p:nvSpPr>
        <p:spPr>
          <a:xfrm>
            <a:off x="10523220" y="2159555"/>
            <a:ext cx="7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Drawn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25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805D9-1DB6-9C80-8AE1-FDAEC9824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0FA0CAD-CA50-9377-F25E-C214FD88B6A3}"/>
              </a:ext>
            </a:extLst>
          </p:cNvPr>
          <p:cNvSpPr/>
          <p:nvPr/>
        </p:nvSpPr>
        <p:spPr>
          <a:xfrm>
            <a:off x="4712970" y="1631980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ContainerTabs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038D73E-B993-E943-CD1B-422FF49FBB0A}"/>
              </a:ext>
            </a:extLst>
          </p:cNvPr>
          <p:cNvSpPr/>
          <p:nvPr/>
        </p:nvSpPr>
        <p:spPr>
          <a:xfrm>
            <a:off x="6166485" y="929917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ContainerPage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365D975-DFC4-D02B-3D85-A445D2DEFBC9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5372100" y="1312187"/>
            <a:ext cx="1453515" cy="319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2231D7F5-8B19-186C-5144-0DBA89D16A7C}"/>
              </a:ext>
            </a:extLst>
          </p:cNvPr>
          <p:cNvSpPr/>
          <p:nvPr/>
        </p:nvSpPr>
        <p:spPr>
          <a:xfrm>
            <a:off x="8667750" y="3784890"/>
            <a:ext cx="1318260" cy="38227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Icon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F453112-CA65-48F3-F628-37E556B2DB0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825615" y="1312187"/>
            <a:ext cx="2501265" cy="247270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F1831A7-8F92-85DD-BB71-98FE583CBBEB}"/>
              </a:ext>
            </a:extLst>
          </p:cNvPr>
          <p:cNvSpPr/>
          <p:nvPr/>
        </p:nvSpPr>
        <p:spPr>
          <a:xfrm>
            <a:off x="3196590" y="2396520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ContainerList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B42BEC3-A7D7-4413-0F38-4B3CF5AFFB56}"/>
              </a:ext>
            </a:extLst>
          </p:cNvPr>
          <p:cNvSpPr/>
          <p:nvPr/>
        </p:nvSpPr>
        <p:spPr>
          <a:xfrm>
            <a:off x="7109460" y="3784890"/>
            <a:ext cx="1318260" cy="382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bg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BoolControl</a:t>
            </a:r>
            <a:endParaRPr lang="de-DE" sz="1400" kern="100" dirty="0">
              <a:solidFill>
                <a:schemeClr val="bg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E84D82D-6A02-35F1-00B0-8B01CEB7FACB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>
            <a:off x="5372100" y="2014250"/>
            <a:ext cx="2396490" cy="1770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43786E2-199D-AB05-06C8-FEE9A5AC0800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flipV="1">
            <a:off x="3855720" y="2014250"/>
            <a:ext cx="1516380" cy="38227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23A4328C-93CE-37F0-C5FD-F4D824301EC9}"/>
              </a:ext>
            </a:extLst>
          </p:cNvPr>
          <p:cNvSpPr/>
          <p:nvPr/>
        </p:nvSpPr>
        <p:spPr>
          <a:xfrm>
            <a:off x="4712970" y="3082827"/>
            <a:ext cx="1318260" cy="3822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de-DE" sz="1400" kern="1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de-DE" sz="11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302F2F8-F298-5ABD-A7EB-722023183D70}"/>
              </a:ext>
            </a:extLst>
          </p:cNvPr>
          <p:cNvSpPr/>
          <p:nvPr/>
        </p:nvSpPr>
        <p:spPr>
          <a:xfrm>
            <a:off x="1626870" y="3082827"/>
            <a:ext cx="1318260" cy="382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bg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ContainerStack</a:t>
            </a:r>
            <a:endParaRPr lang="de-DE" sz="1100" kern="100" dirty="0">
              <a:solidFill>
                <a:schemeClr val="bg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6657FE8-5473-D023-0C0D-F6F4158C37FF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 flipH="1">
            <a:off x="2286000" y="2778790"/>
            <a:ext cx="1569720" cy="304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FE429D2-89DC-D45D-8072-98DAFD7A178C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3855720" y="2778790"/>
            <a:ext cx="1516380" cy="304037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343E873-4716-852A-5035-C0FD53A374FA}"/>
              </a:ext>
            </a:extLst>
          </p:cNvPr>
          <p:cNvSpPr/>
          <p:nvPr/>
        </p:nvSpPr>
        <p:spPr>
          <a:xfrm>
            <a:off x="822960" y="3784890"/>
            <a:ext cx="1318260" cy="382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bg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75559F9-FD88-1853-7E2A-DFD304885F8F}"/>
              </a:ext>
            </a:extLst>
          </p:cNvPr>
          <p:cNvSpPr/>
          <p:nvPr/>
        </p:nvSpPr>
        <p:spPr>
          <a:xfrm>
            <a:off x="2381250" y="3784890"/>
            <a:ext cx="1318260" cy="382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bg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BoolIndicator</a:t>
            </a:r>
            <a:endParaRPr lang="de-DE" sz="1400" kern="100" dirty="0">
              <a:solidFill>
                <a:schemeClr val="bg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3A0A34C-7F06-02DB-D59F-C127B639AB2F}"/>
              </a:ext>
            </a:extLst>
          </p:cNvPr>
          <p:cNvSpPr/>
          <p:nvPr/>
        </p:nvSpPr>
        <p:spPr>
          <a:xfrm>
            <a:off x="3939540" y="3775174"/>
            <a:ext cx="1318260" cy="38227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ED9C686-5092-34A4-7471-7129FE4B4994}"/>
              </a:ext>
            </a:extLst>
          </p:cNvPr>
          <p:cNvSpPr/>
          <p:nvPr/>
        </p:nvSpPr>
        <p:spPr>
          <a:xfrm>
            <a:off x="5497830" y="3784890"/>
            <a:ext cx="1371600" cy="38227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de-DE" sz="1400" kern="1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endParaRPr lang="de-DE" sz="14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9356F27-168B-9332-0211-383130FE4C81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 flipH="1">
            <a:off x="1482090" y="3465097"/>
            <a:ext cx="803910" cy="3197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F3899C3-46FB-9F99-2658-ED8F0A2614EE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>
            <a:off x="2286000" y="3465097"/>
            <a:ext cx="754380" cy="3197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ABCDD83-2B19-6C3C-2A34-1876660AF5B0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4598670" y="3465097"/>
            <a:ext cx="773430" cy="31007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C61F5F0-CFE7-7024-F9E6-B76FBB0ADEA5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5372100" y="3465097"/>
            <a:ext cx="811530" cy="319793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3199EBE-0325-A86A-0E22-DF632B3657E9}"/>
              </a:ext>
            </a:extLst>
          </p:cNvPr>
          <p:cNvSpPr txBox="1"/>
          <p:nvPr/>
        </p:nvSpPr>
        <p:spPr>
          <a:xfrm>
            <a:off x="10226040" y="3784890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Leaf Elements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AC1B268-9610-D525-DE43-7756B71646EF}"/>
              </a:ext>
            </a:extLst>
          </p:cNvPr>
          <p:cNvSpPr txBox="1"/>
          <p:nvPr/>
        </p:nvSpPr>
        <p:spPr>
          <a:xfrm>
            <a:off x="10226040" y="936386"/>
            <a:ext cx="169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Visual </a:t>
            </a:r>
            <a:r>
              <a:rPr lang="de-DE" dirty="0" err="1"/>
              <a:t>Tree</a:t>
            </a:r>
            <a:r>
              <a:rPr lang="de-DE" dirty="0"/>
              <a:t> Root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BCFE1C7-56FF-BC03-1F90-CD2C4074B9F0}"/>
              </a:ext>
            </a:extLst>
          </p:cNvPr>
          <p:cNvSpPr txBox="1"/>
          <p:nvPr/>
        </p:nvSpPr>
        <p:spPr>
          <a:xfrm>
            <a:off x="10523220" y="1768891"/>
            <a:ext cx="133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Key </a:t>
            </a:r>
            <a:r>
              <a:rPr lang="de-DE" dirty="0" err="1"/>
              <a:t>handled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BF53DFB-EEBA-9F09-6C64-DB0BFC469C26}"/>
              </a:ext>
            </a:extLst>
          </p:cNvPr>
          <p:cNvSpPr txBox="1"/>
          <p:nvPr/>
        </p:nvSpPr>
        <p:spPr>
          <a:xfrm>
            <a:off x="10523220" y="2159555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Key not </a:t>
            </a:r>
            <a:r>
              <a:rPr lang="de-DE" dirty="0" err="1"/>
              <a:t>handled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7F7D988-D452-AE50-3CD5-3C696727B91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110786" y="4167160"/>
            <a:ext cx="728039" cy="73229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552856D-59C2-D5F6-8686-AF8DC80AF5AB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474142" y="4151404"/>
            <a:ext cx="580031" cy="76117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4D0A087-97F9-6261-EC87-698368F12C89}"/>
              </a:ext>
            </a:extLst>
          </p:cNvPr>
          <p:cNvSpPr txBox="1"/>
          <p:nvPr/>
        </p:nvSpPr>
        <p:spPr>
          <a:xfrm>
            <a:off x="4530755" y="4899454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KeyInput</a:t>
            </a:r>
            <a:r>
              <a:rPr lang="de-DE" dirty="0"/>
              <a:t>()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6A7B387-BC76-DC7D-10FF-9DB290058173}"/>
              </a:ext>
            </a:extLst>
          </p:cNvPr>
          <p:cNvSpPr txBox="1"/>
          <p:nvPr/>
        </p:nvSpPr>
        <p:spPr>
          <a:xfrm>
            <a:off x="6474142" y="4912583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KeyInput</a:t>
            </a:r>
            <a:r>
              <a:rPr lang="de-DE" dirty="0"/>
              <a:t>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C5F4C30-2555-144A-A4C0-CB36B31B509B}"/>
              </a:ext>
            </a:extLst>
          </p:cNvPr>
          <p:cNvSpPr txBox="1"/>
          <p:nvPr/>
        </p:nvSpPr>
        <p:spPr>
          <a:xfrm>
            <a:off x="4475469" y="436476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KEYLEFT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C899B5A-8625-59A6-1AD6-0FF5D29C9F8D}"/>
              </a:ext>
            </a:extLst>
          </p:cNvPr>
          <p:cNvSpPr txBox="1"/>
          <p:nvPr/>
        </p:nvSpPr>
        <p:spPr>
          <a:xfrm>
            <a:off x="6795247" y="436476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KEYOK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A5D0295-2CE7-B4E1-D7DC-C8296DD46975}"/>
              </a:ext>
            </a:extLst>
          </p:cNvPr>
          <p:cNvSpPr txBox="1"/>
          <p:nvPr/>
        </p:nvSpPr>
        <p:spPr>
          <a:xfrm>
            <a:off x="5864599" y="34127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KEYLEFT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9119340-56FE-B28F-64FC-CC4F71BEB86B}"/>
              </a:ext>
            </a:extLst>
          </p:cNvPr>
          <p:cNvSpPr txBox="1"/>
          <p:nvPr/>
        </p:nvSpPr>
        <p:spPr>
          <a:xfrm>
            <a:off x="4550184" y="2634981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KEYLEFT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5E291F9-56EA-AA96-2A5C-AF1BE932A372}"/>
              </a:ext>
            </a:extLst>
          </p:cNvPr>
          <p:cNvSpPr txBox="1"/>
          <p:nvPr/>
        </p:nvSpPr>
        <p:spPr>
          <a:xfrm>
            <a:off x="3640695" y="1907817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KEYLEFT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1F03599E-64E0-3457-8F4C-4D93BDD51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77" y="4053246"/>
            <a:ext cx="214138" cy="270000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08AA85BA-F746-8817-88BD-8B464C7B7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082" y="2209221"/>
            <a:ext cx="214138" cy="270000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25D843A-7DA9-5240-93D6-BA74450A8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72" y="1817041"/>
            <a:ext cx="223448" cy="270000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FC78CEC6-DAF5-7DB7-C5E4-DBBB7B28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94" y="4047036"/>
            <a:ext cx="223448" cy="270000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70A84AAD-ADAC-6118-D996-76C1DF79D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06" y="3339816"/>
            <a:ext cx="214138" cy="27000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FB532954-D876-BD57-30E9-4CDF3DE6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16" y="2659417"/>
            <a:ext cx="214138" cy="270000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F0C55BCB-BB58-A015-D2DE-BB07AC60E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08" y="1912077"/>
            <a:ext cx="223448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60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Scheich</dc:creator>
  <cp:lastModifiedBy>Markus Scheich</cp:lastModifiedBy>
  <cp:revision>12</cp:revision>
  <dcterms:created xsi:type="dcterms:W3CDTF">2024-12-06T16:37:01Z</dcterms:created>
  <dcterms:modified xsi:type="dcterms:W3CDTF">2024-12-06T18:26:13Z</dcterms:modified>
</cp:coreProperties>
</file>