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8"/>
  </p:notesMasterIdLst>
  <p:sldIdLst>
    <p:sldId id="274" r:id="rId2"/>
    <p:sldId id="275" r:id="rId3"/>
    <p:sldId id="276" r:id="rId4"/>
    <p:sldId id="388" r:id="rId5"/>
    <p:sldId id="278" r:id="rId6"/>
    <p:sldId id="382" r:id="rId7"/>
    <p:sldId id="302" r:id="rId8"/>
    <p:sldId id="303" r:id="rId9"/>
    <p:sldId id="304" r:id="rId10"/>
    <p:sldId id="370" r:id="rId11"/>
    <p:sldId id="371" r:id="rId12"/>
    <p:sldId id="383" r:id="rId13"/>
    <p:sldId id="372" r:id="rId14"/>
    <p:sldId id="384" r:id="rId15"/>
    <p:sldId id="373" r:id="rId16"/>
    <p:sldId id="385" r:id="rId17"/>
    <p:sldId id="374" r:id="rId18"/>
    <p:sldId id="386" r:id="rId19"/>
    <p:sldId id="375" r:id="rId20"/>
    <p:sldId id="387" r:id="rId21"/>
    <p:sldId id="377" r:id="rId22"/>
    <p:sldId id="378" r:id="rId23"/>
    <p:sldId id="379" r:id="rId24"/>
    <p:sldId id="380" r:id="rId25"/>
    <p:sldId id="257" r:id="rId26"/>
    <p:sldId id="3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5">
          <p15:clr>
            <a:srgbClr val="A4A3A4"/>
          </p15:clr>
        </p15:guide>
        <p15:guide id="2" pos="54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C34F0-CDB1-4323-B125-30D8D913DF24}" v="60" dt="2019-06-18T13:55:25.367"/>
  </p1510:revLst>
</p1510:revInfo>
</file>

<file path=ppt/tableStyles.xml><?xml version="1.0" encoding="utf-8"?>
<a:tblStyleLst xmlns:a="http://schemas.openxmlformats.org/drawingml/2006/main" def="{46D07ECF-7A88-4F78-8154-58FFCE02CAEA}">
  <a:tblStyle styleId="{46D07ECF-7A88-4F78-8154-58FFCE02CA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51"/>
      </p:cViewPr>
      <p:guideLst>
        <p:guide orient="horz" pos="555"/>
        <p:guide pos="54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Nield" userId="e7924354f0a44a8c" providerId="LiveId" clId="{62DC34F0-CDB1-4323-B125-30D8D913DF24}"/>
    <pc:docChg chg="undo custSel addSld delSld modSld sldOrd">
      <pc:chgData name="Thomas Nield" userId="e7924354f0a44a8c" providerId="LiveId" clId="{62DC34F0-CDB1-4323-B125-30D8D913DF24}" dt="2019-06-18T18:15:16.839" v="2203" actId="5793"/>
      <pc:docMkLst>
        <pc:docMk/>
      </pc:docMkLst>
      <pc:sldChg chg="addSp delSp modSp ord">
        <pc:chgData name="Thomas Nield" userId="e7924354f0a44a8c" providerId="LiveId" clId="{62DC34F0-CDB1-4323-B125-30D8D913DF24}" dt="2019-06-15T01:36:59.632" v="576" actId="1076"/>
        <pc:sldMkLst>
          <pc:docMk/>
          <pc:sldMk cId="0" sldId="257"/>
        </pc:sldMkLst>
        <pc:spChg chg="del">
          <ac:chgData name="Thomas Nield" userId="e7924354f0a44a8c" providerId="LiveId" clId="{62DC34F0-CDB1-4323-B125-30D8D913DF24}" dt="2019-06-15T01:36:46.037" v="571" actId="478"/>
          <ac:spMkLst>
            <pc:docMk/>
            <pc:sldMk cId="0" sldId="257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6:44.045" v="570" actId="20577"/>
          <ac:spMkLst>
            <pc:docMk/>
            <pc:sldMk cId="0" sldId="257"/>
            <ac:spMk id="25" creationId="{00000000-0000-0000-0000-000000000000}"/>
          </ac:spMkLst>
        </pc:spChg>
        <pc:spChg chg="del">
          <ac:chgData name="Thomas Nield" userId="e7924354f0a44a8c" providerId="LiveId" clId="{62DC34F0-CDB1-4323-B125-30D8D913DF24}" dt="2019-06-15T01:36:36.613" v="531" actId="478"/>
          <ac:spMkLst>
            <pc:docMk/>
            <pc:sldMk cId="0" sldId="257"/>
            <ac:spMk id="26" creationId="{00000000-0000-0000-0000-000000000000}"/>
          </ac:spMkLst>
        </pc:spChg>
        <pc:grpChg chg="add mod">
          <ac:chgData name="Thomas Nield" userId="e7924354f0a44a8c" providerId="LiveId" clId="{62DC34F0-CDB1-4323-B125-30D8D913DF24}" dt="2019-06-15T01:36:59.632" v="576" actId="1076"/>
          <ac:grpSpMkLst>
            <pc:docMk/>
            <pc:sldMk cId="0" sldId="257"/>
            <ac:grpSpMk id="2" creationId="{89F47715-DBF5-4317-86E6-4F2B043291BD}"/>
          </ac:grpSpMkLst>
        </pc:grpChg>
        <pc:picChg chg="add mod">
          <ac:chgData name="Thomas Nield" userId="e7924354f0a44a8c" providerId="LiveId" clId="{62DC34F0-CDB1-4323-B125-30D8D913DF24}" dt="2019-06-15T01:36:52.888" v="573" actId="164"/>
          <ac:picMkLst>
            <pc:docMk/>
            <pc:sldMk cId="0" sldId="257"/>
            <ac:picMk id="5" creationId="{1C2F5B8B-103E-44FB-B227-EA6148AF397F}"/>
          </ac:picMkLst>
        </pc:picChg>
        <pc:picChg chg="add mod">
          <ac:chgData name="Thomas Nield" userId="e7924354f0a44a8c" providerId="LiveId" clId="{62DC34F0-CDB1-4323-B125-30D8D913DF24}" dt="2019-06-15T01:36:52.888" v="573" actId="164"/>
          <ac:picMkLst>
            <pc:docMk/>
            <pc:sldMk cId="0" sldId="257"/>
            <ac:picMk id="6" creationId="{E396E455-C3E0-498B-8602-383650B88A2A}"/>
          </ac:picMkLst>
        </pc:picChg>
        <pc:picChg chg="add mod">
          <ac:chgData name="Thomas Nield" userId="e7924354f0a44a8c" providerId="LiveId" clId="{62DC34F0-CDB1-4323-B125-30D8D913DF24}" dt="2019-06-15T01:36:52.888" v="573" actId="164"/>
          <ac:picMkLst>
            <pc:docMk/>
            <pc:sldMk cId="0" sldId="257"/>
            <ac:picMk id="7" creationId="{4C1AABFD-EFBC-4C1D-A86F-7829730BFC42}"/>
          </ac:picMkLst>
        </pc:picChg>
        <pc:picChg chg="add mod">
          <ac:chgData name="Thomas Nield" userId="e7924354f0a44a8c" providerId="LiveId" clId="{62DC34F0-CDB1-4323-B125-30D8D913DF24}" dt="2019-06-15T01:36:52.888" v="573" actId="164"/>
          <ac:picMkLst>
            <pc:docMk/>
            <pc:sldMk cId="0" sldId="257"/>
            <ac:picMk id="8" creationId="{B4300DF3-9FE6-4EAB-A025-240FCFA2FBA6}"/>
          </ac:picMkLst>
        </pc:picChg>
      </pc:sldChg>
      <pc:sldChg chg="del">
        <pc:chgData name="Thomas Nield" userId="e7924354f0a44a8c" providerId="LiveId" clId="{62DC34F0-CDB1-4323-B125-30D8D913DF24}" dt="2019-06-18T13:38:25.961" v="1630" actId="2696"/>
        <pc:sldMkLst>
          <pc:docMk/>
          <pc:sldMk cId="0" sldId="258"/>
        </pc:sldMkLst>
      </pc:sldChg>
      <pc:sldChg chg="del">
        <pc:chgData name="Thomas Nield" userId="e7924354f0a44a8c" providerId="LiveId" clId="{62DC34F0-CDB1-4323-B125-30D8D913DF24}" dt="2019-06-18T13:38:26.011" v="1631" actId="2696"/>
        <pc:sldMkLst>
          <pc:docMk/>
          <pc:sldMk cId="0" sldId="259"/>
        </pc:sldMkLst>
      </pc:sldChg>
      <pc:sldChg chg="del">
        <pc:chgData name="Thomas Nield" userId="e7924354f0a44a8c" providerId="LiveId" clId="{62DC34F0-CDB1-4323-B125-30D8D913DF24}" dt="2019-06-18T13:38:26.039" v="1632" actId="2696"/>
        <pc:sldMkLst>
          <pc:docMk/>
          <pc:sldMk cId="0" sldId="260"/>
        </pc:sldMkLst>
      </pc:sldChg>
      <pc:sldChg chg="del">
        <pc:chgData name="Thomas Nield" userId="e7924354f0a44a8c" providerId="LiveId" clId="{62DC34F0-CDB1-4323-B125-30D8D913DF24}" dt="2019-06-18T13:38:26.056" v="1633" actId="2696"/>
        <pc:sldMkLst>
          <pc:docMk/>
          <pc:sldMk cId="0" sldId="261"/>
        </pc:sldMkLst>
      </pc:sldChg>
      <pc:sldChg chg="del">
        <pc:chgData name="Thomas Nield" userId="e7924354f0a44a8c" providerId="LiveId" clId="{62DC34F0-CDB1-4323-B125-30D8D913DF24}" dt="2019-06-18T13:38:26.059" v="1634" actId="2696"/>
        <pc:sldMkLst>
          <pc:docMk/>
          <pc:sldMk cId="0" sldId="262"/>
        </pc:sldMkLst>
      </pc:sldChg>
      <pc:sldChg chg="del">
        <pc:chgData name="Thomas Nield" userId="e7924354f0a44a8c" providerId="LiveId" clId="{62DC34F0-CDB1-4323-B125-30D8D913DF24}" dt="2019-06-18T13:38:26.092" v="1635" actId="2696"/>
        <pc:sldMkLst>
          <pc:docMk/>
          <pc:sldMk cId="0" sldId="263"/>
        </pc:sldMkLst>
      </pc:sldChg>
      <pc:sldChg chg="del">
        <pc:chgData name="Thomas Nield" userId="e7924354f0a44a8c" providerId="LiveId" clId="{62DC34F0-CDB1-4323-B125-30D8D913DF24}" dt="2019-06-18T13:38:26.115" v="1636" actId="2696"/>
        <pc:sldMkLst>
          <pc:docMk/>
          <pc:sldMk cId="0" sldId="264"/>
        </pc:sldMkLst>
      </pc:sldChg>
      <pc:sldChg chg="del">
        <pc:chgData name="Thomas Nield" userId="e7924354f0a44a8c" providerId="LiveId" clId="{62DC34F0-CDB1-4323-B125-30D8D913DF24}" dt="2019-06-18T13:38:26.174" v="1637" actId="2696"/>
        <pc:sldMkLst>
          <pc:docMk/>
          <pc:sldMk cId="0" sldId="265"/>
        </pc:sldMkLst>
      </pc:sldChg>
      <pc:sldChg chg="del">
        <pc:chgData name="Thomas Nield" userId="e7924354f0a44a8c" providerId="LiveId" clId="{62DC34F0-CDB1-4323-B125-30D8D913DF24}" dt="2019-06-18T13:38:26.213" v="1638" actId="2696"/>
        <pc:sldMkLst>
          <pc:docMk/>
          <pc:sldMk cId="0" sldId="266"/>
        </pc:sldMkLst>
      </pc:sldChg>
      <pc:sldChg chg="del">
        <pc:chgData name="Thomas Nield" userId="e7924354f0a44a8c" providerId="LiveId" clId="{62DC34F0-CDB1-4323-B125-30D8D913DF24}" dt="2019-06-18T13:38:26.251" v="1639" actId="2696"/>
        <pc:sldMkLst>
          <pc:docMk/>
          <pc:sldMk cId="0" sldId="267"/>
        </pc:sldMkLst>
      </pc:sldChg>
      <pc:sldChg chg="del">
        <pc:chgData name="Thomas Nield" userId="e7924354f0a44a8c" providerId="LiveId" clId="{62DC34F0-CDB1-4323-B125-30D8D913DF24}" dt="2019-06-18T13:38:26.292" v="1640" actId="2696"/>
        <pc:sldMkLst>
          <pc:docMk/>
          <pc:sldMk cId="0" sldId="268"/>
        </pc:sldMkLst>
      </pc:sldChg>
      <pc:sldChg chg="del">
        <pc:chgData name="Thomas Nield" userId="e7924354f0a44a8c" providerId="LiveId" clId="{62DC34F0-CDB1-4323-B125-30D8D913DF24}" dt="2019-06-18T13:38:26.315" v="1641" actId="2696"/>
        <pc:sldMkLst>
          <pc:docMk/>
          <pc:sldMk cId="0" sldId="269"/>
        </pc:sldMkLst>
      </pc:sldChg>
      <pc:sldChg chg="del">
        <pc:chgData name="Thomas Nield" userId="e7924354f0a44a8c" providerId="LiveId" clId="{62DC34F0-CDB1-4323-B125-30D8D913DF24}" dt="2019-06-18T13:38:26.341" v="1642" actId="2696"/>
        <pc:sldMkLst>
          <pc:docMk/>
          <pc:sldMk cId="0" sldId="270"/>
        </pc:sldMkLst>
      </pc:sldChg>
      <pc:sldChg chg="del">
        <pc:chgData name="Thomas Nield" userId="e7924354f0a44a8c" providerId="LiveId" clId="{62DC34F0-CDB1-4323-B125-30D8D913DF24}" dt="2019-06-18T13:38:26.357" v="1643" actId="2696"/>
        <pc:sldMkLst>
          <pc:docMk/>
          <pc:sldMk cId="0" sldId="271"/>
        </pc:sldMkLst>
      </pc:sldChg>
      <pc:sldChg chg="del">
        <pc:chgData name="Thomas Nield" userId="e7924354f0a44a8c" providerId="LiveId" clId="{62DC34F0-CDB1-4323-B125-30D8D913DF24}" dt="2019-06-18T13:38:26.360" v="1644" actId="2696"/>
        <pc:sldMkLst>
          <pc:docMk/>
          <pc:sldMk cId="0" sldId="272"/>
        </pc:sldMkLst>
      </pc:sldChg>
      <pc:sldChg chg="del">
        <pc:chgData name="Thomas Nield" userId="e7924354f0a44a8c" providerId="LiveId" clId="{62DC34F0-CDB1-4323-B125-30D8D913DF24}" dt="2019-06-18T13:38:26.403" v="1645" actId="2696"/>
        <pc:sldMkLst>
          <pc:docMk/>
          <pc:sldMk cId="0" sldId="273"/>
        </pc:sldMkLst>
      </pc:sldChg>
      <pc:sldChg chg="modSp add">
        <pc:chgData name="Thomas Nield" userId="e7924354f0a44a8c" providerId="LiveId" clId="{62DC34F0-CDB1-4323-B125-30D8D913DF24}" dt="2019-06-15T01:21:02.077" v="26" actId="20577"/>
        <pc:sldMkLst>
          <pc:docMk/>
          <pc:sldMk cId="0" sldId="274"/>
        </pc:sldMkLst>
        <pc:spChg chg="mod">
          <ac:chgData name="Thomas Nield" userId="e7924354f0a44a8c" providerId="LiveId" clId="{62DC34F0-CDB1-4323-B125-30D8D913DF24}" dt="2019-06-15T01:20:46.757" v="14" actId="20577"/>
          <ac:spMkLst>
            <pc:docMk/>
            <pc:sldMk cId="0" sldId="274"/>
            <ac:spMk id="58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21:02.077" v="26" actId="20577"/>
          <ac:spMkLst>
            <pc:docMk/>
            <pc:sldMk cId="0" sldId="274"/>
            <ac:spMk id="59" creationId="{00000000-0000-0000-0000-000000000000}"/>
          </ac:spMkLst>
        </pc:spChg>
      </pc:sldChg>
      <pc:sldChg chg="add">
        <pc:chgData name="Thomas Nield" userId="e7924354f0a44a8c" providerId="LiveId" clId="{62DC34F0-CDB1-4323-B125-30D8D913DF24}" dt="2019-06-15T01:20:38.213" v="0"/>
        <pc:sldMkLst>
          <pc:docMk/>
          <pc:sldMk cId="113659911" sldId="275"/>
        </pc:sldMkLst>
      </pc:sldChg>
      <pc:sldChg chg="modSp add ord">
        <pc:chgData name="Thomas Nield" userId="e7924354f0a44a8c" providerId="LiveId" clId="{62DC34F0-CDB1-4323-B125-30D8D913DF24}" dt="2019-06-18T13:39:26.767" v="1646"/>
        <pc:sldMkLst>
          <pc:docMk/>
          <pc:sldMk cId="2657223670" sldId="276"/>
        </pc:sldMkLst>
        <pc:spChg chg="mod">
          <ac:chgData name="Thomas Nield" userId="e7924354f0a44a8c" providerId="LiveId" clId="{62DC34F0-CDB1-4323-B125-30D8D913DF24}" dt="2019-06-15T01:25:43.483" v="245" actId="20577"/>
          <ac:spMkLst>
            <pc:docMk/>
            <pc:sldMk cId="2657223670" sldId="276"/>
            <ac:spMk id="31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25:02.423" v="32" actId="20577"/>
          <ac:spMkLst>
            <pc:docMk/>
            <pc:sldMk cId="2657223670" sldId="276"/>
            <ac:spMk id="32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5T01:26:25.332" v="265" actId="20577"/>
        <pc:sldMkLst>
          <pc:docMk/>
          <pc:sldMk cId="2718762792" sldId="278"/>
        </pc:sldMkLst>
        <pc:spChg chg="mod">
          <ac:chgData name="Thomas Nield" userId="e7924354f0a44a8c" providerId="LiveId" clId="{62DC34F0-CDB1-4323-B125-30D8D913DF24}" dt="2019-06-15T01:26:25.332" v="265" actId="20577"/>
          <ac:spMkLst>
            <pc:docMk/>
            <pc:sldMk cId="2718762792" sldId="278"/>
            <ac:spMk id="67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5T01:26:34.333" v="267" actId="5793"/>
        <pc:sldMkLst>
          <pc:docMk/>
          <pc:sldMk cId="2264218366" sldId="302"/>
        </pc:sldMkLst>
        <pc:spChg chg="mod">
          <ac:chgData name="Thomas Nield" userId="e7924354f0a44a8c" providerId="LiveId" clId="{62DC34F0-CDB1-4323-B125-30D8D913DF24}" dt="2019-06-15T01:26:34.333" v="267" actId="5793"/>
          <ac:spMkLst>
            <pc:docMk/>
            <pc:sldMk cId="2264218366" sldId="302"/>
            <ac:spMk id="24" creationId="{00000000-0000-0000-0000-000000000000}"/>
          </ac:spMkLst>
        </pc:spChg>
      </pc:sldChg>
      <pc:sldChg chg="add">
        <pc:chgData name="Thomas Nield" userId="e7924354f0a44a8c" providerId="LiveId" clId="{62DC34F0-CDB1-4323-B125-30D8D913DF24}" dt="2019-06-15T01:26:20.896" v="248"/>
        <pc:sldMkLst>
          <pc:docMk/>
          <pc:sldMk cId="2780703455" sldId="303"/>
        </pc:sldMkLst>
      </pc:sldChg>
      <pc:sldChg chg="modSp add">
        <pc:chgData name="Thomas Nield" userId="e7924354f0a44a8c" providerId="LiveId" clId="{62DC34F0-CDB1-4323-B125-30D8D913DF24}" dt="2019-06-15T01:27:02.672" v="272" actId="5793"/>
        <pc:sldMkLst>
          <pc:docMk/>
          <pc:sldMk cId="2267208859" sldId="304"/>
        </pc:sldMkLst>
        <pc:spChg chg="mod">
          <ac:chgData name="Thomas Nield" userId="e7924354f0a44a8c" providerId="LiveId" clId="{62DC34F0-CDB1-4323-B125-30D8D913DF24}" dt="2019-06-15T01:27:02.672" v="272" actId="5793"/>
          <ac:spMkLst>
            <pc:docMk/>
            <pc:sldMk cId="2267208859" sldId="304"/>
            <ac:spMk id="24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5:09:42.079" v="2200" actId="20577"/>
        <pc:sldMkLst>
          <pc:docMk/>
          <pc:sldMk cId="1671065769" sldId="370"/>
        </pc:sldMkLst>
        <pc:spChg chg="mod">
          <ac:chgData name="Thomas Nield" userId="e7924354f0a44a8c" providerId="LiveId" clId="{62DC34F0-CDB1-4323-B125-30D8D913DF24}" dt="2019-06-18T15:09:42.079" v="2200" actId="20577"/>
          <ac:spMkLst>
            <pc:docMk/>
            <pc:sldMk cId="1671065769" sldId="370"/>
            <ac:spMk id="24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5T01:31:23.831" v="339" actId="20577"/>
        <pc:sldMkLst>
          <pc:docMk/>
          <pc:sldMk cId="405743963" sldId="371"/>
        </pc:sldMkLst>
        <pc:spChg chg="mod">
          <ac:chgData name="Thomas Nield" userId="e7924354f0a44a8c" providerId="LiveId" clId="{62DC34F0-CDB1-4323-B125-30D8D913DF24}" dt="2019-06-15T01:31:10.111" v="278" actId="20577"/>
          <ac:spMkLst>
            <pc:docMk/>
            <pc:sldMk cId="405743963" sldId="371"/>
            <ac:spMk id="66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1:23.831" v="339" actId="20577"/>
          <ac:spMkLst>
            <pc:docMk/>
            <pc:sldMk cId="405743963" sldId="371"/>
            <ac:spMk id="67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32:49.026" v="1225" actId="20577"/>
        <pc:sldMkLst>
          <pc:docMk/>
          <pc:sldMk cId="2056514913" sldId="372"/>
        </pc:sldMkLst>
        <pc:spChg chg="mod">
          <ac:chgData name="Thomas Nield" userId="e7924354f0a44a8c" providerId="LiveId" clId="{62DC34F0-CDB1-4323-B125-30D8D913DF24}" dt="2019-06-15T01:31:32.142" v="341" actId="20577"/>
          <ac:spMkLst>
            <pc:docMk/>
            <pc:sldMk cId="2056514913" sldId="372"/>
            <ac:spMk id="66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32:49.026" v="1225" actId="20577"/>
          <ac:spMkLst>
            <pc:docMk/>
            <pc:sldMk cId="2056514913" sldId="372"/>
            <ac:spMk id="67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5T01:32:26.440" v="391" actId="20577"/>
        <pc:sldMkLst>
          <pc:docMk/>
          <pc:sldMk cId="6672769" sldId="373"/>
        </pc:sldMkLst>
        <pc:spChg chg="mod">
          <ac:chgData name="Thomas Nield" userId="e7924354f0a44a8c" providerId="LiveId" clId="{62DC34F0-CDB1-4323-B125-30D8D913DF24}" dt="2019-06-15T01:32:13.787" v="365" actId="20577"/>
          <ac:spMkLst>
            <pc:docMk/>
            <pc:sldMk cId="6672769" sldId="373"/>
            <ac:spMk id="66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2:26.440" v="391" actId="20577"/>
          <ac:spMkLst>
            <pc:docMk/>
            <pc:sldMk cId="6672769" sldId="373"/>
            <ac:spMk id="67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5T01:32:38.216" v="412" actId="20577"/>
        <pc:sldMkLst>
          <pc:docMk/>
          <pc:sldMk cId="287054930" sldId="374"/>
        </pc:sldMkLst>
        <pc:spChg chg="mod">
          <ac:chgData name="Thomas Nield" userId="e7924354f0a44a8c" providerId="LiveId" clId="{62DC34F0-CDB1-4323-B125-30D8D913DF24}" dt="2019-06-15T01:32:33.891" v="393" actId="20577"/>
          <ac:spMkLst>
            <pc:docMk/>
            <pc:sldMk cId="287054930" sldId="374"/>
            <ac:spMk id="66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2:38.216" v="412" actId="20577"/>
          <ac:spMkLst>
            <pc:docMk/>
            <pc:sldMk cId="287054930" sldId="374"/>
            <ac:spMk id="67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5T01:32:48.142" v="434" actId="20577"/>
        <pc:sldMkLst>
          <pc:docMk/>
          <pc:sldMk cId="3904003481" sldId="375"/>
        </pc:sldMkLst>
        <pc:spChg chg="mod">
          <ac:chgData name="Thomas Nield" userId="e7924354f0a44a8c" providerId="LiveId" clId="{62DC34F0-CDB1-4323-B125-30D8D913DF24}" dt="2019-06-15T01:32:42.214" v="414" actId="20577"/>
          <ac:spMkLst>
            <pc:docMk/>
            <pc:sldMk cId="3904003481" sldId="375"/>
            <ac:spMk id="66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2:48.142" v="434" actId="20577"/>
          <ac:spMkLst>
            <pc:docMk/>
            <pc:sldMk cId="3904003481" sldId="375"/>
            <ac:spMk id="67" creationId="{00000000-0000-0000-0000-000000000000}"/>
          </ac:spMkLst>
        </pc:spChg>
      </pc:sldChg>
      <pc:sldChg chg="add del">
        <pc:chgData name="Thomas Nield" userId="e7924354f0a44a8c" providerId="LiveId" clId="{62DC34F0-CDB1-4323-B125-30D8D913DF24}" dt="2019-06-18T13:38:25.894" v="1629" actId="2696"/>
        <pc:sldMkLst>
          <pc:docMk/>
          <pc:sldMk cId="4035206714" sldId="376"/>
        </pc:sldMkLst>
      </pc:sldChg>
      <pc:sldChg chg="delSp modSp add ord">
        <pc:chgData name="Thomas Nield" userId="e7924354f0a44a8c" providerId="LiveId" clId="{62DC34F0-CDB1-4323-B125-30D8D913DF24}" dt="2019-06-18T13:37:50.376" v="1627" actId="403"/>
        <pc:sldMkLst>
          <pc:docMk/>
          <pc:sldMk cId="3364354157" sldId="377"/>
        </pc:sldMkLst>
        <pc:spChg chg="mod">
          <ac:chgData name="Thomas Nield" userId="e7924354f0a44a8c" providerId="LiveId" clId="{62DC34F0-CDB1-4323-B125-30D8D913DF24}" dt="2019-06-18T13:37:50.376" v="1627" actId="403"/>
          <ac:spMkLst>
            <pc:docMk/>
            <pc:sldMk cId="3364354157" sldId="377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4:27.206" v="468" actId="20577"/>
          <ac:spMkLst>
            <pc:docMk/>
            <pc:sldMk cId="3364354157" sldId="377"/>
            <ac:spMk id="25" creationId="{00000000-0000-0000-0000-000000000000}"/>
          </ac:spMkLst>
        </pc:spChg>
        <pc:spChg chg="del mod">
          <ac:chgData name="Thomas Nield" userId="e7924354f0a44a8c" providerId="LiveId" clId="{62DC34F0-CDB1-4323-B125-30D8D913DF24}" dt="2019-06-15T01:34:23.443" v="448" actId="478"/>
          <ac:spMkLst>
            <pc:docMk/>
            <pc:sldMk cId="3364354157" sldId="377"/>
            <ac:spMk id="26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37:54.257" v="1628" actId="403"/>
        <pc:sldMkLst>
          <pc:docMk/>
          <pc:sldMk cId="962466513" sldId="378"/>
        </pc:sldMkLst>
        <pc:spChg chg="mod">
          <ac:chgData name="Thomas Nield" userId="e7924354f0a44a8c" providerId="LiveId" clId="{62DC34F0-CDB1-4323-B125-30D8D913DF24}" dt="2019-06-18T13:37:54.257" v="1628" actId="403"/>
          <ac:spMkLst>
            <pc:docMk/>
            <pc:sldMk cId="962466513" sldId="378"/>
            <ac:spMk id="24" creationId="{00000000-0000-0000-0000-000000000000}"/>
          </ac:spMkLst>
        </pc:spChg>
      </pc:sldChg>
      <pc:sldChg chg="addSp modSp add modAnim">
        <pc:chgData name="Thomas Nield" userId="e7924354f0a44a8c" providerId="LiveId" clId="{62DC34F0-CDB1-4323-B125-30D8D913DF24}" dt="2019-06-15T01:35:48.680" v="516" actId="1076"/>
        <pc:sldMkLst>
          <pc:docMk/>
          <pc:sldMk cId="1974129415" sldId="379"/>
        </pc:sldMkLst>
        <pc:spChg chg="add mod">
          <ac:chgData name="Thomas Nield" userId="e7924354f0a44a8c" providerId="LiveId" clId="{62DC34F0-CDB1-4323-B125-30D8D913DF24}" dt="2019-06-15T01:35:48.680" v="516" actId="1076"/>
          <ac:spMkLst>
            <pc:docMk/>
            <pc:sldMk cId="1974129415" sldId="379"/>
            <ac:spMk id="6" creationId="{2AB34882-D783-4358-A643-72F3261698D8}"/>
          </ac:spMkLst>
        </pc:spChg>
        <pc:spChg chg="mod">
          <ac:chgData name="Thomas Nield" userId="e7924354f0a44a8c" providerId="LiveId" clId="{62DC34F0-CDB1-4323-B125-30D8D913DF24}" dt="2019-06-15T01:35:46.525" v="514" actId="1076"/>
          <ac:spMkLst>
            <pc:docMk/>
            <pc:sldMk cId="1974129415" sldId="379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5:18.888" v="502" actId="20577"/>
          <ac:spMkLst>
            <pc:docMk/>
            <pc:sldMk cId="1974129415" sldId="379"/>
            <ac:spMk id="25" creationId="{00000000-0000-0000-0000-000000000000}"/>
          </ac:spMkLst>
        </pc:spChg>
        <pc:picChg chg="add mod">
          <ac:chgData name="Thomas Nield" userId="e7924354f0a44a8c" providerId="LiveId" clId="{62DC34F0-CDB1-4323-B125-30D8D913DF24}" dt="2019-06-15T01:35:46.170" v="513" actId="1076"/>
          <ac:picMkLst>
            <pc:docMk/>
            <pc:sldMk cId="1974129415" sldId="379"/>
            <ac:picMk id="4" creationId="{DC65C90A-7DC2-4EFF-8CA4-CB5F107B9AC5}"/>
          </ac:picMkLst>
        </pc:picChg>
        <pc:picChg chg="add mod">
          <ac:chgData name="Thomas Nield" userId="e7924354f0a44a8c" providerId="LiveId" clId="{62DC34F0-CDB1-4323-B125-30D8D913DF24}" dt="2019-06-15T01:35:48.680" v="516" actId="1076"/>
          <ac:picMkLst>
            <pc:docMk/>
            <pc:sldMk cId="1974129415" sldId="379"/>
            <ac:picMk id="5" creationId="{A6B38446-1113-46A3-8B27-E8E2795F16BF}"/>
          </ac:picMkLst>
        </pc:picChg>
      </pc:sldChg>
      <pc:sldChg chg="addSp delSp modSp add delAnim">
        <pc:chgData name="Thomas Nield" userId="e7924354f0a44a8c" providerId="LiveId" clId="{62DC34F0-CDB1-4323-B125-30D8D913DF24}" dt="2019-06-15T01:36:28.460" v="529" actId="478"/>
        <pc:sldMkLst>
          <pc:docMk/>
          <pc:sldMk cId="661073059" sldId="380"/>
        </pc:sldMkLst>
        <pc:spChg chg="del">
          <ac:chgData name="Thomas Nield" userId="e7924354f0a44a8c" providerId="LiveId" clId="{62DC34F0-CDB1-4323-B125-30D8D913DF24}" dt="2019-06-15T01:36:28.460" v="529" actId="478"/>
          <ac:spMkLst>
            <pc:docMk/>
            <pc:sldMk cId="661073059" sldId="380"/>
            <ac:spMk id="6" creationId="{2AB34882-D783-4358-A643-72F3261698D8}"/>
          </ac:spMkLst>
        </pc:spChg>
        <pc:spChg chg="add mod">
          <ac:chgData name="Thomas Nield" userId="e7924354f0a44a8c" providerId="LiveId" clId="{62DC34F0-CDB1-4323-B125-30D8D913DF24}" dt="2019-06-15T01:36:22.360" v="525" actId="1076"/>
          <ac:spMkLst>
            <pc:docMk/>
            <pc:sldMk cId="661073059" sldId="380"/>
            <ac:spMk id="8" creationId="{CBF3319C-EF46-40D8-B4D8-F0E5CF6594BC}"/>
          </ac:spMkLst>
        </pc:spChg>
        <pc:spChg chg="add del mod">
          <ac:chgData name="Thomas Nield" userId="e7924354f0a44a8c" providerId="LiveId" clId="{62DC34F0-CDB1-4323-B125-30D8D913DF24}" dt="2019-06-15T01:36:27.048" v="528" actId="478"/>
          <ac:spMkLst>
            <pc:docMk/>
            <pc:sldMk cId="661073059" sldId="380"/>
            <ac:spMk id="24" creationId="{00000000-0000-0000-0000-000000000000}"/>
          </ac:spMkLst>
        </pc:spChg>
        <pc:picChg chg="del">
          <ac:chgData name="Thomas Nield" userId="e7924354f0a44a8c" providerId="LiveId" clId="{62DC34F0-CDB1-4323-B125-30D8D913DF24}" dt="2019-06-15T01:36:07.841" v="519" actId="478"/>
          <ac:picMkLst>
            <pc:docMk/>
            <pc:sldMk cId="661073059" sldId="380"/>
            <ac:picMk id="4" creationId="{DC65C90A-7DC2-4EFF-8CA4-CB5F107B9AC5}"/>
          </ac:picMkLst>
        </pc:picChg>
        <pc:picChg chg="del">
          <ac:chgData name="Thomas Nield" userId="e7924354f0a44a8c" providerId="LiveId" clId="{62DC34F0-CDB1-4323-B125-30D8D913DF24}" dt="2019-06-15T01:36:24.319" v="526" actId="478"/>
          <ac:picMkLst>
            <pc:docMk/>
            <pc:sldMk cId="661073059" sldId="380"/>
            <ac:picMk id="5" creationId="{A6B38446-1113-46A3-8B27-E8E2795F16BF}"/>
          </ac:picMkLst>
        </pc:picChg>
        <pc:picChg chg="add mod">
          <ac:chgData name="Thomas Nield" userId="e7924354f0a44a8c" providerId="LiveId" clId="{62DC34F0-CDB1-4323-B125-30D8D913DF24}" dt="2019-06-15T01:36:14.175" v="523" actId="1076"/>
          <ac:picMkLst>
            <pc:docMk/>
            <pc:sldMk cId="661073059" sldId="380"/>
            <ac:picMk id="7" creationId="{9F59E882-A4BD-4613-9E73-85676F12802F}"/>
          </ac:picMkLst>
        </pc:picChg>
      </pc:sldChg>
      <pc:sldChg chg="addSp delSp modSp add">
        <pc:chgData name="Thomas Nield" userId="e7924354f0a44a8c" providerId="LiveId" clId="{62DC34F0-CDB1-4323-B125-30D8D913DF24}" dt="2019-06-15T01:39:19.213" v="674" actId="1076"/>
        <pc:sldMkLst>
          <pc:docMk/>
          <pc:sldMk cId="800704978" sldId="381"/>
        </pc:sldMkLst>
        <pc:spChg chg="add del">
          <ac:chgData name="Thomas Nield" userId="e7924354f0a44a8c" providerId="LiveId" clId="{62DC34F0-CDB1-4323-B125-30D8D913DF24}" dt="2019-06-15T01:38:55.420" v="665"/>
          <ac:spMkLst>
            <pc:docMk/>
            <pc:sldMk cId="800704978" sldId="381"/>
            <ac:spMk id="5" creationId="{1DD75621-7BAE-48B0-9114-EF50B9B73C70}"/>
          </ac:spMkLst>
        </pc:spChg>
        <pc:spChg chg="add mod">
          <ac:chgData name="Thomas Nield" userId="e7924354f0a44a8c" providerId="LiveId" clId="{62DC34F0-CDB1-4323-B125-30D8D913DF24}" dt="2019-06-15T01:39:19.213" v="674" actId="1076"/>
          <ac:spMkLst>
            <pc:docMk/>
            <pc:sldMk cId="800704978" sldId="381"/>
            <ac:spMk id="6" creationId="{C41BFBE2-0524-452A-9821-4D9AB3F4A66F}"/>
          </ac:spMkLst>
        </pc:spChg>
        <pc:spChg chg="del mod">
          <ac:chgData name="Thomas Nield" userId="e7924354f0a44a8c" providerId="LiveId" clId="{62DC34F0-CDB1-4323-B125-30D8D913DF24}" dt="2019-06-15T01:38:56.760" v="666" actId="478"/>
          <ac:spMkLst>
            <pc:docMk/>
            <pc:sldMk cId="800704978" sldId="381"/>
            <ac:spMk id="31" creationId="{00000000-0000-0000-0000-000000000000}"/>
          </ac:spMkLst>
        </pc:spChg>
        <pc:spChg chg="mod">
          <ac:chgData name="Thomas Nield" userId="e7924354f0a44a8c" providerId="LiveId" clId="{62DC34F0-CDB1-4323-B125-30D8D913DF24}" dt="2019-06-15T01:37:43.049" v="630" actId="20577"/>
          <ac:spMkLst>
            <pc:docMk/>
            <pc:sldMk cId="800704978" sldId="381"/>
            <ac:spMk id="32" creationId="{00000000-0000-0000-0000-000000000000}"/>
          </ac:spMkLst>
        </pc:spChg>
        <pc:spChg chg="add del">
          <ac:chgData name="Thomas Nield" userId="e7924354f0a44a8c" providerId="LiveId" clId="{62DC34F0-CDB1-4323-B125-30D8D913DF24}" dt="2019-06-15T01:37:37.278" v="596" actId="478"/>
          <ac:spMkLst>
            <pc:docMk/>
            <pc:sldMk cId="800704978" sldId="381"/>
            <ac:spMk id="33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29:48.042" v="772" actId="20577"/>
        <pc:sldMkLst>
          <pc:docMk/>
          <pc:sldMk cId="1083333036" sldId="382"/>
        </pc:sldMkLst>
        <pc:spChg chg="mod">
          <ac:chgData name="Thomas Nield" userId="e7924354f0a44a8c" providerId="LiveId" clId="{62DC34F0-CDB1-4323-B125-30D8D913DF24}" dt="2019-06-18T13:29:48.042" v="772" actId="20577"/>
          <ac:spMkLst>
            <pc:docMk/>
            <pc:sldMk cId="1083333036" sldId="382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28:57.481" v="693" actId="20577"/>
          <ac:spMkLst>
            <pc:docMk/>
            <pc:sldMk cId="1083333036" sldId="382"/>
            <ac:spMk id="25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31:24.110" v="990" actId="5793"/>
        <pc:sldMkLst>
          <pc:docMk/>
          <pc:sldMk cId="2158110126" sldId="383"/>
        </pc:sldMkLst>
        <pc:spChg chg="mod">
          <ac:chgData name="Thomas Nield" userId="e7924354f0a44a8c" providerId="LiveId" clId="{62DC34F0-CDB1-4323-B125-30D8D913DF24}" dt="2019-06-18T13:31:24.110" v="990" actId="5793"/>
          <ac:spMkLst>
            <pc:docMk/>
            <pc:sldMk cId="2158110126" sldId="383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30:12.315" v="833" actId="404"/>
          <ac:spMkLst>
            <pc:docMk/>
            <pc:sldMk cId="2158110126" sldId="383"/>
            <ac:spMk id="25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32:31.215" v="1193" actId="20577"/>
        <pc:sldMkLst>
          <pc:docMk/>
          <pc:sldMk cId="869568860" sldId="384"/>
        </pc:sldMkLst>
        <pc:spChg chg="mod">
          <ac:chgData name="Thomas Nield" userId="e7924354f0a44a8c" providerId="LiveId" clId="{62DC34F0-CDB1-4323-B125-30D8D913DF24}" dt="2019-06-18T13:32:31.215" v="1193" actId="20577"/>
          <ac:spMkLst>
            <pc:docMk/>
            <pc:sldMk cId="869568860" sldId="384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31:38.782" v="1019" actId="20577"/>
          <ac:spMkLst>
            <pc:docMk/>
            <pc:sldMk cId="869568860" sldId="384"/>
            <ac:spMk id="25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8:15:16.839" v="2203" actId="5793"/>
        <pc:sldMkLst>
          <pc:docMk/>
          <pc:sldMk cId="2161347135" sldId="385"/>
        </pc:sldMkLst>
        <pc:spChg chg="mod">
          <ac:chgData name="Thomas Nield" userId="e7924354f0a44a8c" providerId="LiveId" clId="{62DC34F0-CDB1-4323-B125-30D8D913DF24}" dt="2019-06-18T18:15:16.839" v="2203" actId="5793"/>
          <ac:spMkLst>
            <pc:docMk/>
            <pc:sldMk cId="2161347135" sldId="385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33:36.804" v="1250" actId="20577"/>
          <ac:spMkLst>
            <pc:docMk/>
            <pc:sldMk cId="2161347135" sldId="385"/>
            <ac:spMk id="25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36:18.396" v="1423" actId="20577"/>
        <pc:sldMkLst>
          <pc:docMk/>
          <pc:sldMk cId="784735013" sldId="386"/>
        </pc:sldMkLst>
        <pc:spChg chg="mod">
          <ac:chgData name="Thomas Nield" userId="e7924354f0a44a8c" providerId="LiveId" clId="{62DC34F0-CDB1-4323-B125-30D8D913DF24}" dt="2019-06-18T13:36:18.396" v="1423" actId="20577"/>
          <ac:spMkLst>
            <pc:docMk/>
            <pc:sldMk cId="784735013" sldId="386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35:06.661" v="1347" actId="20577"/>
          <ac:spMkLst>
            <pc:docMk/>
            <pc:sldMk cId="784735013" sldId="386"/>
            <ac:spMk id="25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37:39.905" v="1626" actId="20577"/>
        <pc:sldMkLst>
          <pc:docMk/>
          <pc:sldMk cId="1704748935" sldId="387"/>
        </pc:sldMkLst>
        <pc:spChg chg="mod">
          <ac:chgData name="Thomas Nield" userId="e7924354f0a44a8c" providerId="LiveId" clId="{62DC34F0-CDB1-4323-B125-30D8D913DF24}" dt="2019-06-18T13:37:39.905" v="1626" actId="20577"/>
          <ac:spMkLst>
            <pc:docMk/>
            <pc:sldMk cId="1704748935" sldId="387"/>
            <ac:spMk id="24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36:39.357" v="1445" actId="20577"/>
          <ac:spMkLst>
            <pc:docMk/>
            <pc:sldMk cId="1704748935" sldId="387"/>
            <ac:spMk id="25" creationId="{00000000-0000-0000-0000-000000000000}"/>
          </ac:spMkLst>
        </pc:spChg>
      </pc:sldChg>
      <pc:sldChg chg="modSp add">
        <pc:chgData name="Thomas Nield" userId="e7924354f0a44a8c" providerId="LiveId" clId="{62DC34F0-CDB1-4323-B125-30D8D913DF24}" dt="2019-06-18T13:55:25.367" v="2139" actId="207"/>
        <pc:sldMkLst>
          <pc:docMk/>
          <pc:sldMk cId="1385244886" sldId="388"/>
        </pc:sldMkLst>
        <pc:spChg chg="mod">
          <ac:chgData name="Thomas Nield" userId="e7924354f0a44a8c" providerId="LiveId" clId="{62DC34F0-CDB1-4323-B125-30D8D913DF24}" dt="2019-06-18T13:55:25.367" v="2139" actId="207"/>
          <ac:spMkLst>
            <pc:docMk/>
            <pc:sldMk cId="1385244886" sldId="388"/>
            <ac:spMk id="31" creationId="{00000000-0000-0000-0000-000000000000}"/>
          </ac:spMkLst>
        </pc:spChg>
        <pc:spChg chg="mod">
          <ac:chgData name="Thomas Nield" userId="e7924354f0a44a8c" providerId="LiveId" clId="{62DC34F0-CDB1-4323-B125-30D8D913DF24}" dt="2019-06-18T13:46:08.850" v="1666" actId="20577"/>
          <ac:spMkLst>
            <pc:docMk/>
            <pc:sldMk cId="1385244886" sldId="388"/>
            <ac:spMk id="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4d7d3fea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4d7d3fea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94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9a32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9a32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99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13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9a32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9a32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60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0237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9a32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9a32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996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71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9a32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9a32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16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706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9a32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9a32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54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90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03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593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635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70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77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41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0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15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9a325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9a325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19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86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56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77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36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122" y="4493182"/>
            <a:ext cx="417165" cy="33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Master_slide_bg_gradient_red_bar.jpg"/>
          <p:cNvPicPr preferRelativeResize="0"/>
          <p:nvPr/>
        </p:nvPicPr>
        <p:blipFill rotWithShape="1">
          <a:blip r:embed="rId4">
            <a:alphaModFix/>
          </a:blip>
          <a:srcRect t="-5"/>
          <a:stretch/>
        </p:blipFill>
        <p:spPr>
          <a:xfrm>
            <a:off x="397381" y="254004"/>
            <a:ext cx="1434213" cy="457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qlalchemy.org/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marcobehler.com/make-it-so-java-db-connections-and-transactions" TargetMode="External"/><Relationship Id="rId4" Type="http://schemas.openxmlformats.org/officeDocument/2006/relationships/hyperlink" Target="http://tutorials.jenkov.com/jdbc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xtweb.com/insider/2016/03/27/last-name-null-is-tough-for-computer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co.org.uk/about-the-ico/news-and-events/news-and-blogs/2016/10/talktalk-gets-record-400-000-fine-for-failing-to-prevent-october-2015-attack/" TargetMode="External"/><Relationship Id="rId5" Type="http://schemas.openxmlformats.org/officeDocument/2006/relationships/hyperlink" Target="https://www.moneyweb.co.za/news/tech/revealed-the-real-source-of-sas-massive-data-breach/" TargetMode="External"/><Relationship Id="rId4" Type="http://schemas.openxmlformats.org/officeDocument/2006/relationships/hyperlink" Target="http://www.twincities.com/2017/10/16/catholic-united-financial-data-breach-may-have-affected-nearly-130k-accoun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qliteonline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8412750" y="4408350"/>
            <a:ext cx="557100" cy="47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25" y="517524"/>
            <a:ext cx="3023005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4">
            <a:alphaModFix/>
          </a:blip>
          <a:srcRect r="8742" b="19061"/>
          <a:stretch/>
        </p:blipFill>
        <p:spPr>
          <a:xfrm>
            <a:off x="3893169" y="1324620"/>
            <a:ext cx="5250830" cy="381887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14703" y="1183746"/>
            <a:ext cx="4540800" cy="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None/>
            </a:pPr>
            <a:r>
              <a:rPr lang="en-US" sz="3000" dirty="0">
                <a:solidFill>
                  <a:srgbClr val="6C6C6C"/>
                </a:solidFill>
              </a:rPr>
              <a:t>SQL for Analytics</a:t>
            </a:r>
            <a:endParaRPr sz="3000" dirty="0">
              <a:solidFill>
                <a:srgbClr val="6C6C6C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None/>
            </a:pPr>
            <a:endParaRPr sz="3000" dirty="0">
              <a:solidFill>
                <a:srgbClr val="6C6C6C"/>
              </a:solidFill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514703" y="4512235"/>
            <a:ext cx="32640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6C6C6C"/>
                </a:solidFill>
              </a:rPr>
              <a:t>Thomas Nield</a:t>
            </a:r>
            <a:endParaRPr dirty="0"/>
          </a:p>
        </p:txBody>
      </p:sp>
      <p:sp>
        <p:nvSpPr>
          <p:cNvPr id="60" name="Google Shape;60;p8"/>
          <p:cNvSpPr/>
          <p:nvPr/>
        </p:nvSpPr>
        <p:spPr>
          <a:xfrm>
            <a:off x="224000" y="163700"/>
            <a:ext cx="1869600" cy="21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 The few resources needed for this class are available on the GitHub link in the description.</a:t>
            </a: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Unzip the contents to a location of your choice, and note where you put them.</a:t>
            </a: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Contents include: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A SQLite database file called </a:t>
            </a:r>
            <a:r>
              <a:rPr lang="en-US" sz="1600" dirty="0" err="1">
                <a:solidFill>
                  <a:srgbClr val="6C6C6C"/>
                </a:solidFill>
              </a:rPr>
              <a:t>thunderbird_manufacturing.db</a:t>
            </a: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Class notes with all examples (in three formats)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dirty="0"/>
              <a:t>Getting Files for this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106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-8900"/>
            <a:ext cx="9144000" cy="5143500"/>
          </a:xfrm>
          <a:prstGeom prst="rect">
            <a:avLst/>
          </a:prstGeom>
          <a:solidFill>
            <a:srgbClr val="D3002D"/>
          </a:solidFill>
          <a:ln w="9525" cap="flat" cmpd="sng">
            <a:solidFill>
              <a:srgbClr val="D30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57756" y="1149437"/>
            <a:ext cx="71451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Section II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7756" y="2301589"/>
            <a:ext cx="71451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Subqueries and Derived Tables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Agenda for this module: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Scalar and multi-value subqueries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Derived tables and Common Table Expressions (CTE’s)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Unions versus CASE Expressions</a:t>
            </a: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2800" b="1" dirty="0"/>
              <a:t>Module II – Subqueries and Derived Tables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15811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-8900"/>
            <a:ext cx="9144000" cy="5143500"/>
          </a:xfrm>
          <a:prstGeom prst="rect">
            <a:avLst/>
          </a:prstGeom>
          <a:solidFill>
            <a:srgbClr val="D3002D"/>
          </a:solidFill>
          <a:ln w="9525" cap="flat" cmpd="sng">
            <a:solidFill>
              <a:srgbClr val="D30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57756" y="1149437"/>
            <a:ext cx="71451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Section III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7756" y="2301589"/>
            <a:ext cx="71451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Regular Expressions and Volatile Tables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1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Agenda for this module: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Intro to regular expressions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Using regular expressions in SQL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Volatile tables and joining with regular expressions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2800" b="1" dirty="0"/>
              <a:t>Module III – Regular Expressions and SQL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86956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-8900"/>
            <a:ext cx="9144000" cy="5143500"/>
          </a:xfrm>
          <a:prstGeom prst="rect">
            <a:avLst/>
          </a:prstGeom>
          <a:solidFill>
            <a:srgbClr val="D3002D"/>
          </a:solidFill>
          <a:ln w="9525" cap="flat" cmpd="sng">
            <a:solidFill>
              <a:srgbClr val="D30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57756" y="1149437"/>
            <a:ext cx="71451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Section IV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7756" y="2301589"/>
            <a:ext cx="71451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Advanced Join Patterns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Agenda for this module: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Self-joins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Recursive self-joins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Cross joins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2800" b="1" dirty="0"/>
              <a:t>Module IV – Advanced Join Patterns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16134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-8900"/>
            <a:ext cx="9144000" cy="5143500"/>
          </a:xfrm>
          <a:prstGeom prst="rect">
            <a:avLst/>
          </a:prstGeom>
          <a:solidFill>
            <a:srgbClr val="D3002D"/>
          </a:solidFill>
          <a:ln w="9525" cap="flat" cmpd="sng">
            <a:solidFill>
              <a:srgbClr val="D30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57756" y="1149437"/>
            <a:ext cx="71451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Section V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7756" y="2301589"/>
            <a:ext cx="71451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Windowing Functions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4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Agenda for this module: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PARTION BY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ORDER BY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Mixing PARTITION BY/ORDER BY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Rolling window functions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2800" b="1" dirty="0"/>
              <a:t>Module V – Windowing Functions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7847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-8900"/>
            <a:ext cx="9144000" cy="5143500"/>
          </a:xfrm>
          <a:prstGeom prst="rect">
            <a:avLst/>
          </a:prstGeom>
          <a:solidFill>
            <a:srgbClr val="D3002D"/>
          </a:solidFill>
          <a:ln w="9525" cap="flat" cmpd="sng">
            <a:solidFill>
              <a:srgbClr val="D30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57756" y="1149437"/>
            <a:ext cx="71451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Section VI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7756" y="2301589"/>
            <a:ext cx="71451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Programming with SQL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0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98625" y="1173700"/>
            <a:ext cx="5315302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Thomas Nield</a:t>
            </a:r>
            <a:r>
              <a:rPr lang="en-US" sz="1600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, business consultant at Southwest Airlines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i="0" u="none" strike="noStrike" cap="none" dirty="0">
                <a:solidFill>
                  <a:srgbClr val="6C6C6C"/>
                </a:solidFill>
                <a:latin typeface="Arial"/>
                <a:ea typeface="Arial"/>
                <a:cs typeface="Arial"/>
                <a:sym typeface="Arial"/>
              </a:rPr>
              <a:t>Author of </a:t>
            </a:r>
            <a:r>
              <a:rPr lang="en-US" sz="1600" i="1" u="none" strike="noStrike" cap="none" dirty="0">
                <a:solidFill>
                  <a:srgbClr val="D3002D"/>
                </a:solidFill>
                <a:latin typeface="Arial"/>
                <a:ea typeface="Arial"/>
                <a:cs typeface="Arial"/>
                <a:sym typeface="Arial"/>
              </a:rPr>
              <a:t>Getting Starte</a:t>
            </a:r>
            <a:r>
              <a:rPr lang="en-US" sz="1600" i="1" dirty="0">
                <a:solidFill>
                  <a:srgbClr val="D3002D"/>
                </a:solidFill>
              </a:rPr>
              <a:t>d with SQL (O’Reilly) </a:t>
            </a:r>
            <a:r>
              <a:rPr lang="en-US" sz="1600" dirty="0">
                <a:solidFill>
                  <a:srgbClr val="6C6C6C"/>
                </a:solidFill>
              </a:rPr>
              <a:t>and </a:t>
            </a:r>
            <a:r>
              <a:rPr lang="en-US" sz="1600" i="1" dirty="0">
                <a:solidFill>
                  <a:srgbClr val="D3002D"/>
                </a:solidFill>
              </a:rPr>
              <a:t>Learning RxJava (Packt)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i="1" dirty="0">
              <a:solidFill>
                <a:srgbClr val="D3002D"/>
              </a:solidFill>
            </a:endParaRPr>
          </a:p>
          <a:p>
            <a:pPr marL="202566" lvl="0" indent="-200978">
              <a:lnSpc>
                <a:spcPct val="90000"/>
              </a:lnSpc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Current Interests: operations research, machine learning, and mathematical optimization</a:t>
            </a:r>
            <a:endParaRPr lang="en-US" sz="1600" i="1" dirty="0">
              <a:solidFill>
                <a:srgbClr val="D3002D"/>
              </a:solidFill>
            </a:endParaRPr>
          </a:p>
          <a:p>
            <a:pPr marL="1588"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1588"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398625" y="391122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the Instructor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5DB0D-AA30-46F4-A494-39BC81E04549}"/>
              </a:ext>
            </a:extLst>
          </p:cNvPr>
          <p:cNvSpPr txBox="1"/>
          <p:nvPr/>
        </p:nvSpPr>
        <p:spPr>
          <a:xfrm>
            <a:off x="906093" y="3892333"/>
            <a:ext cx="236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thomasnield9727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6D661-664D-4A31-A486-320141A7A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5" y="3892333"/>
            <a:ext cx="397818" cy="397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C2C41A-748E-4213-AE39-A1B67D81B6E9}"/>
              </a:ext>
            </a:extLst>
          </p:cNvPr>
          <p:cNvSpPr/>
          <p:nvPr/>
        </p:nvSpPr>
        <p:spPr>
          <a:xfrm>
            <a:off x="906093" y="4383046"/>
            <a:ext cx="3437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https://github.com/thomasnield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73E5C-53B3-4597-A269-3F15DB236C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5" y="4379922"/>
            <a:ext cx="397818" cy="397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AE86A-66B5-41DD-868D-7BEB95C8A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61" y="3381720"/>
            <a:ext cx="389232" cy="3892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460923-0D24-4D57-B73C-22611E7830FE}"/>
              </a:ext>
            </a:extLst>
          </p:cNvPr>
          <p:cNvSpPr/>
          <p:nvPr/>
        </p:nvSpPr>
        <p:spPr>
          <a:xfrm>
            <a:off x="906093" y="3429106"/>
            <a:ext cx="3340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https://medium.com/@thomasnield9727</a:t>
            </a:r>
          </a:p>
        </p:txBody>
      </p:sp>
      <p:pic>
        <p:nvPicPr>
          <p:cNvPr id="10" name="Picture 9" descr="A picture containing book, animal, frog&#10;&#10;Description automatically generated">
            <a:extLst>
              <a:ext uri="{FF2B5EF4-FFF2-40B4-BE49-F238E27FC236}">
                <a16:creationId xmlns:a16="http://schemas.microsoft.com/office/drawing/2014/main" id="{5A05490C-9828-4D38-8147-35BC693B2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140" y="590957"/>
            <a:ext cx="2241321" cy="29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Agenda for this module: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SQL versus Code – Which do I use? 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Using SQL in Python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Using SQL in R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Using SQL in Java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Preventing SQL injection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2800" b="1" dirty="0"/>
              <a:t>Module VI – Programming with SQL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170474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1600" dirty="0"/>
              <a:t>When using SQL with a programming platform like Python, Java, or R, you will constantly be making a decision where the onus of processing will happen.</a:t>
            </a:r>
          </a:p>
          <a:p>
            <a:endParaRPr lang="en-US" sz="1600" dirty="0"/>
          </a:p>
          <a:p>
            <a:r>
              <a:rPr lang="en-US" sz="1600" dirty="0"/>
              <a:t>Should the database engine do the computation work, or the programming platform?</a:t>
            </a:r>
          </a:p>
          <a:p>
            <a:endParaRPr lang="en-US" sz="1600" dirty="0"/>
          </a:p>
          <a:p>
            <a:pPr marL="66929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simply pull in data and have your Python/Java/R codebase do the heavy-lifting.</a:t>
            </a:r>
          </a:p>
          <a:p>
            <a:pPr marL="383540" lvl="1"/>
            <a:endParaRPr lang="en-US" sz="1600" dirty="0"/>
          </a:p>
          <a:p>
            <a:pPr marL="66929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also leverage more complex SQL against the database, and have Python/Java/R consume the results.</a:t>
            </a:r>
          </a:p>
          <a:p>
            <a:pPr marL="383540" lvl="1"/>
            <a:endParaRPr lang="en-US" sz="1600" dirty="0"/>
          </a:p>
          <a:p>
            <a:pPr marL="66929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With a very large, expensive and calculated dataset you can save it to a temporary table and use it to support your Python/R/Java application.</a:t>
            </a:r>
          </a:p>
          <a:p>
            <a:pPr marL="383540" lvl="1"/>
            <a:endParaRPr lang="en-US" sz="1600"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latin typeface="Arial"/>
                <a:ea typeface="Arial"/>
                <a:cs typeface="Arial"/>
                <a:sym typeface="Arial"/>
              </a:rPr>
              <a:t>Programming with 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35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1600" dirty="0"/>
              <a:t>A good rule of thumb: start with the simplest solution with minimal code/SQL that liberally hits the database as-needed, and gradually introduce caching strategies as performance starts to warrant it.</a:t>
            </a:r>
          </a:p>
          <a:p>
            <a:endParaRPr lang="en-US" sz="1600" dirty="0"/>
          </a:p>
          <a:p>
            <a:r>
              <a:rPr lang="en-US" sz="1600" dirty="0"/>
              <a:t>Never concatenate parameters, and use established SQL libraries to inject parameters safely to prevent SQL injection.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latin typeface="Arial"/>
                <a:ea typeface="Arial"/>
                <a:cs typeface="Arial"/>
                <a:sym typeface="Arial"/>
              </a:rPr>
              <a:t>Programming with SQL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466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476700" y="1180734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dirty="0"/>
              <a:t>To prevent SQL injection, never concatenate a SQL string with parameters.</a:t>
            </a:r>
          </a:p>
          <a:p>
            <a:endParaRPr lang="en-US" dirty="0"/>
          </a:p>
          <a:p>
            <a:r>
              <a:rPr lang="en-US" dirty="0"/>
              <a:t>Instead, use the right tools and libraries to safely inject parameters for you.</a:t>
            </a:r>
          </a:p>
          <a:p>
            <a:endParaRPr lang="en-US" dirty="0"/>
          </a:p>
          <a:p>
            <a:r>
              <a:rPr lang="en-US" dirty="0"/>
              <a:t>For Python, use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latin typeface="Arial"/>
                <a:ea typeface="Arial"/>
                <a:cs typeface="Arial"/>
                <a:sym typeface="Arial"/>
              </a:rPr>
              <a:t>Preventing SQL Injection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5C90A-7DC2-4EFF-8CA4-CB5F107B9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8623" y="2571750"/>
            <a:ext cx="5720823" cy="1847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38446-1113-46A3-8B27-E8E2795F16B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111216" y="1353559"/>
            <a:ext cx="1556084" cy="20417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B34882-D783-4358-A643-72F3261698D8}"/>
              </a:ext>
            </a:extLst>
          </p:cNvPr>
          <p:cNvSpPr/>
          <p:nvPr/>
        </p:nvSpPr>
        <p:spPr>
          <a:xfrm>
            <a:off x="6544328" y="362616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5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476700" y="1180734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dirty="0"/>
              <a:t>For Java, Scala, Kotlin, and other JVM languages use JDBC’s </a:t>
            </a:r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latin typeface="Arial"/>
                <a:ea typeface="Arial"/>
                <a:cs typeface="Arial"/>
                <a:sym typeface="Arial"/>
              </a:rPr>
              <a:t>Preventing SQL Injection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9E882-A4BD-4613-9E73-85676F12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8623" y="1999728"/>
            <a:ext cx="5967008" cy="21531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F3319C-EF46-40D8-B4D8-F0E5CF6594BC}"/>
              </a:ext>
            </a:extLst>
          </p:cNvPr>
          <p:cNvSpPr txBox="1"/>
          <p:nvPr/>
        </p:nvSpPr>
        <p:spPr>
          <a:xfrm>
            <a:off x="274320" y="4180116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5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1073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latin typeface="Arial"/>
                <a:ea typeface="Arial"/>
                <a:cs typeface="Arial"/>
                <a:sym typeface="Arial"/>
              </a:rPr>
              <a:t>SQL Injection Humor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F47715-DBF5-4317-86E6-4F2B043291BD}"/>
              </a:ext>
            </a:extLst>
          </p:cNvPr>
          <p:cNvGrpSpPr/>
          <p:nvPr/>
        </p:nvGrpSpPr>
        <p:grpSpPr>
          <a:xfrm>
            <a:off x="589327" y="1323089"/>
            <a:ext cx="7809192" cy="3349851"/>
            <a:chOff x="521208" y="1891125"/>
            <a:chExt cx="10705043" cy="45920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2F5B8B-103E-44FB-B227-EA6148AF3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08" y="1956814"/>
              <a:ext cx="5048250" cy="18173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6E455-C3E0-498B-8602-383650B88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893" y="1891125"/>
              <a:ext cx="4606787" cy="260913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1AABFD-EFBC-4C1D-A86F-7829730BF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08" y="3993638"/>
              <a:ext cx="4495800" cy="2489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300DF3-9FE6-4EAB-A025-240FCFA2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708" y="4654026"/>
              <a:ext cx="5942543" cy="1829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398625" y="31400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Injection in the News</a:t>
            </a:r>
            <a:endParaRPr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41BFBE2-0524-452A-9821-4D9AB3F4A66F}"/>
              </a:ext>
            </a:extLst>
          </p:cNvPr>
          <p:cNvSpPr txBox="1">
            <a:spLocks/>
          </p:cNvSpPr>
          <p:nvPr/>
        </p:nvSpPr>
        <p:spPr>
          <a:xfrm>
            <a:off x="424503" y="1167118"/>
            <a:ext cx="8294994" cy="5137566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This couple cannot do the simplest things online because their last name is ‘Null’</a:t>
            </a:r>
          </a:p>
          <a:p>
            <a:pPr marL="457177" lvl="1"/>
            <a:r>
              <a:rPr lang="en-US" sz="1200" dirty="0">
                <a:hlinkClick r:id="rId3"/>
              </a:rPr>
              <a:t>https://thenextweb.com/insider/2016/03/27/last-name-null-is-tough-for-computers/</a:t>
            </a:r>
            <a:endParaRPr lang="en-US" sz="1200" dirty="0"/>
          </a:p>
          <a:p>
            <a:pPr marL="457177" lvl="1"/>
            <a:endParaRPr lang="en-US" sz="1200" dirty="0"/>
          </a:p>
          <a:p>
            <a:r>
              <a:rPr lang="en-US" sz="1200" dirty="0"/>
              <a:t>Catholic financial services hacked, 130K accounts exposed</a:t>
            </a:r>
          </a:p>
          <a:p>
            <a:pPr marL="457177" lvl="1"/>
            <a:r>
              <a:rPr lang="en-US" sz="1200" dirty="0">
                <a:hlinkClick r:id="rId4"/>
              </a:rPr>
              <a:t>http://www.twincities.com/2017/10/16/catholic-united-financial-data-breach-may-have-affected-nearly-130k-accounts/</a:t>
            </a:r>
            <a:endParaRPr lang="en-US" sz="1200" dirty="0"/>
          </a:p>
          <a:p>
            <a:pPr marL="457177" lvl="1"/>
            <a:endParaRPr lang="en-US" sz="1200" dirty="0"/>
          </a:p>
          <a:p>
            <a:r>
              <a:rPr lang="en-US" sz="1200" dirty="0"/>
              <a:t>South Africa’s massive data breach </a:t>
            </a:r>
          </a:p>
          <a:p>
            <a:pPr marL="457177" lvl="1"/>
            <a:r>
              <a:rPr lang="en-US" sz="1200" dirty="0">
                <a:hlinkClick r:id="rId5"/>
              </a:rPr>
              <a:t>https://www.moneyweb.co.za/news/tech/revealed-the-real-source-of-sas-massive-data-breach/</a:t>
            </a:r>
            <a:endParaRPr lang="en-US" sz="1200" dirty="0"/>
          </a:p>
          <a:p>
            <a:pPr marL="457177" lvl="1"/>
            <a:endParaRPr lang="en-US" sz="1200" dirty="0"/>
          </a:p>
          <a:p>
            <a:r>
              <a:rPr lang="en-US" sz="1200" dirty="0" err="1"/>
              <a:t>TalkTalk</a:t>
            </a:r>
            <a:r>
              <a:rPr lang="en-US" sz="1200" dirty="0"/>
              <a:t> gets record £400K fine for failing to prevent October 2015 attack</a:t>
            </a:r>
          </a:p>
          <a:p>
            <a:pPr marL="457177" lvl="1"/>
            <a:r>
              <a:rPr lang="en-US" sz="1200" dirty="0">
                <a:hlinkClick r:id="rId6"/>
              </a:rPr>
              <a:t>https://ico.org.uk/about-the-ico/news-and-events/news-and-blogs/2016/10/talktalk-gets-record-400-000-fine-for-failing-to-prevent-october-2015-attack/</a:t>
            </a:r>
            <a:endParaRPr lang="en-US" sz="1200" dirty="0"/>
          </a:p>
          <a:p>
            <a:pPr marL="457177"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07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98625" y="1173700"/>
            <a:ext cx="82371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Setting up a SQLite Environment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Subqueries, derived tables, CTE’s, and unions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Regular Expressions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Advanced Joins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Windowing Functions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Programming with SQL (Python, R, and Java)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dirty="0"/>
          </a:p>
        </p:txBody>
      </p:sp>
      <p:sp>
        <p:nvSpPr>
          <p:cNvPr id="32" name="Google Shape;32;p5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398625" y="1173700"/>
            <a:ext cx="82371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To take this Learning Path, pleased be familiar with the following: 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SELECT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WHERE 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GROUP BY 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ORDER BY 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INNER JOIN / LEFT JOIN</a:t>
            </a: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1588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If any of these operators are unfamiliar, please fill in any knowledge gaps with the Learning Path </a:t>
            </a:r>
            <a:r>
              <a:rPr lang="en-US" sz="1600" b="1" dirty="0">
                <a:solidFill>
                  <a:srgbClr val="FF0000"/>
                </a:solidFill>
              </a:rPr>
              <a:t>SQL Fundamentals</a:t>
            </a:r>
          </a:p>
          <a:p>
            <a:pPr marL="1588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marR="0" lvl="0" indent="-20097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002D"/>
              </a:buClr>
              <a:buSzPts val="1600"/>
              <a:buFont typeface="Arial"/>
              <a:buChar char="•"/>
            </a:pPr>
            <a:endParaRPr dirty="0"/>
          </a:p>
        </p:txBody>
      </p:sp>
      <p:sp>
        <p:nvSpPr>
          <p:cNvPr id="32" name="Google Shape;32;p5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Prerequisites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2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-8900"/>
            <a:ext cx="9144000" cy="5143500"/>
          </a:xfrm>
          <a:prstGeom prst="rect">
            <a:avLst/>
          </a:prstGeom>
          <a:solidFill>
            <a:srgbClr val="D3002D"/>
          </a:solidFill>
          <a:ln w="9525" cap="flat" cmpd="sng">
            <a:solidFill>
              <a:srgbClr val="D30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557756" y="1149437"/>
            <a:ext cx="7145100" cy="11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Section I</a:t>
            </a:r>
            <a:endParaRPr sz="4000" b="1" dirty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7756" y="2301589"/>
            <a:ext cx="7145100" cy="1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</a:rPr>
              <a:t>Setting up SQLite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6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Agenda for this module: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Setting up a SQLite Environment</a:t>
            </a: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Writing queries in </a:t>
            </a:r>
            <a:r>
              <a:rPr lang="en-US" sz="1600" dirty="0" err="1">
                <a:solidFill>
                  <a:srgbClr val="6C6C6C"/>
                </a:solidFill>
              </a:rPr>
              <a:t>SQLiteStudio</a:t>
            </a:r>
            <a:endParaRPr lang="en-US" sz="1600" dirty="0">
              <a:solidFill>
                <a:srgbClr val="6C6C6C"/>
              </a:solidFill>
            </a:endParaRPr>
          </a:p>
          <a:p>
            <a:pPr marL="287338" indent="-285750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C6C6C"/>
              </a:solidFill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3600" b="1" dirty="0"/>
              <a:t>Module I – Setting Up SQLite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8333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rgbClr val="6C6C6C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We will be using SQLite with </a:t>
            </a:r>
            <a:r>
              <a:rPr lang="en-US" sz="1600" dirty="0" err="1">
                <a:solidFill>
                  <a:srgbClr val="6C6C6C"/>
                </a:solidFill>
              </a:rPr>
              <a:t>SQLiteStudio</a:t>
            </a:r>
            <a:r>
              <a:rPr lang="en-US" sz="1600" dirty="0">
                <a:solidFill>
                  <a:srgbClr val="6C6C6C"/>
                </a:solidFill>
              </a:rPr>
              <a:t> in this course</a:t>
            </a:r>
          </a:p>
          <a:p>
            <a:pPr lvl="0">
              <a:lnSpc>
                <a:spcPct val="90000"/>
              </a:lnSpc>
              <a:buClr>
                <a:srgbClr val="6C6C6C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lvl="0">
              <a:lnSpc>
                <a:spcPct val="90000"/>
              </a:lnSpc>
              <a:buClr>
                <a:srgbClr val="6C6C6C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SQLite is a lightweight database and can be found on:</a:t>
            </a:r>
          </a:p>
          <a:p>
            <a:pPr lvl="0">
              <a:lnSpc>
                <a:spcPct val="90000"/>
              </a:lnSpc>
              <a:buClr>
                <a:srgbClr val="6C6C6C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Android, iPhone, iPad, and Windows 10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Car consoles, thermostats, and other gadgets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Satellites and the Airbus A350 XWB</a:t>
            </a: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lvl="0">
              <a:lnSpc>
                <a:spcPct val="90000"/>
              </a:lnSpc>
              <a:buClr>
                <a:srgbClr val="6C6C6C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lvl="0">
              <a:lnSpc>
                <a:spcPct val="90000"/>
              </a:lnSpc>
              <a:buClr>
                <a:srgbClr val="6C6C6C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SQLite excels where simplicity and low overhead is needed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latin typeface="Arial"/>
                <a:ea typeface="Arial"/>
                <a:cs typeface="Arial"/>
                <a:sym typeface="Arial"/>
              </a:rPr>
              <a:t>SQLite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21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There are many options to set up a SQLite environment quickly and easily on your computer: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rgbClr val="6C6C6C"/>
                </a:solidFill>
              </a:rPr>
              <a:t>SQLiteStudio</a:t>
            </a:r>
            <a:r>
              <a:rPr lang="en-US" sz="1600" dirty="0">
                <a:solidFill>
                  <a:srgbClr val="6C6C6C"/>
                </a:solidFill>
              </a:rPr>
              <a:t> (</a:t>
            </a:r>
            <a:r>
              <a:rPr lang="en-US" sz="1600" dirty="0">
                <a:solidFill>
                  <a:srgbClr val="6C6C6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https://sqlitebrowser.org/</a:t>
            </a:r>
            <a:r>
              <a:rPr lang="en-US" sz="1600" dirty="0">
                <a:solidFill>
                  <a:srgbClr val="6C6C6C"/>
                </a:solidFill>
              </a:rPr>
              <a:t>) 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DB Browser (</a:t>
            </a:r>
            <a:r>
              <a:rPr lang="en-US" sz="1600" dirty="0">
                <a:solidFill>
                  <a:srgbClr val="6C6C6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https://sqlitebrowser.org/</a:t>
            </a:r>
            <a:r>
              <a:rPr lang="en-US" sz="1600" dirty="0">
                <a:solidFill>
                  <a:srgbClr val="6C6C6C"/>
                </a:solidFill>
              </a:rPr>
              <a:t>)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SQLite Online (</a:t>
            </a:r>
            <a:r>
              <a:rPr lang="en-US" sz="1600" dirty="0">
                <a:solidFill>
                  <a:srgbClr val="6C6C6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https://sqliteonline.com/</a:t>
            </a:r>
            <a:r>
              <a:rPr lang="en-US" sz="1600" dirty="0">
                <a:solidFill>
                  <a:srgbClr val="6C6C6C"/>
                </a:solidFill>
              </a:rPr>
              <a:t>)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Choose a client and follow the instructions on its respective site to install it. </a:t>
            </a:r>
          </a:p>
          <a:p>
            <a:endParaRPr lang="en-US" sz="1600"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dirty="0"/>
              <a:t>Setting Up a SQLite Environment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70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398625" y="1173700"/>
            <a:ext cx="81906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r>
              <a:rPr lang="en-US" sz="1600" dirty="0">
                <a:solidFill>
                  <a:srgbClr val="6C6C6C"/>
                </a:solidFill>
              </a:rPr>
              <a:t>The three recommended programs are all good, and it might be worth playing with all three to find your favorite. </a:t>
            </a: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 err="1">
                <a:solidFill>
                  <a:srgbClr val="6C6C6C"/>
                </a:solidFill>
              </a:rPr>
              <a:t>SQLiteStudio</a:t>
            </a:r>
            <a:r>
              <a:rPr lang="en-US" sz="1600" dirty="0">
                <a:solidFill>
                  <a:srgbClr val="6C6C6C"/>
                </a:solidFill>
              </a:rPr>
              <a:t> has a familiar database explorer layout you will find in most SQL clients.</a:t>
            </a:r>
          </a:p>
          <a:p>
            <a:pPr marL="158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</a:pPr>
            <a:endParaRPr lang="en-US" sz="1600" dirty="0">
              <a:solidFill>
                <a:srgbClr val="6C6C6C"/>
              </a:solidFill>
            </a:endParaRP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SQLite Online conveniently works in a web browser and requires no setup.</a:t>
            </a: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6C6C6C"/>
              </a:solidFill>
            </a:endParaRPr>
          </a:p>
          <a:p>
            <a:pPr marL="202566" indent="-200978">
              <a:lnSpc>
                <a:spcPct val="90000"/>
              </a:lnSpc>
              <a:spcBef>
                <a:spcPts val="800"/>
              </a:spcBef>
              <a:buClr>
                <a:srgbClr val="D3002D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rgbClr val="6C6C6C"/>
                </a:solidFill>
              </a:rPr>
              <a:t>DB Browser is the most advanced and powerful SQLite client. </a:t>
            </a:r>
          </a:p>
          <a:p>
            <a:endParaRPr lang="en-US" sz="1600" dirty="0"/>
          </a:p>
        </p:txBody>
      </p:sp>
      <p:sp>
        <p:nvSpPr>
          <p:cNvPr id="25" name="Google Shape;25;p4"/>
          <p:cNvSpPr txBox="1"/>
          <p:nvPr/>
        </p:nvSpPr>
        <p:spPr>
          <a:xfrm>
            <a:off x="398623" y="365760"/>
            <a:ext cx="8190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 sz="4000" b="1" dirty="0"/>
              <a:t>Setting Up a SQLite Environment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0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D3002D"/>
      </a:dk1>
      <a:lt1>
        <a:srgbClr val="FFFFFF"/>
      </a:lt1>
      <a:dk2>
        <a:srgbClr val="000000"/>
      </a:dk2>
      <a:lt2>
        <a:srgbClr val="F8F8F8"/>
      </a:lt2>
      <a:accent1>
        <a:srgbClr val="B9002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879</Words>
  <Application>Microsoft Office PowerPoint</Application>
  <PresentationFormat>On-screen Show (16:9)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Nield</cp:lastModifiedBy>
  <cp:revision>1</cp:revision>
  <dcterms:modified xsi:type="dcterms:W3CDTF">2019-06-18T18:15:18Z</dcterms:modified>
</cp:coreProperties>
</file>