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71F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-264" y="64"/>
      </p:cViewPr>
      <p:guideLst>
        <p:guide orient="horz" pos="2648"/>
        <p:guide pos="32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emf"/><Relationship Id="rId12" Type="http://schemas.openxmlformats.org/officeDocument/2006/relationships/image" Target="../media/image12.emf"/><Relationship Id="rId13" Type="http://schemas.openxmlformats.org/officeDocument/2006/relationships/image" Target="../media/image13.emf"/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emf"/><Relationship Id="rId12" Type="http://schemas.openxmlformats.org/officeDocument/2006/relationships/image" Target="../media/image12.emf"/><Relationship Id="rId13" Type="http://schemas.openxmlformats.org/officeDocument/2006/relationships/image" Target="../media/image13.emf"/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emf"/><Relationship Id="rId12" Type="http://schemas.openxmlformats.org/officeDocument/2006/relationships/image" Target="../media/image12.emf"/><Relationship Id="rId13" Type="http://schemas.openxmlformats.org/officeDocument/2006/relationships/image" Target="../media/image13.emf"/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7EFC-1077-6840-9494-7FD9075253B6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187E-4AF6-DA4C-AD2D-B63420AE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4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7EFC-1077-6840-9494-7FD9075253B6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187E-4AF6-DA4C-AD2D-B63420AE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2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7EFC-1077-6840-9494-7FD9075253B6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187E-4AF6-DA4C-AD2D-B63420AE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1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7EFC-1077-6840-9494-7FD9075253B6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187E-4AF6-DA4C-AD2D-B63420AE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7EFC-1077-6840-9494-7FD9075253B6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187E-4AF6-DA4C-AD2D-B63420AE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0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7EFC-1077-6840-9494-7FD9075253B6}" type="datetimeFigureOut">
              <a:rPr lang="en-US" smtClean="0"/>
              <a:t>4/8/14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187E-4AF6-DA4C-AD2D-B63420AE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0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7EFC-1077-6840-9494-7FD9075253B6}" type="datetimeFigureOut">
              <a:rPr lang="en-US" smtClean="0"/>
              <a:t>4/8/14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187E-4AF6-DA4C-AD2D-B63420AE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8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7EFC-1077-6840-9494-7FD9075253B6}" type="datetimeFigureOut">
              <a:rPr lang="en-US" smtClean="0"/>
              <a:t>4/8/14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187E-4AF6-DA4C-AD2D-B63420AE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5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7EFC-1077-6840-9494-7FD9075253B6}" type="datetimeFigureOut">
              <a:rPr lang="en-US" smtClean="0"/>
              <a:t>4/8/14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187E-4AF6-DA4C-AD2D-B63420AE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1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7EFC-1077-6840-9494-7FD9075253B6}" type="datetimeFigureOut">
              <a:rPr lang="en-US" smtClean="0"/>
              <a:t>4/8/14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187E-4AF6-DA4C-AD2D-B63420AE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6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7EFC-1077-6840-9494-7FD9075253B6}" type="datetimeFigureOut">
              <a:rPr lang="en-US" smtClean="0"/>
              <a:t>4/8/14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187E-4AF6-DA4C-AD2D-B63420AE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5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7EFC-1077-6840-9494-7FD9075253B6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9187E-4AF6-DA4C-AD2D-B63420AE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0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.bin"/><Relationship Id="rId20" Type="http://schemas.openxmlformats.org/officeDocument/2006/relationships/image" Target="../media/image8.emf"/><Relationship Id="rId21" Type="http://schemas.openxmlformats.org/officeDocument/2006/relationships/oleObject" Target="../embeddings/oleObject9.bin"/><Relationship Id="rId22" Type="http://schemas.openxmlformats.org/officeDocument/2006/relationships/oleObject" Target="../embeddings/oleObject10.bin"/><Relationship Id="rId23" Type="http://schemas.openxmlformats.org/officeDocument/2006/relationships/image" Target="../media/image9.emf"/><Relationship Id="rId24" Type="http://schemas.openxmlformats.org/officeDocument/2006/relationships/oleObject" Target="../embeddings/oleObject11.bin"/><Relationship Id="rId25" Type="http://schemas.openxmlformats.org/officeDocument/2006/relationships/image" Target="../media/image10.emf"/><Relationship Id="rId26" Type="http://schemas.openxmlformats.org/officeDocument/2006/relationships/oleObject" Target="../embeddings/oleObject12.bin"/><Relationship Id="rId27" Type="http://schemas.openxmlformats.org/officeDocument/2006/relationships/image" Target="../media/image11.emf"/><Relationship Id="rId28" Type="http://schemas.openxmlformats.org/officeDocument/2006/relationships/oleObject" Target="../embeddings/oleObject13.bin"/><Relationship Id="rId29" Type="http://schemas.openxmlformats.org/officeDocument/2006/relationships/image" Target="../media/image12.emf"/><Relationship Id="rId30" Type="http://schemas.openxmlformats.org/officeDocument/2006/relationships/oleObject" Target="../embeddings/oleObject14.bin"/><Relationship Id="rId31" Type="http://schemas.openxmlformats.org/officeDocument/2006/relationships/image" Target="../media/image13.emf"/><Relationship Id="rId10" Type="http://schemas.openxmlformats.org/officeDocument/2006/relationships/image" Target="../media/image3.emf"/><Relationship Id="rId11" Type="http://schemas.openxmlformats.org/officeDocument/2006/relationships/oleObject" Target="../embeddings/oleObject4.bin"/><Relationship Id="rId12" Type="http://schemas.openxmlformats.org/officeDocument/2006/relationships/image" Target="../media/image4.emf"/><Relationship Id="rId13" Type="http://schemas.openxmlformats.org/officeDocument/2006/relationships/oleObject" Target="../embeddings/oleObject5.bin"/><Relationship Id="rId14" Type="http://schemas.openxmlformats.org/officeDocument/2006/relationships/image" Target="../media/image5.emf"/><Relationship Id="rId15" Type="http://schemas.openxmlformats.org/officeDocument/2006/relationships/oleObject" Target="../embeddings/oleObject6.bin"/><Relationship Id="rId16" Type="http://schemas.openxmlformats.org/officeDocument/2006/relationships/image" Target="../media/image6.emf"/><Relationship Id="rId17" Type="http://schemas.openxmlformats.org/officeDocument/2006/relationships/oleObject" Target="../embeddings/oleObject7.bin"/><Relationship Id="rId18" Type="http://schemas.openxmlformats.org/officeDocument/2006/relationships/image" Target="../media/image7.emf"/><Relationship Id="rId19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20" Type="http://schemas.openxmlformats.org/officeDocument/2006/relationships/image" Target="../media/image8.emf"/><Relationship Id="rId21" Type="http://schemas.openxmlformats.org/officeDocument/2006/relationships/oleObject" Target="../embeddings/oleObject23.bin"/><Relationship Id="rId22" Type="http://schemas.openxmlformats.org/officeDocument/2006/relationships/oleObject" Target="../embeddings/oleObject24.bin"/><Relationship Id="rId23" Type="http://schemas.openxmlformats.org/officeDocument/2006/relationships/image" Target="../media/image9.emf"/><Relationship Id="rId24" Type="http://schemas.openxmlformats.org/officeDocument/2006/relationships/oleObject" Target="../embeddings/oleObject25.bin"/><Relationship Id="rId25" Type="http://schemas.openxmlformats.org/officeDocument/2006/relationships/image" Target="../media/image10.emf"/><Relationship Id="rId26" Type="http://schemas.openxmlformats.org/officeDocument/2006/relationships/oleObject" Target="../embeddings/oleObject26.bin"/><Relationship Id="rId27" Type="http://schemas.openxmlformats.org/officeDocument/2006/relationships/image" Target="../media/image11.emf"/><Relationship Id="rId28" Type="http://schemas.openxmlformats.org/officeDocument/2006/relationships/oleObject" Target="../embeddings/oleObject27.bin"/><Relationship Id="rId29" Type="http://schemas.openxmlformats.org/officeDocument/2006/relationships/image" Target="../media/image12.emf"/><Relationship Id="rId30" Type="http://schemas.openxmlformats.org/officeDocument/2006/relationships/oleObject" Target="../embeddings/oleObject28.bin"/><Relationship Id="rId31" Type="http://schemas.openxmlformats.org/officeDocument/2006/relationships/image" Target="../media/image13.emf"/><Relationship Id="rId10" Type="http://schemas.openxmlformats.org/officeDocument/2006/relationships/image" Target="../media/image3.emf"/><Relationship Id="rId11" Type="http://schemas.openxmlformats.org/officeDocument/2006/relationships/oleObject" Target="../embeddings/oleObject18.bin"/><Relationship Id="rId12" Type="http://schemas.openxmlformats.org/officeDocument/2006/relationships/image" Target="../media/image4.emf"/><Relationship Id="rId13" Type="http://schemas.openxmlformats.org/officeDocument/2006/relationships/oleObject" Target="../embeddings/oleObject19.bin"/><Relationship Id="rId14" Type="http://schemas.openxmlformats.org/officeDocument/2006/relationships/image" Target="../media/image5.emf"/><Relationship Id="rId15" Type="http://schemas.openxmlformats.org/officeDocument/2006/relationships/oleObject" Target="../embeddings/oleObject20.bin"/><Relationship Id="rId16" Type="http://schemas.openxmlformats.org/officeDocument/2006/relationships/image" Target="../media/image6.emf"/><Relationship Id="rId17" Type="http://schemas.openxmlformats.org/officeDocument/2006/relationships/oleObject" Target="../embeddings/oleObject21.bin"/><Relationship Id="rId18" Type="http://schemas.openxmlformats.org/officeDocument/2006/relationships/image" Target="../media/image7.emf"/><Relationship Id="rId19" Type="http://schemas.openxmlformats.org/officeDocument/2006/relationships/oleObject" Target="../embeddings/oleObject2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.e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20" Type="http://schemas.openxmlformats.org/officeDocument/2006/relationships/image" Target="../media/image8.emf"/><Relationship Id="rId21" Type="http://schemas.openxmlformats.org/officeDocument/2006/relationships/oleObject" Target="../embeddings/oleObject37.bin"/><Relationship Id="rId22" Type="http://schemas.openxmlformats.org/officeDocument/2006/relationships/oleObject" Target="../embeddings/oleObject38.bin"/><Relationship Id="rId23" Type="http://schemas.openxmlformats.org/officeDocument/2006/relationships/image" Target="../media/image9.emf"/><Relationship Id="rId24" Type="http://schemas.openxmlformats.org/officeDocument/2006/relationships/oleObject" Target="../embeddings/oleObject39.bin"/><Relationship Id="rId25" Type="http://schemas.openxmlformats.org/officeDocument/2006/relationships/image" Target="../media/image10.emf"/><Relationship Id="rId26" Type="http://schemas.openxmlformats.org/officeDocument/2006/relationships/oleObject" Target="../embeddings/oleObject40.bin"/><Relationship Id="rId27" Type="http://schemas.openxmlformats.org/officeDocument/2006/relationships/image" Target="../media/image11.emf"/><Relationship Id="rId28" Type="http://schemas.openxmlformats.org/officeDocument/2006/relationships/oleObject" Target="../embeddings/oleObject41.bin"/><Relationship Id="rId29" Type="http://schemas.openxmlformats.org/officeDocument/2006/relationships/image" Target="../media/image12.emf"/><Relationship Id="rId30" Type="http://schemas.openxmlformats.org/officeDocument/2006/relationships/oleObject" Target="../embeddings/oleObject42.bin"/><Relationship Id="rId31" Type="http://schemas.openxmlformats.org/officeDocument/2006/relationships/image" Target="../media/image13.emf"/><Relationship Id="rId10" Type="http://schemas.openxmlformats.org/officeDocument/2006/relationships/image" Target="../media/image3.emf"/><Relationship Id="rId11" Type="http://schemas.openxmlformats.org/officeDocument/2006/relationships/oleObject" Target="../embeddings/oleObject32.bin"/><Relationship Id="rId12" Type="http://schemas.openxmlformats.org/officeDocument/2006/relationships/image" Target="../media/image4.emf"/><Relationship Id="rId13" Type="http://schemas.openxmlformats.org/officeDocument/2006/relationships/oleObject" Target="../embeddings/oleObject33.bin"/><Relationship Id="rId14" Type="http://schemas.openxmlformats.org/officeDocument/2006/relationships/image" Target="../media/image5.emf"/><Relationship Id="rId15" Type="http://schemas.openxmlformats.org/officeDocument/2006/relationships/oleObject" Target="../embeddings/oleObject34.bin"/><Relationship Id="rId16" Type="http://schemas.openxmlformats.org/officeDocument/2006/relationships/image" Target="../media/image6.emf"/><Relationship Id="rId17" Type="http://schemas.openxmlformats.org/officeDocument/2006/relationships/oleObject" Target="../embeddings/oleObject35.bin"/><Relationship Id="rId18" Type="http://schemas.openxmlformats.org/officeDocument/2006/relationships/image" Target="../media/image7.emf"/><Relationship Id="rId19" Type="http://schemas.openxmlformats.org/officeDocument/2006/relationships/oleObject" Target="../embeddings/oleObject3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oleObject" Target="../embeddings/oleObject29.bin"/><Relationship Id="rId6" Type="http://schemas.openxmlformats.org/officeDocument/2006/relationships/image" Target="../media/image1.emf"/><Relationship Id="rId7" Type="http://schemas.openxmlformats.org/officeDocument/2006/relationships/oleObject" Target="../embeddings/oleObject30.bin"/><Relationship Id="rId8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3030581">
            <a:off x="1266767" y="1093470"/>
            <a:ext cx="2842381" cy="1657048"/>
          </a:xfrm>
          <a:prstGeom prst="rect">
            <a:avLst/>
          </a:prstGeom>
          <a:solidFill>
            <a:srgbClr val="0000FF">
              <a:alpha val="28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117116" y="3309788"/>
            <a:ext cx="314477" cy="371769"/>
            <a:chOff x="3117116" y="3309788"/>
            <a:chExt cx="314477" cy="371769"/>
          </a:xfrm>
        </p:grpSpPr>
        <p:cxnSp>
          <p:nvCxnSpPr>
            <p:cNvPr id="6" name="Straight Connector 5"/>
            <p:cNvCxnSpPr/>
            <p:nvPr/>
          </p:nvCxnSpPr>
          <p:spPr>
            <a:xfrm rot="3030581">
              <a:off x="3137809" y="3467027"/>
              <a:ext cx="3144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9230581">
              <a:off x="3117116" y="3681557"/>
              <a:ext cx="3144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 rot="19230581">
            <a:off x="971643" y="4260350"/>
            <a:ext cx="2842381" cy="165704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009" y="250371"/>
            <a:ext cx="753753" cy="5427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286" y="250371"/>
            <a:ext cx="870859" cy="5480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08667" y="1173238"/>
            <a:ext cx="1516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Row space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3067" y="5425923"/>
            <a:ext cx="1468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Null space</a:t>
            </a: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885925" y="2039257"/>
            <a:ext cx="1192840" cy="1549116"/>
            <a:chOff x="2885925" y="2039257"/>
            <a:chExt cx="1192840" cy="1549116"/>
          </a:xfrm>
        </p:grpSpPr>
        <p:sp>
          <p:nvSpPr>
            <p:cNvPr id="17" name="Oval 16"/>
            <p:cNvSpPr/>
            <p:nvPr/>
          </p:nvSpPr>
          <p:spPr>
            <a:xfrm>
              <a:off x="2885925" y="2039257"/>
              <a:ext cx="108857" cy="108857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994782" y="2148114"/>
              <a:ext cx="1083983" cy="1440259"/>
            </a:xfrm>
            <a:prstGeom prst="line">
              <a:avLst/>
            </a:prstGeom>
            <a:ln w="38100" cmpd="sng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283299" y="3598115"/>
            <a:ext cx="1751857" cy="1317390"/>
            <a:chOff x="2283299" y="3598115"/>
            <a:chExt cx="1751857" cy="1317390"/>
          </a:xfrm>
        </p:grpSpPr>
        <p:sp>
          <p:nvSpPr>
            <p:cNvPr id="18" name="Oval 17"/>
            <p:cNvSpPr/>
            <p:nvPr/>
          </p:nvSpPr>
          <p:spPr>
            <a:xfrm>
              <a:off x="2283299" y="4806648"/>
              <a:ext cx="108857" cy="108857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18" idx="7"/>
              <a:endCxn id="19" idx="3"/>
            </p:cNvCxnSpPr>
            <p:nvPr/>
          </p:nvCxnSpPr>
          <p:spPr>
            <a:xfrm flipV="1">
              <a:off x="2376214" y="3598115"/>
              <a:ext cx="1658942" cy="1224475"/>
            </a:xfrm>
            <a:prstGeom prst="line">
              <a:avLst/>
            </a:prstGeom>
            <a:ln w="38100" cmpd="sng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 rot="18569419" flipH="1">
            <a:off x="5464419" y="1182370"/>
            <a:ext cx="2842381" cy="1657048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 rot="21019605" flipH="1">
            <a:off x="6751574" y="3347888"/>
            <a:ext cx="314477" cy="371769"/>
            <a:chOff x="6141974" y="3398688"/>
            <a:chExt cx="314477" cy="371769"/>
          </a:xfrm>
        </p:grpSpPr>
        <p:cxnSp>
          <p:nvCxnSpPr>
            <p:cNvPr id="40" name="Straight Connector 39"/>
            <p:cNvCxnSpPr/>
            <p:nvPr/>
          </p:nvCxnSpPr>
          <p:spPr>
            <a:xfrm rot="18569419" flipH="1">
              <a:off x="6121281" y="3555927"/>
              <a:ext cx="3144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2369419" flipH="1">
              <a:off x="6141974" y="3770457"/>
              <a:ext cx="3144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 rot="2369419" flipH="1">
            <a:off x="5759543" y="4349250"/>
            <a:ext cx="2842381" cy="1657048"/>
          </a:xfrm>
          <a:prstGeom prst="rect">
            <a:avLst/>
          </a:prstGeom>
          <a:solidFill>
            <a:srgbClr val="71F51C">
              <a:alpha val="5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17" idx="6"/>
          </p:cNvCxnSpPr>
          <p:nvPr/>
        </p:nvCxnSpPr>
        <p:spPr>
          <a:xfrm>
            <a:off x="2994782" y="2093686"/>
            <a:ext cx="3812418" cy="217714"/>
          </a:xfrm>
          <a:prstGeom prst="line">
            <a:avLst/>
          </a:prstGeom>
          <a:ln w="57150" cmpd="sng">
            <a:prstDash val="solid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8" idx="6"/>
          </p:cNvCxnSpPr>
          <p:nvPr/>
        </p:nvCxnSpPr>
        <p:spPr>
          <a:xfrm flipV="1">
            <a:off x="2392156" y="3606800"/>
            <a:ext cx="4237244" cy="1254277"/>
          </a:xfrm>
          <a:prstGeom prst="line">
            <a:avLst/>
          </a:prstGeom>
          <a:ln w="57150" cmpd="sng">
            <a:prstDash val="solid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510867" y="1058938"/>
            <a:ext cx="11509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Column </a:t>
            </a:r>
          </a:p>
          <a:p>
            <a:pPr algn="r"/>
            <a:r>
              <a:rPr lang="en-US" sz="2400" dirty="0" smtClean="0"/>
              <a:t>space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6837739" y="4945138"/>
            <a:ext cx="1192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Left null </a:t>
            </a:r>
          </a:p>
          <a:p>
            <a:pPr algn="r"/>
            <a:r>
              <a:rPr lang="en-US" sz="2400" dirty="0" smtClean="0"/>
              <a:t>space</a:t>
            </a:r>
            <a:endParaRPr lang="en-US" sz="2400" dirty="0"/>
          </a:p>
        </p:txBody>
      </p: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463664"/>
              </p:ext>
            </p:extLst>
          </p:nvPr>
        </p:nvGraphicFramePr>
        <p:xfrm>
          <a:off x="4321706" y="2782666"/>
          <a:ext cx="830262" cy="334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" name="Equation" r:id="rId5" imgW="444500" imgH="177800" progId="Equation.3">
                  <p:embed/>
                </p:oleObj>
              </mc:Choice>
              <mc:Fallback>
                <p:oleObj name="Equation" r:id="rId5" imgW="4445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21706" y="2782666"/>
                        <a:ext cx="830262" cy="334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4128071" y="2241248"/>
            <a:ext cx="2958529" cy="1318381"/>
            <a:chOff x="4128071" y="2241248"/>
            <a:chExt cx="2958529" cy="1318381"/>
          </a:xfrm>
        </p:grpSpPr>
        <p:sp>
          <p:nvSpPr>
            <p:cNvPr id="20" name="Oval 19"/>
            <p:cNvSpPr/>
            <p:nvPr/>
          </p:nvSpPr>
          <p:spPr>
            <a:xfrm>
              <a:off x="6777567" y="2241248"/>
              <a:ext cx="108857" cy="108857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>
              <a:stCxn id="19" idx="6"/>
              <a:endCxn id="20" idx="2"/>
            </p:cNvCxnSpPr>
            <p:nvPr/>
          </p:nvCxnSpPr>
          <p:spPr>
            <a:xfrm flipV="1">
              <a:off x="4128071" y="2295677"/>
              <a:ext cx="2649496" cy="1263952"/>
            </a:xfrm>
            <a:prstGeom prst="line">
              <a:avLst/>
            </a:prstGeom>
            <a:ln w="57150" cmpd="sng">
              <a:prstDash val="solid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57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1099241"/>
                </p:ext>
              </p:extLst>
            </p:nvPr>
          </p:nvGraphicFramePr>
          <p:xfrm>
            <a:off x="6807200" y="2269927"/>
            <a:ext cx="279400" cy="3907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2" name="Equation" r:id="rId7" imgW="127000" imgH="177800" progId="Equation.3">
                    <p:embed/>
                  </p:oleObj>
                </mc:Choice>
                <mc:Fallback>
                  <p:oleObj name="Equation" r:id="rId7" imgW="127000" imgH="177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807200" y="2269927"/>
                          <a:ext cx="279400" cy="3907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315999"/>
              </p:ext>
            </p:extLst>
          </p:nvPr>
        </p:nvGraphicFramePr>
        <p:xfrm>
          <a:off x="2983442" y="1693334"/>
          <a:ext cx="32543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" name="Equation" r:id="rId9" imgW="165100" imgH="203200" progId="Equation.3">
                  <p:embed/>
                </p:oleObj>
              </mc:Choice>
              <mc:Fallback>
                <p:oleObj name="Equation" r:id="rId9" imgW="165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83442" y="1693334"/>
                        <a:ext cx="325438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225973"/>
              </p:ext>
            </p:extLst>
          </p:nvPr>
        </p:nvGraphicFramePr>
        <p:xfrm>
          <a:off x="2466975" y="4783138"/>
          <a:ext cx="35083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" name="Equation" r:id="rId11" imgW="177800" imgH="215900" progId="Equation.3">
                  <p:embed/>
                </p:oleObj>
              </mc:Choice>
              <mc:Fallback>
                <p:oleObj name="Equation" r:id="rId11" imgW="177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66975" y="4783138"/>
                        <a:ext cx="350838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000420"/>
              </p:ext>
            </p:extLst>
          </p:nvPr>
        </p:nvGraphicFramePr>
        <p:xfrm>
          <a:off x="4110038" y="1747838"/>
          <a:ext cx="9239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5" name="Equation" r:id="rId13" imgW="495300" imgH="203200" progId="Equation.3">
                  <p:embed/>
                </p:oleObj>
              </mc:Choice>
              <mc:Fallback>
                <p:oleObj name="Equation" r:id="rId13" imgW="495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10038" y="1747838"/>
                        <a:ext cx="9239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319652"/>
              </p:ext>
            </p:extLst>
          </p:nvPr>
        </p:nvGraphicFramePr>
        <p:xfrm>
          <a:off x="4321175" y="4225925"/>
          <a:ext cx="9239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6" name="Equation" r:id="rId15" imgW="495300" imgH="215900" progId="Equation.3">
                  <p:embed/>
                </p:oleObj>
              </mc:Choice>
              <mc:Fallback>
                <p:oleObj name="Equation" r:id="rId15" imgW="495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21175" y="4225925"/>
                        <a:ext cx="923925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115613"/>
              </p:ext>
            </p:extLst>
          </p:nvPr>
        </p:nvGraphicFramePr>
        <p:xfrm>
          <a:off x="769938" y="2012950"/>
          <a:ext cx="9239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" name="Equation" r:id="rId17" imgW="495300" imgH="177800" progId="Equation.3">
                  <p:embed/>
                </p:oleObj>
              </mc:Choice>
              <mc:Fallback>
                <p:oleObj name="Equation" r:id="rId17" imgW="4953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69938" y="2012950"/>
                        <a:ext cx="9239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692433"/>
              </p:ext>
            </p:extLst>
          </p:nvPr>
        </p:nvGraphicFramePr>
        <p:xfrm>
          <a:off x="365125" y="4203700"/>
          <a:ext cx="130333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" name="Equation" r:id="rId19" imgW="698500" imgH="177800" progId="Equation.3">
                  <p:embed/>
                </p:oleObj>
              </mc:Choice>
              <mc:Fallback>
                <p:oleObj name="Equation" r:id="rId19" imgW="6985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5125" y="4203700"/>
                        <a:ext cx="1303338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729007"/>
              </p:ext>
            </p:extLst>
          </p:nvPr>
        </p:nvGraphicFramePr>
        <p:xfrm>
          <a:off x="7831138" y="2266950"/>
          <a:ext cx="9239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" name="Equation" r:id="rId21" imgW="495300" imgH="177800" progId="Equation.3">
                  <p:embed/>
                </p:oleObj>
              </mc:Choice>
              <mc:Fallback>
                <p:oleObj name="Equation" r:id="rId21" imgW="4953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831138" y="2266950"/>
                        <a:ext cx="9239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733661"/>
              </p:ext>
            </p:extLst>
          </p:nvPr>
        </p:nvGraphicFramePr>
        <p:xfrm>
          <a:off x="7618413" y="4203700"/>
          <a:ext cx="13747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" name="Equation" r:id="rId22" imgW="736600" imgH="177800" progId="Equation.3">
                  <p:embed/>
                </p:oleObj>
              </mc:Choice>
              <mc:Fallback>
                <p:oleObj name="Equation" r:id="rId22" imgW="736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618413" y="4203700"/>
                        <a:ext cx="137477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967238" y="49168"/>
            <a:ext cx="1209524" cy="449805"/>
            <a:chOff x="3967238" y="49168"/>
            <a:chExt cx="1209524" cy="449805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3967238" y="496323"/>
              <a:ext cx="1209524" cy="26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0466887"/>
                </p:ext>
              </p:extLst>
            </p:nvPr>
          </p:nvGraphicFramePr>
          <p:xfrm>
            <a:off x="4341018" y="49168"/>
            <a:ext cx="434182" cy="436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1" name="Equation" r:id="rId24" imgW="152400" imgH="152400" progId="Equation.3">
                    <p:embed/>
                  </p:oleObj>
                </mc:Choice>
                <mc:Fallback>
                  <p:oleObj name="Equation" r:id="rId24" imgW="152400" imgH="152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4341018" y="49168"/>
                          <a:ext cx="434182" cy="43660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7"/>
          <p:cNvGrpSpPr/>
          <p:nvPr/>
        </p:nvGrpSpPr>
        <p:grpSpPr>
          <a:xfrm>
            <a:off x="4019214" y="3403600"/>
            <a:ext cx="1606886" cy="457200"/>
            <a:chOff x="4019214" y="3403600"/>
            <a:chExt cx="1606886" cy="457200"/>
          </a:xfrm>
        </p:grpSpPr>
        <p:sp>
          <p:nvSpPr>
            <p:cNvPr id="19" name="Oval 18"/>
            <p:cNvSpPr/>
            <p:nvPr/>
          </p:nvSpPr>
          <p:spPr>
            <a:xfrm>
              <a:off x="4019214" y="3505200"/>
              <a:ext cx="108857" cy="108857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5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9238286"/>
                </p:ext>
              </p:extLst>
            </p:nvPr>
          </p:nvGraphicFramePr>
          <p:xfrm>
            <a:off x="4133320" y="3420533"/>
            <a:ext cx="1277557" cy="426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2" name="Equation" r:id="rId26" imgW="647700" imgH="215900" progId="Equation.3">
                    <p:embed/>
                  </p:oleObj>
                </mc:Choice>
                <mc:Fallback>
                  <p:oleObj name="Equation" r:id="rId26" imgW="6477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4133320" y="3420533"/>
                          <a:ext cx="1277557" cy="4265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" name="Group 4"/>
            <p:cNvGrpSpPr/>
            <p:nvPr/>
          </p:nvGrpSpPr>
          <p:grpSpPr>
            <a:xfrm>
              <a:off x="4394200" y="3403600"/>
              <a:ext cx="1231900" cy="457200"/>
              <a:chOff x="4394200" y="3403600"/>
              <a:chExt cx="1231900" cy="4572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394200" y="3454400"/>
                <a:ext cx="1054100" cy="355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572000" y="3403600"/>
                <a:ext cx="1054100" cy="45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775783"/>
              </p:ext>
            </p:extLst>
          </p:nvPr>
        </p:nvGraphicFramePr>
        <p:xfrm>
          <a:off x="4360863" y="3421063"/>
          <a:ext cx="10747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3" name="Equation" r:id="rId28" imgW="546100" imgH="215900" progId="Equation.3">
                  <p:embed/>
                </p:oleObj>
              </mc:Choice>
              <mc:Fallback>
                <p:oleObj name="Equation" r:id="rId28" imgW="546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360863" y="3421063"/>
                        <a:ext cx="1074737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066742"/>
              </p:ext>
            </p:extLst>
          </p:nvPr>
        </p:nvGraphicFramePr>
        <p:xfrm>
          <a:off x="2559843" y="6265863"/>
          <a:ext cx="39989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" name="Equation" r:id="rId30" imgW="2032000" imgH="215900" progId="Equation.3">
                  <p:embed/>
                </p:oleObj>
              </mc:Choice>
              <mc:Fallback>
                <p:oleObj name="Equation" r:id="rId30" imgW="2032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559843" y="6265863"/>
                        <a:ext cx="3998913" cy="4254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 cmpd="sng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Rectangle 67"/>
          <p:cNvSpPr/>
          <p:nvPr/>
        </p:nvSpPr>
        <p:spPr>
          <a:xfrm>
            <a:off x="2984500" y="6350000"/>
            <a:ext cx="3352800" cy="27940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432300" y="6299200"/>
            <a:ext cx="2057400" cy="34290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867400" y="6311900"/>
            <a:ext cx="622300" cy="34290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29400" y="34163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997200" y="3378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4" grpId="0"/>
      <p:bldP spid="15" grpId="0"/>
      <p:bldP spid="39" grpId="0" animBg="1"/>
      <p:bldP spid="42" grpId="0" animBg="1"/>
      <p:bldP spid="51" grpId="0"/>
      <p:bldP spid="52" grpId="0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24" grpId="0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3030581">
            <a:off x="1266767" y="1093470"/>
            <a:ext cx="2842381" cy="1657048"/>
          </a:xfrm>
          <a:prstGeom prst="rect">
            <a:avLst/>
          </a:prstGeom>
          <a:solidFill>
            <a:srgbClr val="0000FF">
              <a:alpha val="28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117116" y="3309788"/>
            <a:ext cx="314477" cy="371769"/>
            <a:chOff x="3117116" y="3309788"/>
            <a:chExt cx="314477" cy="371769"/>
          </a:xfrm>
        </p:grpSpPr>
        <p:cxnSp>
          <p:nvCxnSpPr>
            <p:cNvPr id="6" name="Straight Connector 5"/>
            <p:cNvCxnSpPr/>
            <p:nvPr/>
          </p:nvCxnSpPr>
          <p:spPr>
            <a:xfrm rot="3030581">
              <a:off x="3137809" y="3467027"/>
              <a:ext cx="3144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9230581">
              <a:off x="3117116" y="3681557"/>
              <a:ext cx="3144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 rot="19230581">
            <a:off x="971643" y="4260350"/>
            <a:ext cx="2842381" cy="165704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009" y="250371"/>
            <a:ext cx="753753" cy="5427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286" y="250371"/>
            <a:ext cx="870859" cy="5480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08667" y="1173238"/>
            <a:ext cx="1516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Row space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3067" y="5425923"/>
            <a:ext cx="1468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Null space</a:t>
            </a: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885925" y="2039257"/>
            <a:ext cx="1192840" cy="1549116"/>
            <a:chOff x="2885925" y="2039257"/>
            <a:chExt cx="1192840" cy="1549116"/>
          </a:xfrm>
        </p:grpSpPr>
        <p:sp>
          <p:nvSpPr>
            <p:cNvPr id="17" name="Oval 16"/>
            <p:cNvSpPr/>
            <p:nvPr/>
          </p:nvSpPr>
          <p:spPr>
            <a:xfrm>
              <a:off x="2885925" y="2039257"/>
              <a:ext cx="108857" cy="108857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994782" y="2148114"/>
              <a:ext cx="1083983" cy="1440259"/>
            </a:xfrm>
            <a:prstGeom prst="line">
              <a:avLst/>
            </a:prstGeom>
            <a:ln w="38100" cmpd="sng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283299" y="3598115"/>
            <a:ext cx="1751857" cy="1317390"/>
            <a:chOff x="2283299" y="3598115"/>
            <a:chExt cx="1751857" cy="1317390"/>
          </a:xfrm>
        </p:grpSpPr>
        <p:sp>
          <p:nvSpPr>
            <p:cNvPr id="18" name="Oval 17"/>
            <p:cNvSpPr/>
            <p:nvPr/>
          </p:nvSpPr>
          <p:spPr>
            <a:xfrm>
              <a:off x="2283299" y="4806648"/>
              <a:ext cx="108857" cy="108857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18" idx="7"/>
              <a:endCxn id="19" idx="3"/>
            </p:cNvCxnSpPr>
            <p:nvPr/>
          </p:nvCxnSpPr>
          <p:spPr>
            <a:xfrm flipV="1">
              <a:off x="2376214" y="3598115"/>
              <a:ext cx="1658942" cy="1224475"/>
            </a:xfrm>
            <a:prstGeom prst="line">
              <a:avLst/>
            </a:prstGeom>
            <a:ln w="38100" cmpd="sng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 rot="18569419" flipH="1">
            <a:off x="5464419" y="1182370"/>
            <a:ext cx="2842381" cy="1657048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 rot="21019605" flipH="1">
            <a:off x="6751574" y="3347888"/>
            <a:ext cx="314477" cy="371769"/>
            <a:chOff x="6141974" y="3398688"/>
            <a:chExt cx="314477" cy="371769"/>
          </a:xfrm>
        </p:grpSpPr>
        <p:cxnSp>
          <p:nvCxnSpPr>
            <p:cNvPr id="40" name="Straight Connector 39"/>
            <p:cNvCxnSpPr/>
            <p:nvPr/>
          </p:nvCxnSpPr>
          <p:spPr>
            <a:xfrm rot="18569419" flipH="1">
              <a:off x="6121281" y="3555927"/>
              <a:ext cx="3144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2369419" flipH="1">
              <a:off x="6141974" y="3770457"/>
              <a:ext cx="3144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 rot="2369419" flipH="1">
            <a:off x="5759543" y="4349250"/>
            <a:ext cx="2842381" cy="1657048"/>
          </a:xfrm>
          <a:prstGeom prst="rect">
            <a:avLst/>
          </a:prstGeom>
          <a:solidFill>
            <a:srgbClr val="71F51C">
              <a:alpha val="5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17" idx="6"/>
          </p:cNvCxnSpPr>
          <p:nvPr/>
        </p:nvCxnSpPr>
        <p:spPr>
          <a:xfrm>
            <a:off x="2994782" y="2093686"/>
            <a:ext cx="3812418" cy="217714"/>
          </a:xfrm>
          <a:prstGeom prst="line">
            <a:avLst/>
          </a:prstGeom>
          <a:ln w="57150" cmpd="sng">
            <a:prstDash val="solid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8" idx="6"/>
          </p:cNvCxnSpPr>
          <p:nvPr/>
        </p:nvCxnSpPr>
        <p:spPr>
          <a:xfrm flipV="1">
            <a:off x="2392156" y="3606800"/>
            <a:ext cx="4237244" cy="1254277"/>
          </a:xfrm>
          <a:prstGeom prst="line">
            <a:avLst/>
          </a:prstGeom>
          <a:ln w="57150" cmpd="sng">
            <a:prstDash val="solid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510867" y="1058938"/>
            <a:ext cx="11509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Column </a:t>
            </a:r>
          </a:p>
          <a:p>
            <a:pPr algn="r"/>
            <a:r>
              <a:rPr lang="en-US" sz="2400" dirty="0" smtClean="0"/>
              <a:t>space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6837739" y="4945138"/>
            <a:ext cx="1192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Left null </a:t>
            </a:r>
          </a:p>
          <a:p>
            <a:pPr algn="r"/>
            <a:r>
              <a:rPr lang="en-US" sz="2400" dirty="0" smtClean="0"/>
              <a:t>space</a:t>
            </a:r>
            <a:endParaRPr lang="en-US" sz="2400" dirty="0"/>
          </a:p>
        </p:txBody>
      </p: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446082"/>
              </p:ext>
            </p:extLst>
          </p:nvPr>
        </p:nvGraphicFramePr>
        <p:xfrm>
          <a:off x="4321706" y="2782666"/>
          <a:ext cx="830262" cy="334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5" imgW="444500" imgH="177800" progId="Equation.3">
                  <p:embed/>
                </p:oleObj>
              </mc:Choice>
              <mc:Fallback>
                <p:oleObj name="Equation" r:id="rId5" imgW="4445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21706" y="2782666"/>
                        <a:ext cx="830262" cy="334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4128071" y="2241248"/>
            <a:ext cx="2958529" cy="1318381"/>
            <a:chOff x="4128071" y="2241248"/>
            <a:chExt cx="2958529" cy="1318381"/>
          </a:xfrm>
        </p:grpSpPr>
        <p:sp>
          <p:nvSpPr>
            <p:cNvPr id="20" name="Oval 19"/>
            <p:cNvSpPr/>
            <p:nvPr/>
          </p:nvSpPr>
          <p:spPr>
            <a:xfrm>
              <a:off x="6777567" y="2241248"/>
              <a:ext cx="108857" cy="108857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>
              <a:stCxn id="19" idx="6"/>
              <a:endCxn id="20" idx="2"/>
            </p:cNvCxnSpPr>
            <p:nvPr/>
          </p:nvCxnSpPr>
          <p:spPr>
            <a:xfrm flipV="1">
              <a:off x="4128071" y="2295677"/>
              <a:ext cx="2649496" cy="1263952"/>
            </a:xfrm>
            <a:prstGeom prst="line">
              <a:avLst/>
            </a:prstGeom>
            <a:ln w="57150" cmpd="sng">
              <a:prstDash val="solid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57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2808638"/>
                </p:ext>
              </p:extLst>
            </p:nvPr>
          </p:nvGraphicFramePr>
          <p:xfrm>
            <a:off x="6807200" y="2269927"/>
            <a:ext cx="279400" cy="3907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" name="Equation" r:id="rId7" imgW="127000" imgH="177800" progId="Equation.3">
                    <p:embed/>
                  </p:oleObj>
                </mc:Choice>
                <mc:Fallback>
                  <p:oleObj name="Equation" r:id="rId7" imgW="127000" imgH="177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807200" y="2269927"/>
                          <a:ext cx="279400" cy="3907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779696"/>
              </p:ext>
            </p:extLst>
          </p:nvPr>
        </p:nvGraphicFramePr>
        <p:xfrm>
          <a:off x="2983442" y="1693334"/>
          <a:ext cx="32543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9" imgW="165100" imgH="203200" progId="Equation.3">
                  <p:embed/>
                </p:oleObj>
              </mc:Choice>
              <mc:Fallback>
                <p:oleObj name="Equation" r:id="rId9" imgW="165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83442" y="1693334"/>
                        <a:ext cx="325438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631916"/>
              </p:ext>
            </p:extLst>
          </p:nvPr>
        </p:nvGraphicFramePr>
        <p:xfrm>
          <a:off x="2466975" y="4783138"/>
          <a:ext cx="35083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11" imgW="177800" imgH="215900" progId="Equation.3">
                  <p:embed/>
                </p:oleObj>
              </mc:Choice>
              <mc:Fallback>
                <p:oleObj name="Equation" r:id="rId11" imgW="177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66975" y="4783138"/>
                        <a:ext cx="350838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303879"/>
              </p:ext>
            </p:extLst>
          </p:nvPr>
        </p:nvGraphicFramePr>
        <p:xfrm>
          <a:off x="4110038" y="1747838"/>
          <a:ext cx="9239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13" imgW="495300" imgH="203200" progId="Equation.3">
                  <p:embed/>
                </p:oleObj>
              </mc:Choice>
              <mc:Fallback>
                <p:oleObj name="Equation" r:id="rId13" imgW="495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10038" y="1747838"/>
                        <a:ext cx="9239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610951"/>
              </p:ext>
            </p:extLst>
          </p:nvPr>
        </p:nvGraphicFramePr>
        <p:xfrm>
          <a:off x="4321175" y="4225925"/>
          <a:ext cx="9239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15" imgW="495300" imgH="215900" progId="Equation.3">
                  <p:embed/>
                </p:oleObj>
              </mc:Choice>
              <mc:Fallback>
                <p:oleObj name="Equation" r:id="rId15" imgW="495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21175" y="4225925"/>
                        <a:ext cx="923925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527211"/>
              </p:ext>
            </p:extLst>
          </p:nvPr>
        </p:nvGraphicFramePr>
        <p:xfrm>
          <a:off x="769938" y="2012950"/>
          <a:ext cx="9239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17" imgW="495300" imgH="177800" progId="Equation.3">
                  <p:embed/>
                </p:oleObj>
              </mc:Choice>
              <mc:Fallback>
                <p:oleObj name="Equation" r:id="rId17" imgW="4953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69938" y="2012950"/>
                        <a:ext cx="9239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269005"/>
              </p:ext>
            </p:extLst>
          </p:nvPr>
        </p:nvGraphicFramePr>
        <p:xfrm>
          <a:off x="365125" y="4203700"/>
          <a:ext cx="130333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19" imgW="698500" imgH="177800" progId="Equation.3">
                  <p:embed/>
                </p:oleObj>
              </mc:Choice>
              <mc:Fallback>
                <p:oleObj name="Equation" r:id="rId19" imgW="6985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5125" y="4203700"/>
                        <a:ext cx="1303338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269444"/>
              </p:ext>
            </p:extLst>
          </p:nvPr>
        </p:nvGraphicFramePr>
        <p:xfrm>
          <a:off x="7831138" y="2266950"/>
          <a:ext cx="9239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21" imgW="495300" imgH="177800" progId="Equation.3">
                  <p:embed/>
                </p:oleObj>
              </mc:Choice>
              <mc:Fallback>
                <p:oleObj name="Equation" r:id="rId21" imgW="4953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831138" y="2266950"/>
                        <a:ext cx="9239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896960"/>
              </p:ext>
            </p:extLst>
          </p:nvPr>
        </p:nvGraphicFramePr>
        <p:xfrm>
          <a:off x="7618413" y="4203700"/>
          <a:ext cx="13747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22" imgW="736600" imgH="177800" progId="Equation.3">
                  <p:embed/>
                </p:oleObj>
              </mc:Choice>
              <mc:Fallback>
                <p:oleObj name="Equation" r:id="rId22" imgW="736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618413" y="4203700"/>
                        <a:ext cx="137477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967238" y="49168"/>
            <a:ext cx="1209524" cy="449805"/>
            <a:chOff x="3967238" y="49168"/>
            <a:chExt cx="1209524" cy="449805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3967238" y="496323"/>
              <a:ext cx="1209524" cy="26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263828"/>
                </p:ext>
              </p:extLst>
            </p:nvPr>
          </p:nvGraphicFramePr>
          <p:xfrm>
            <a:off x="4341018" y="49168"/>
            <a:ext cx="434182" cy="436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" name="Equation" r:id="rId24" imgW="152400" imgH="152400" progId="Equation.3">
                    <p:embed/>
                  </p:oleObj>
                </mc:Choice>
                <mc:Fallback>
                  <p:oleObj name="Equation" r:id="rId24" imgW="152400" imgH="152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4341018" y="49168"/>
                          <a:ext cx="434182" cy="43660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7"/>
          <p:cNvGrpSpPr/>
          <p:nvPr/>
        </p:nvGrpSpPr>
        <p:grpSpPr>
          <a:xfrm>
            <a:off x="4019214" y="3403600"/>
            <a:ext cx="1606886" cy="457200"/>
            <a:chOff x="4019214" y="3403600"/>
            <a:chExt cx="1606886" cy="457200"/>
          </a:xfrm>
        </p:grpSpPr>
        <p:sp>
          <p:nvSpPr>
            <p:cNvPr id="19" name="Oval 18"/>
            <p:cNvSpPr/>
            <p:nvPr/>
          </p:nvSpPr>
          <p:spPr>
            <a:xfrm>
              <a:off x="4019214" y="3505200"/>
              <a:ext cx="108857" cy="108857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5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3369184"/>
                </p:ext>
              </p:extLst>
            </p:nvPr>
          </p:nvGraphicFramePr>
          <p:xfrm>
            <a:off x="4133320" y="3420533"/>
            <a:ext cx="1277557" cy="426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" name="Equation" r:id="rId26" imgW="647700" imgH="215900" progId="Equation.3">
                    <p:embed/>
                  </p:oleObj>
                </mc:Choice>
                <mc:Fallback>
                  <p:oleObj name="Equation" r:id="rId26" imgW="6477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4133320" y="3420533"/>
                          <a:ext cx="1277557" cy="4265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" name="Group 4"/>
            <p:cNvGrpSpPr/>
            <p:nvPr/>
          </p:nvGrpSpPr>
          <p:grpSpPr>
            <a:xfrm>
              <a:off x="4394200" y="3403600"/>
              <a:ext cx="1231900" cy="457200"/>
              <a:chOff x="4394200" y="3403600"/>
              <a:chExt cx="1231900" cy="4572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394200" y="3454400"/>
                <a:ext cx="1054100" cy="355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572000" y="3403600"/>
                <a:ext cx="1054100" cy="45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305"/>
              </p:ext>
            </p:extLst>
          </p:nvPr>
        </p:nvGraphicFramePr>
        <p:xfrm>
          <a:off x="4360863" y="3421063"/>
          <a:ext cx="10747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28" imgW="546100" imgH="215900" progId="Equation.3">
                  <p:embed/>
                </p:oleObj>
              </mc:Choice>
              <mc:Fallback>
                <p:oleObj name="Equation" r:id="rId28" imgW="546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360863" y="3421063"/>
                        <a:ext cx="1074737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857967"/>
              </p:ext>
            </p:extLst>
          </p:nvPr>
        </p:nvGraphicFramePr>
        <p:xfrm>
          <a:off x="2559843" y="6265863"/>
          <a:ext cx="39989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30" imgW="2032000" imgH="215900" progId="Equation.3">
                  <p:embed/>
                </p:oleObj>
              </mc:Choice>
              <mc:Fallback>
                <p:oleObj name="Equation" r:id="rId30" imgW="2032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559843" y="6265863"/>
                        <a:ext cx="3998913" cy="4254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 cmpd="sng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Rectangle 67"/>
          <p:cNvSpPr/>
          <p:nvPr/>
        </p:nvSpPr>
        <p:spPr>
          <a:xfrm>
            <a:off x="2984500" y="6350000"/>
            <a:ext cx="3352800" cy="27940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432300" y="6299200"/>
            <a:ext cx="2057400" cy="34290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867400" y="6311900"/>
            <a:ext cx="622300" cy="34290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29400" y="34163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997200" y="3378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27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3030581">
            <a:off x="1266767" y="1093470"/>
            <a:ext cx="2842381" cy="1657048"/>
          </a:xfrm>
          <a:prstGeom prst="rect">
            <a:avLst/>
          </a:prstGeom>
          <a:solidFill>
            <a:srgbClr val="0000FF">
              <a:alpha val="28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117116" y="3309788"/>
            <a:ext cx="314477" cy="371769"/>
            <a:chOff x="3117116" y="3309788"/>
            <a:chExt cx="314477" cy="371769"/>
          </a:xfrm>
        </p:grpSpPr>
        <p:cxnSp>
          <p:nvCxnSpPr>
            <p:cNvPr id="6" name="Straight Connector 5"/>
            <p:cNvCxnSpPr/>
            <p:nvPr/>
          </p:nvCxnSpPr>
          <p:spPr>
            <a:xfrm rot="3030581">
              <a:off x="3137809" y="3467027"/>
              <a:ext cx="3144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9230581">
              <a:off x="3117116" y="3681557"/>
              <a:ext cx="3144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 rot="19230581">
            <a:off x="971643" y="4260350"/>
            <a:ext cx="2842381" cy="165704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009" y="250371"/>
            <a:ext cx="753753" cy="5427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286" y="250371"/>
            <a:ext cx="870859" cy="5480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08667" y="1173238"/>
            <a:ext cx="1516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Row space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3067" y="5425923"/>
            <a:ext cx="1468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Null space</a:t>
            </a: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885925" y="2039257"/>
            <a:ext cx="1192840" cy="1549116"/>
            <a:chOff x="2885925" y="2039257"/>
            <a:chExt cx="1192840" cy="1549116"/>
          </a:xfrm>
        </p:grpSpPr>
        <p:sp>
          <p:nvSpPr>
            <p:cNvPr id="17" name="Oval 16"/>
            <p:cNvSpPr/>
            <p:nvPr/>
          </p:nvSpPr>
          <p:spPr>
            <a:xfrm>
              <a:off x="2885925" y="2039257"/>
              <a:ext cx="108857" cy="108857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994782" y="2148114"/>
              <a:ext cx="1083983" cy="1440259"/>
            </a:xfrm>
            <a:prstGeom prst="line">
              <a:avLst/>
            </a:prstGeom>
            <a:ln w="38100" cmpd="sng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283299" y="3598115"/>
            <a:ext cx="1751857" cy="1317390"/>
            <a:chOff x="2283299" y="3598115"/>
            <a:chExt cx="1751857" cy="1317390"/>
          </a:xfrm>
        </p:grpSpPr>
        <p:sp>
          <p:nvSpPr>
            <p:cNvPr id="18" name="Oval 17"/>
            <p:cNvSpPr/>
            <p:nvPr/>
          </p:nvSpPr>
          <p:spPr>
            <a:xfrm>
              <a:off x="2283299" y="4806648"/>
              <a:ext cx="108857" cy="108857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18" idx="7"/>
              <a:endCxn id="19" idx="3"/>
            </p:cNvCxnSpPr>
            <p:nvPr/>
          </p:nvCxnSpPr>
          <p:spPr>
            <a:xfrm flipV="1">
              <a:off x="2376214" y="3598115"/>
              <a:ext cx="1658942" cy="1224475"/>
            </a:xfrm>
            <a:prstGeom prst="line">
              <a:avLst/>
            </a:prstGeom>
            <a:ln w="38100" cmpd="sng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 rot="18569419" flipH="1">
            <a:off x="5464419" y="1182370"/>
            <a:ext cx="2842381" cy="1657048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 rot="21019605" flipH="1">
            <a:off x="6751574" y="3347888"/>
            <a:ext cx="314477" cy="371769"/>
            <a:chOff x="6141974" y="3398688"/>
            <a:chExt cx="314477" cy="371769"/>
          </a:xfrm>
        </p:grpSpPr>
        <p:cxnSp>
          <p:nvCxnSpPr>
            <p:cNvPr id="40" name="Straight Connector 39"/>
            <p:cNvCxnSpPr/>
            <p:nvPr/>
          </p:nvCxnSpPr>
          <p:spPr>
            <a:xfrm rot="18569419" flipH="1">
              <a:off x="6121281" y="3555927"/>
              <a:ext cx="3144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2369419" flipH="1">
              <a:off x="6141974" y="3770457"/>
              <a:ext cx="3144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 rot="2369419" flipH="1">
            <a:off x="5759543" y="4349250"/>
            <a:ext cx="2842381" cy="1657048"/>
          </a:xfrm>
          <a:prstGeom prst="rect">
            <a:avLst/>
          </a:prstGeom>
          <a:solidFill>
            <a:srgbClr val="71F51C">
              <a:alpha val="5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17" idx="6"/>
          </p:cNvCxnSpPr>
          <p:nvPr/>
        </p:nvCxnSpPr>
        <p:spPr>
          <a:xfrm>
            <a:off x="2994782" y="2093686"/>
            <a:ext cx="3812418" cy="217714"/>
          </a:xfrm>
          <a:prstGeom prst="line">
            <a:avLst/>
          </a:prstGeom>
          <a:ln w="57150" cmpd="sng">
            <a:prstDash val="solid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8" idx="6"/>
          </p:cNvCxnSpPr>
          <p:nvPr/>
        </p:nvCxnSpPr>
        <p:spPr>
          <a:xfrm flipV="1">
            <a:off x="2392156" y="3606800"/>
            <a:ext cx="4237244" cy="1254277"/>
          </a:xfrm>
          <a:prstGeom prst="line">
            <a:avLst/>
          </a:prstGeom>
          <a:ln w="57150" cmpd="sng">
            <a:prstDash val="solid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510867" y="1058938"/>
            <a:ext cx="11509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Column </a:t>
            </a:r>
          </a:p>
          <a:p>
            <a:pPr algn="r"/>
            <a:r>
              <a:rPr lang="en-US" sz="2400" dirty="0" smtClean="0"/>
              <a:t>space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6837739" y="4945138"/>
            <a:ext cx="1192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Left null </a:t>
            </a:r>
          </a:p>
          <a:p>
            <a:pPr algn="r"/>
            <a:r>
              <a:rPr lang="en-US" sz="2400" dirty="0" smtClean="0"/>
              <a:t>space</a:t>
            </a:r>
            <a:endParaRPr lang="en-US" sz="2400" dirty="0"/>
          </a:p>
        </p:txBody>
      </p: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87855"/>
              </p:ext>
            </p:extLst>
          </p:nvPr>
        </p:nvGraphicFramePr>
        <p:xfrm>
          <a:off x="4321706" y="2782666"/>
          <a:ext cx="830262" cy="334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5" imgW="444500" imgH="177800" progId="Equation.3">
                  <p:embed/>
                </p:oleObj>
              </mc:Choice>
              <mc:Fallback>
                <p:oleObj name="Equation" r:id="rId5" imgW="4445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21706" y="2782666"/>
                        <a:ext cx="830262" cy="334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4128071" y="2241248"/>
            <a:ext cx="2958529" cy="1318381"/>
            <a:chOff x="4128071" y="2241248"/>
            <a:chExt cx="2958529" cy="1318381"/>
          </a:xfrm>
        </p:grpSpPr>
        <p:sp>
          <p:nvSpPr>
            <p:cNvPr id="20" name="Oval 19"/>
            <p:cNvSpPr/>
            <p:nvPr/>
          </p:nvSpPr>
          <p:spPr>
            <a:xfrm>
              <a:off x="6777567" y="2241248"/>
              <a:ext cx="108857" cy="108857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>
              <a:stCxn id="19" idx="6"/>
              <a:endCxn id="20" idx="2"/>
            </p:cNvCxnSpPr>
            <p:nvPr/>
          </p:nvCxnSpPr>
          <p:spPr>
            <a:xfrm flipV="1">
              <a:off x="4128071" y="2295677"/>
              <a:ext cx="2649496" cy="1263952"/>
            </a:xfrm>
            <a:prstGeom prst="line">
              <a:avLst/>
            </a:prstGeom>
            <a:ln w="57150" cmpd="sng">
              <a:prstDash val="solid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57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9150318"/>
                </p:ext>
              </p:extLst>
            </p:nvPr>
          </p:nvGraphicFramePr>
          <p:xfrm>
            <a:off x="6807200" y="2269927"/>
            <a:ext cx="279400" cy="3907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5" name="Equation" r:id="rId7" imgW="127000" imgH="177800" progId="Equation.3">
                    <p:embed/>
                  </p:oleObj>
                </mc:Choice>
                <mc:Fallback>
                  <p:oleObj name="Equation" r:id="rId7" imgW="127000" imgH="177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807200" y="2269927"/>
                          <a:ext cx="279400" cy="3907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790377"/>
              </p:ext>
            </p:extLst>
          </p:nvPr>
        </p:nvGraphicFramePr>
        <p:xfrm>
          <a:off x="2983442" y="1693334"/>
          <a:ext cx="32543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Equation" r:id="rId9" imgW="165100" imgH="203200" progId="Equation.3">
                  <p:embed/>
                </p:oleObj>
              </mc:Choice>
              <mc:Fallback>
                <p:oleObj name="Equation" r:id="rId9" imgW="165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83442" y="1693334"/>
                        <a:ext cx="325438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666603"/>
              </p:ext>
            </p:extLst>
          </p:nvPr>
        </p:nvGraphicFramePr>
        <p:xfrm>
          <a:off x="2466975" y="4783138"/>
          <a:ext cx="35083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Equation" r:id="rId11" imgW="177800" imgH="215900" progId="Equation.3">
                  <p:embed/>
                </p:oleObj>
              </mc:Choice>
              <mc:Fallback>
                <p:oleObj name="Equation" r:id="rId11" imgW="177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66975" y="4783138"/>
                        <a:ext cx="350838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522222"/>
              </p:ext>
            </p:extLst>
          </p:nvPr>
        </p:nvGraphicFramePr>
        <p:xfrm>
          <a:off x="4110038" y="1747838"/>
          <a:ext cx="9239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Equation" r:id="rId13" imgW="495300" imgH="203200" progId="Equation.3">
                  <p:embed/>
                </p:oleObj>
              </mc:Choice>
              <mc:Fallback>
                <p:oleObj name="Equation" r:id="rId13" imgW="495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10038" y="1747838"/>
                        <a:ext cx="9239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826680"/>
              </p:ext>
            </p:extLst>
          </p:nvPr>
        </p:nvGraphicFramePr>
        <p:xfrm>
          <a:off x="4321175" y="4225925"/>
          <a:ext cx="9239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Equation" r:id="rId15" imgW="495300" imgH="215900" progId="Equation.3">
                  <p:embed/>
                </p:oleObj>
              </mc:Choice>
              <mc:Fallback>
                <p:oleObj name="Equation" r:id="rId15" imgW="495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21175" y="4225925"/>
                        <a:ext cx="923925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974706"/>
              </p:ext>
            </p:extLst>
          </p:nvPr>
        </p:nvGraphicFramePr>
        <p:xfrm>
          <a:off x="769938" y="2012950"/>
          <a:ext cx="9239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name="Equation" r:id="rId17" imgW="495300" imgH="177800" progId="Equation.3">
                  <p:embed/>
                </p:oleObj>
              </mc:Choice>
              <mc:Fallback>
                <p:oleObj name="Equation" r:id="rId17" imgW="4953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69938" y="2012950"/>
                        <a:ext cx="9239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438671"/>
              </p:ext>
            </p:extLst>
          </p:nvPr>
        </p:nvGraphicFramePr>
        <p:xfrm>
          <a:off x="365125" y="4203700"/>
          <a:ext cx="130333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" name="Equation" r:id="rId19" imgW="698500" imgH="177800" progId="Equation.3">
                  <p:embed/>
                </p:oleObj>
              </mc:Choice>
              <mc:Fallback>
                <p:oleObj name="Equation" r:id="rId19" imgW="6985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5125" y="4203700"/>
                        <a:ext cx="1303338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087645"/>
              </p:ext>
            </p:extLst>
          </p:nvPr>
        </p:nvGraphicFramePr>
        <p:xfrm>
          <a:off x="7831138" y="2266950"/>
          <a:ext cx="9239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name="Equation" r:id="rId21" imgW="495300" imgH="177800" progId="Equation.3">
                  <p:embed/>
                </p:oleObj>
              </mc:Choice>
              <mc:Fallback>
                <p:oleObj name="Equation" r:id="rId21" imgW="4953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831138" y="2266950"/>
                        <a:ext cx="9239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872700"/>
              </p:ext>
            </p:extLst>
          </p:nvPr>
        </p:nvGraphicFramePr>
        <p:xfrm>
          <a:off x="7618413" y="4203700"/>
          <a:ext cx="13747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Equation" r:id="rId22" imgW="736600" imgH="177800" progId="Equation.3">
                  <p:embed/>
                </p:oleObj>
              </mc:Choice>
              <mc:Fallback>
                <p:oleObj name="Equation" r:id="rId22" imgW="736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618413" y="4203700"/>
                        <a:ext cx="137477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967238" y="49168"/>
            <a:ext cx="1209524" cy="449805"/>
            <a:chOff x="3967238" y="49168"/>
            <a:chExt cx="1209524" cy="449805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3967238" y="496323"/>
              <a:ext cx="1209524" cy="26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3136530"/>
                </p:ext>
              </p:extLst>
            </p:nvPr>
          </p:nvGraphicFramePr>
          <p:xfrm>
            <a:off x="4341018" y="49168"/>
            <a:ext cx="434182" cy="436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4" name="Equation" r:id="rId24" imgW="152400" imgH="152400" progId="Equation.3">
                    <p:embed/>
                  </p:oleObj>
                </mc:Choice>
                <mc:Fallback>
                  <p:oleObj name="Equation" r:id="rId24" imgW="152400" imgH="152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4341018" y="49168"/>
                          <a:ext cx="434182" cy="43660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7"/>
          <p:cNvGrpSpPr/>
          <p:nvPr/>
        </p:nvGrpSpPr>
        <p:grpSpPr>
          <a:xfrm>
            <a:off x="4019214" y="3403600"/>
            <a:ext cx="1606886" cy="457200"/>
            <a:chOff x="4019214" y="3403600"/>
            <a:chExt cx="1606886" cy="457200"/>
          </a:xfrm>
        </p:grpSpPr>
        <p:sp>
          <p:nvSpPr>
            <p:cNvPr id="19" name="Oval 18"/>
            <p:cNvSpPr/>
            <p:nvPr/>
          </p:nvSpPr>
          <p:spPr>
            <a:xfrm>
              <a:off x="4019214" y="3505200"/>
              <a:ext cx="108857" cy="108857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5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6754359"/>
                </p:ext>
              </p:extLst>
            </p:nvPr>
          </p:nvGraphicFramePr>
          <p:xfrm>
            <a:off x="4133320" y="3420533"/>
            <a:ext cx="1277557" cy="426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5" name="Equation" r:id="rId26" imgW="647700" imgH="215900" progId="Equation.3">
                    <p:embed/>
                  </p:oleObj>
                </mc:Choice>
                <mc:Fallback>
                  <p:oleObj name="Equation" r:id="rId26" imgW="6477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4133320" y="3420533"/>
                          <a:ext cx="1277557" cy="4265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" name="Group 4"/>
            <p:cNvGrpSpPr/>
            <p:nvPr/>
          </p:nvGrpSpPr>
          <p:grpSpPr>
            <a:xfrm>
              <a:off x="4394200" y="3403600"/>
              <a:ext cx="1231900" cy="457200"/>
              <a:chOff x="4394200" y="3403600"/>
              <a:chExt cx="1231900" cy="4572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394200" y="3454400"/>
                <a:ext cx="1054100" cy="355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572000" y="3403600"/>
                <a:ext cx="1054100" cy="457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876564"/>
              </p:ext>
            </p:extLst>
          </p:nvPr>
        </p:nvGraphicFramePr>
        <p:xfrm>
          <a:off x="4360863" y="3421063"/>
          <a:ext cx="10747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Equation" r:id="rId28" imgW="546100" imgH="215900" progId="Equation.3">
                  <p:embed/>
                </p:oleObj>
              </mc:Choice>
              <mc:Fallback>
                <p:oleObj name="Equation" r:id="rId28" imgW="546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360863" y="3421063"/>
                        <a:ext cx="1074737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563863"/>
              </p:ext>
            </p:extLst>
          </p:nvPr>
        </p:nvGraphicFramePr>
        <p:xfrm>
          <a:off x="2559843" y="6265863"/>
          <a:ext cx="39989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name="Equation" r:id="rId30" imgW="2032000" imgH="215900" progId="Equation.3">
                  <p:embed/>
                </p:oleObj>
              </mc:Choice>
              <mc:Fallback>
                <p:oleObj name="Equation" r:id="rId30" imgW="2032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559843" y="6265863"/>
                        <a:ext cx="3998913" cy="4254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 cmpd="sng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2657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31</Words>
  <Application>Microsoft Macintosh PowerPoint</Application>
  <PresentationFormat>On-screen Show (4:3)</PresentationFormat>
  <Paragraphs>22</Paragraphs>
  <Slides>3</Slides>
  <Notes>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Equation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Van de Geijn</dc:creator>
  <cp:lastModifiedBy>rvdg</cp:lastModifiedBy>
  <cp:revision>16</cp:revision>
  <cp:lastPrinted>2013-11-14T13:36:52Z</cp:lastPrinted>
  <dcterms:created xsi:type="dcterms:W3CDTF">2013-08-21T04:22:04Z</dcterms:created>
  <dcterms:modified xsi:type="dcterms:W3CDTF">2014-04-09T02:50:50Z</dcterms:modified>
</cp:coreProperties>
</file>