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473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11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343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64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665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1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56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6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32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70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5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9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129E1C-1F20-4FBF-B904-3555BC15E3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3908B9-5F52-4A0B-AE45-15AC7ADFC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6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E124-55EC-4EF5-9F9D-6E201A185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355" y="577048"/>
            <a:ext cx="6365289" cy="1396014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Music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телеграмм бот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F72C4E-05A2-4BC5-9EAF-083647BB3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01" t="25577" r="17384" b="25115"/>
          <a:stretch/>
        </p:blipFill>
        <p:spPr>
          <a:xfrm>
            <a:off x="4928585" y="2192784"/>
            <a:ext cx="2334827" cy="33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59B20E-8B8F-4215-A03C-9DAEFDE27805}"/>
              </a:ext>
            </a:extLst>
          </p:cNvPr>
          <p:cNvSpPr/>
          <p:nvPr/>
        </p:nvSpPr>
        <p:spPr>
          <a:xfrm>
            <a:off x="1624613" y="1251751"/>
            <a:ext cx="85136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сталкивались с такой проблемой - когда звучит хорошая, приятная музыка, мелодия и слова которой вам по душе, но вы не знаете о ней ничего, ни название, ни исполнителя, ни год выпуска? Не беда с нашим </a:t>
            </a:r>
            <a:r>
              <a:rPr lang="ru-RU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тг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ботом ваши проблемы исчезнут и вы сможете после рабочего дня наслаждаться той самой музыкой, которая переносит вас в совершенно другой мир, в другое измерение, в котором вы можете расслабься, в котором нет никаких проблем, только вы и ваша любимая музыка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6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4C337-ED3A-4FCB-9AF8-972D3716B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9585" y="941942"/>
            <a:ext cx="4615223" cy="861420"/>
          </a:xfrm>
        </p:spPr>
        <p:txBody>
          <a:bodyPr/>
          <a:lstStyle/>
          <a:p>
            <a:r>
              <a:rPr lang="ru-RU" dirty="0"/>
              <a:t>Управление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652D2B-179D-4EFD-BAAF-C2365CBBF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12" y="2803876"/>
            <a:ext cx="10715347" cy="217649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/start –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бота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Открывается окошко с 3 кнопками – 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поиск трека по строчки текста из песни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поиск трека по файлу, который вы скинули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избранных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 треков которые вы добавили в избранное</a:t>
            </a:r>
          </a:p>
          <a:p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DC023-FADA-4367-81C4-C5715E399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E0E13E-4576-4177-884C-122645889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44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149</TotalTime>
  <Words>152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Совет директоров</vt:lpstr>
      <vt:lpstr> Проект:  Music телеграмм бот</vt:lpstr>
      <vt:lpstr>Презентация PowerPoint</vt:lpstr>
      <vt:lpstr>Управление: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Яндекс лицею:  Music телеграмм бот</dc:title>
  <dc:creator>student yandex</dc:creator>
  <cp:lastModifiedBy>student yandex</cp:lastModifiedBy>
  <cp:revision>11</cp:revision>
  <dcterms:created xsi:type="dcterms:W3CDTF">2024-04-24T13:19:28Z</dcterms:created>
  <dcterms:modified xsi:type="dcterms:W3CDTF">2024-04-24T15:49:08Z</dcterms:modified>
</cp:coreProperties>
</file>