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>
        <p:scale>
          <a:sx n="80" d="100"/>
          <a:sy n="80" d="100"/>
        </p:scale>
        <p:origin x="11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5E6AB-DC90-1245-A07A-16DE2E70BCE6}" type="doc">
      <dgm:prSet loTypeId="urn:microsoft.com/office/officeart/2005/8/layout/venn1" loCatId="" qsTypeId="urn:microsoft.com/office/officeart/2005/8/quickstyle/simple4" qsCatId="simple" csTypeId="urn:microsoft.com/office/officeart/2005/8/colors/colorful4" csCatId="colorful" phldr="1"/>
      <dgm:spPr/>
    </dgm:pt>
    <dgm:pt modelId="{EEA281F7-4A00-C942-A0A1-72FDCFE742DC}">
      <dgm:prSet phldrT="[Text]"/>
      <dgm:spPr/>
      <dgm:t>
        <a:bodyPr/>
        <a:lstStyle/>
        <a:p>
          <a:r>
            <a:rPr lang="en-US" dirty="0" smtClean="0"/>
            <a:t>Bot Engine</a:t>
          </a:r>
          <a:endParaRPr lang="en-US" dirty="0"/>
        </a:p>
      </dgm:t>
    </dgm:pt>
    <dgm:pt modelId="{70761DDE-33EE-8B49-B19A-3223777BD2CF}" type="parTrans" cxnId="{3813F92E-9304-4F44-AD4B-41A5FE0A6709}">
      <dgm:prSet/>
      <dgm:spPr/>
      <dgm:t>
        <a:bodyPr/>
        <a:lstStyle/>
        <a:p>
          <a:endParaRPr lang="en-US"/>
        </a:p>
      </dgm:t>
    </dgm:pt>
    <dgm:pt modelId="{72C02184-FB69-F045-8F5D-69FB67B1AEFA}" type="sibTrans" cxnId="{3813F92E-9304-4F44-AD4B-41A5FE0A6709}">
      <dgm:prSet/>
      <dgm:spPr/>
      <dgm:t>
        <a:bodyPr/>
        <a:lstStyle/>
        <a:p>
          <a:endParaRPr lang="en-US"/>
        </a:p>
      </dgm:t>
    </dgm:pt>
    <dgm:pt modelId="{B6E3062A-D7F6-DF47-BEE5-9917A6FD125C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658AD3A7-EB0A-3B46-813F-02F3B2C3FDE1}" type="parTrans" cxnId="{21528CE9-095D-8545-8A92-40F3927744F4}">
      <dgm:prSet/>
      <dgm:spPr/>
      <dgm:t>
        <a:bodyPr/>
        <a:lstStyle/>
        <a:p>
          <a:endParaRPr lang="en-US"/>
        </a:p>
      </dgm:t>
    </dgm:pt>
    <dgm:pt modelId="{ED1026BE-22ED-4E46-9558-F049575EAD57}" type="sibTrans" cxnId="{21528CE9-095D-8545-8A92-40F3927744F4}">
      <dgm:prSet/>
      <dgm:spPr/>
      <dgm:t>
        <a:bodyPr/>
        <a:lstStyle/>
        <a:p>
          <a:endParaRPr lang="en-US"/>
        </a:p>
      </dgm:t>
    </dgm:pt>
    <dgm:pt modelId="{6146C4AD-2779-3A43-91C9-4E69DAAD6089}">
      <dgm:prSet phldrT="[Text]"/>
      <dgm:spPr/>
      <dgm:t>
        <a:bodyPr/>
        <a:lstStyle/>
        <a:p>
          <a:r>
            <a:rPr lang="en-US" dirty="0" smtClean="0"/>
            <a:t>API's, Databases, ...</a:t>
          </a:r>
          <a:endParaRPr lang="en-US" dirty="0"/>
        </a:p>
      </dgm:t>
    </dgm:pt>
    <dgm:pt modelId="{3F379CD6-757F-F84A-9449-516707E8ED07}" type="parTrans" cxnId="{05A118CA-DDD5-9449-A671-D4FF70861F33}">
      <dgm:prSet/>
      <dgm:spPr/>
      <dgm:t>
        <a:bodyPr/>
        <a:lstStyle/>
        <a:p>
          <a:endParaRPr lang="en-US"/>
        </a:p>
      </dgm:t>
    </dgm:pt>
    <dgm:pt modelId="{A16626D9-2268-8841-B602-03601BD57509}" type="sibTrans" cxnId="{05A118CA-DDD5-9449-A671-D4FF70861F33}">
      <dgm:prSet/>
      <dgm:spPr/>
      <dgm:t>
        <a:bodyPr/>
        <a:lstStyle/>
        <a:p>
          <a:endParaRPr lang="en-US"/>
        </a:p>
      </dgm:t>
    </dgm:pt>
    <dgm:pt modelId="{D0BBCFD3-679B-1545-90BD-560BA3C0D84D}" type="pres">
      <dgm:prSet presAssocID="{CAE5E6AB-DC90-1245-A07A-16DE2E70BCE6}" presName="compositeShape" presStyleCnt="0">
        <dgm:presLayoutVars>
          <dgm:chMax val="7"/>
          <dgm:dir/>
          <dgm:resizeHandles val="exact"/>
        </dgm:presLayoutVars>
      </dgm:prSet>
      <dgm:spPr/>
    </dgm:pt>
    <dgm:pt modelId="{C9B6F9D1-242D-3049-A9D6-5327709C2BE2}" type="pres">
      <dgm:prSet presAssocID="{EEA281F7-4A00-C942-A0A1-72FDCFE742DC}" presName="circ1" presStyleLbl="vennNode1" presStyleIdx="0" presStyleCnt="3"/>
      <dgm:spPr/>
    </dgm:pt>
    <dgm:pt modelId="{34C6E2FF-E720-6347-901B-5B0EB70BBE68}" type="pres">
      <dgm:prSet presAssocID="{EEA281F7-4A00-C942-A0A1-72FDCFE742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F810985-CC61-8A45-A96F-B4F4E2326759}" type="pres">
      <dgm:prSet presAssocID="{B6E3062A-D7F6-DF47-BEE5-9917A6FD125C}" presName="circ2" presStyleLbl="vennNode1" presStyleIdx="1" presStyleCnt="3"/>
      <dgm:spPr/>
      <dgm:t>
        <a:bodyPr/>
        <a:lstStyle/>
        <a:p>
          <a:endParaRPr lang="en-US"/>
        </a:p>
      </dgm:t>
    </dgm:pt>
    <dgm:pt modelId="{C75EF690-82E3-F841-A018-7599DAC3365D}" type="pres">
      <dgm:prSet presAssocID="{B6E3062A-D7F6-DF47-BEE5-9917A6FD125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C34C1-5908-2E44-81E0-95A7FE0D696B}" type="pres">
      <dgm:prSet presAssocID="{6146C4AD-2779-3A43-91C9-4E69DAAD6089}" presName="circ3" presStyleLbl="vennNode1" presStyleIdx="2" presStyleCnt="3"/>
      <dgm:spPr/>
      <dgm:t>
        <a:bodyPr/>
        <a:lstStyle/>
        <a:p>
          <a:endParaRPr lang="en-US"/>
        </a:p>
      </dgm:t>
    </dgm:pt>
    <dgm:pt modelId="{C9948344-FCD4-674C-BE54-2B245D2A4DD3}" type="pres">
      <dgm:prSet presAssocID="{6146C4AD-2779-3A43-91C9-4E69DAAD608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FDF800-361D-0E47-8365-A07D21F2ECD6}" type="presOf" srcId="{6146C4AD-2779-3A43-91C9-4E69DAAD6089}" destId="{C9948344-FCD4-674C-BE54-2B245D2A4DD3}" srcOrd="1" destOrd="0" presId="urn:microsoft.com/office/officeart/2005/8/layout/venn1"/>
    <dgm:cxn modelId="{F7755354-C2CD-5344-83F6-647F3952C610}" type="presOf" srcId="{6146C4AD-2779-3A43-91C9-4E69DAAD6089}" destId="{423C34C1-5908-2E44-81E0-95A7FE0D696B}" srcOrd="0" destOrd="0" presId="urn:microsoft.com/office/officeart/2005/8/layout/venn1"/>
    <dgm:cxn modelId="{21528CE9-095D-8545-8A92-40F3927744F4}" srcId="{CAE5E6AB-DC90-1245-A07A-16DE2E70BCE6}" destId="{B6E3062A-D7F6-DF47-BEE5-9917A6FD125C}" srcOrd="1" destOrd="0" parTransId="{658AD3A7-EB0A-3B46-813F-02F3B2C3FDE1}" sibTransId="{ED1026BE-22ED-4E46-9558-F049575EAD57}"/>
    <dgm:cxn modelId="{9F452556-D4B4-D140-9A58-2F75E1214E45}" type="presOf" srcId="{EEA281F7-4A00-C942-A0A1-72FDCFE742DC}" destId="{C9B6F9D1-242D-3049-A9D6-5327709C2BE2}" srcOrd="0" destOrd="0" presId="urn:microsoft.com/office/officeart/2005/8/layout/venn1"/>
    <dgm:cxn modelId="{9D6A0DA1-D502-574F-BF96-8FB6A9FED326}" type="presOf" srcId="{CAE5E6AB-DC90-1245-A07A-16DE2E70BCE6}" destId="{D0BBCFD3-679B-1545-90BD-560BA3C0D84D}" srcOrd="0" destOrd="0" presId="urn:microsoft.com/office/officeart/2005/8/layout/venn1"/>
    <dgm:cxn modelId="{3813F92E-9304-4F44-AD4B-41A5FE0A6709}" srcId="{CAE5E6AB-DC90-1245-A07A-16DE2E70BCE6}" destId="{EEA281F7-4A00-C942-A0A1-72FDCFE742DC}" srcOrd="0" destOrd="0" parTransId="{70761DDE-33EE-8B49-B19A-3223777BD2CF}" sibTransId="{72C02184-FB69-F045-8F5D-69FB67B1AEFA}"/>
    <dgm:cxn modelId="{F071A0F9-45E5-F14D-8996-5359ED02F36C}" type="presOf" srcId="{B6E3062A-D7F6-DF47-BEE5-9917A6FD125C}" destId="{3F810985-CC61-8A45-A96F-B4F4E2326759}" srcOrd="0" destOrd="0" presId="urn:microsoft.com/office/officeart/2005/8/layout/venn1"/>
    <dgm:cxn modelId="{866632FD-610D-0944-9F8B-9785CE1E8D78}" type="presOf" srcId="{EEA281F7-4A00-C942-A0A1-72FDCFE742DC}" destId="{34C6E2FF-E720-6347-901B-5B0EB70BBE68}" srcOrd="1" destOrd="0" presId="urn:microsoft.com/office/officeart/2005/8/layout/venn1"/>
    <dgm:cxn modelId="{05A118CA-DDD5-9449-A671-D4FF70861F33}" srcId="{CAE5E6AB-DC90-1245-A07A-16DE2E70BCE6}" destId="{6146C4AD-2779-3A43-91C9-4E69DAAD6089}" srcOrd="2" destOrd="0" parTransId="{3F379CD6-757F-F84A-9449-516707E8ED07}" sibTransId="{A16626D9-2268-8841-B602-03601BD57509}"/>
    <dgm:cxn modelId="{16AC7F48-4786-9F4D-A16C-52E610D030DB}" type="presOf" srcId="{B6E3062A-D7F6-DF47-BEE5-9917A6FD125C}" destId="{C75EF690-82E3-F841-A018-7599DAC3365D}" srcOrd="1" destOrd="0" presId="urn:microsoft.com/office/officeart/2005/8/layout/venn1"/>
    <dgm:cxn modelId="{C96B91C2-DC96-9642-A168-F94916F285A3}" type="presParOf" srcId="{D0BBCFD3-679B-1545-90BD-560BA3C0D84D}" destId="{C9B6F9D1-242D-3049-A9D6-5327709C2BE2}" srcOrd="0" destOrd="0" presId="urn:microsoft.com/office/officeart/2005/8/layout/venn1"/>
    <dgm:cxn modelId="{0B72E111-024E-5448-9FF0-3CFEB39AD113}" type="presParOf" srcId="{D0BBCFD3-679B-1545-90BD-560BA3C0D84D}" destId="{34C6E2FF-E720-6347-901B-5B0EB70BBE68}" srcOrd="1" destOrd="0" presId="urn:microsoft.com/office/officeart/2005/8/layout/venn1"/>
    <dgm:cxn modelId="{1B879D67-3025-0745-A86D-C010B29FA76A}" type="presParOf" srcId="{D0BBCFD3-679B-1545-90BD-560BA3C0D84D}" destId="{3F810985-CC61-8A45-A96F-B4F4E2326759}" srcOrd="2" destOrd="0" presId="urn:microsoft.com/office/officeart/2005/8/layout/venn1"/>
    <dgm:cxn modelId="{535F2E02-3B65-004F-9670-237E7FAE54B3}" type="presParOf" srcId="{D0BBCFD3-679B-1545-90BD-560BA3C0D84D}" destId="{C75EF690-82E3-F841-A018-7599DAC3365D}" srcOrd="3" destOrd="0" presId="urn:microsoft.com/office/officeart/2005/8/layout/venn1"/>
    <dgm:cxn modelId="{D1038DA6-1924-094A-B783-DE9A2FBC5DE5}" type="presParOf" srcId="{D0BBCFD3-679B-1545-90BD-560BA3C0D84D}" destId="{423C34C1-5908-2E44-81E0-95A7FE0D696B}" srcOrd="4" destOrd="0" presId="urn:microsoft.com/office/officeart/2005/8/layout/venn1"/>
    <dgm:cxn modelId="{BF5C9F83-322E-5048-86D5-2B8078FB5555}" type="presParOf" srcId="{D0BBCFD3-679B-1545-90BD-560BA3C0D84D}" destId="{C9948344-FCD4-674C-BE54-2B245D2A4DD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AB822-D6EC-C249-B85E-63439D4C9466}" type="doc">
      <dgm:prSet loTypeId="urn:microsoft.com/office/officeart/2005/8/layout/venn1" loCatId="" qsTypeId="urn:microsoft.com/office/officeart/2005/8/quickstyle/simple4" qsCatId="simple" csTypeId="urn:microsoft.com/office/officeart/2005/8/colors/colorful4" csCatId="colorful" phldr="1"/>
      <dgm:spPr/>
    </dgm:pt>
    <dgm:pt modelId="{45B55D3C-90B3-3D46-AFD4-4BBDFB5F5AB5}">
      <dgm:prSet phldrT="[Text]"/>
      <dgm:spPr/>
      <dgm:t>
        <a:bodyPr/>
        <a:lstStyle/>
        <a:p>
          <a:r>
            <a:rPr lang="en-US" dirty="0" smtClean="0"/>
            <a:t>Node </a:t>
          </a:r>
          <a:r>
            <a:rPr lang="en-US" dirty="0" err="1" smtClean="0"/>
            <a:t>js</a:t>
          </a:r>
          <a:r>
            <a:rPr lang="en-US" dirty="0" smtClean="0"/>
            <a:t>, </a:t>
          </a:r>
          <a:r>
            <a:rPr lang="en-US" dirty="0" err="1" smtClean="0"/>
            <a:t>ngrok</a:t>
          </a:r>
          <a:r>
            <a:rPr lang="en-US" dirty="0" smtClean="0"/>
            <a:t>, Facebook app</a:t>
          </a:r>
          <a:endParaRPr lang="en-US" dirty="0"/>
        </a:p>
      </dgm:t>
    </dgm:pt>
    <dgm:pt modelId="{A63AF399-266D-8A49-AE9C-5271DC48385E}" type="parTrans" cxnId="{7D2F622A-99C8-EB4E-940D-6EFC46080842}">
      <dgm:prSet/>
      <dgm:spPr/>
      <dgm:t>
        <a:bodyPr/>
        <a:lstStyle/>
        <a:p>
          <a:endParaRPr lang="en-US"/>
        </a:p>
      </dgm:t>
    </dgm:pt>
    <dgm:pt modelId="{CFD66BCC-3824-F740-80D7-9CA5CA24AFD2}" type="sibTrans" cxnId="{7D2F622A-99C8-EB4E-940D-6EFC46080842}">
      <dgm:prSet/>
      <dgm:spPr/>
      <dgm:t>
        <a:bodyPr/>
        <a:lstStyle/>
        <a:p>
          <a:endParaRPr lang="en-US"/>
        </a:p>
      </dgm:t>
    </dgm:pt>
    <dgm:pt modelId="{9AF18150-8021-064E-BDBC-785AD899D792}">
      <dgm:prSet phldrT="[Text]"/>
      <dgm:spPr/>
      <dgm:t>
        <a:bodyPr/>
        <a:lstStyle/>
        <a:p>
          <a:r>
            <a:rPr lang="en-US" dirty="0" err="1" smtClean="0"/>
            <a:t>Dialogflow</a:t>
          </a:r>
          <a:endParaRPr lang="en-US" dirty="0"/>
        </a:p>
      </dgm:t>
    </dgm:pt>
    <dgm:pt modelId="{CAA4FB1D-2940-C34C-94AE-5F2567BD3E7B}" type="parTrans" cxnId="{7E1BC6BE-8149-B34D-A139-622BBCD7EF22}">
      <dgm:prSet/>
      <dgm:spPr/>
      <dgm:t>
        <a:bodyPr/>
        <a:lstStyle/>
        <a:p>
          <a:endParaRPr lang="en-US"/>
        </a:p>
      </dgm:t>
    </dgm:pt>
    <dgm:pt modelId="{9B987F5B-CF5A-4F49-AFD3-357C955A2DC7}" type="sibTrans" cxnId="{7E1BC6BE-8149-B34D-A139-622BBCD7EF22}">
      <dgm:prSet/>
      <dgm:spPr/>
      <dgm:t>
        <a:bodyPr/>
        <a:lstStyle/>
        <a:p>
          <a:endParaRPr lang="en-US"/>
        </a:p>
      </dgm:t>
    </dgm:pt>
    <dgm:pt modelId="{7811CDFD-503B-E347-BC1E-C9EBC0D8CDB0}">
      <dgm:prSet phldrT="[Text]"/>
      <dgm:spPr/>
      <dgm:t>
        <a:bodyPr/>
        <a:lstStyle/>
        <a:p>
          <a:r>
            <a:rPr lang="en-US" dirty="0" smtClean="0"/>
            <a:t>Open Weather Map API</a:t>
          </a:r>
          <a:endParaRPr lang="en-US" dirty="0"/>
        </a:p>
      </dgm:t>
    </dgm:pt>
    <dgm:pt modelId="{D29515FC-C74C-C640-A6E8-CF1D8F463B0D}" type="parTrans" cxnId="{BD179EF3-FD06-6742-9A44-C13C517D94F1}">
      <dgm:prSet/>
      <dgm:spPr/>
      <dgm:t>
        <a:bodyPr/>
        <a:lstStyle/>
        <a:p>
          <a:endParaRPr lang="en-US"/>
        </a:p>
      </dgm:t>
    </dgm:pt>
    <dgm:pt modelId="{13AA161A-786D-E74E-905E-EDB10997E822}" type="sibTrans" cxnId="{BD179EF3-FD06-6742-9A44-C13C517D94F1}">
      <dgm:prSet/>
      <dgm:spPr/>
      <dgm:t>
        <a:bodyPr/>
        <a:lstStyle/>
        <a:p>
          <a:endParaRPr lang="en-US"/>
        </a:p>
      </dgm:t>
    </dgm:pt>
    <dgm:pt modelId="{EFE73293-187E-8E42-9E12-79B4D5CCCA1F}" type="pres">
      <dgm:prSet presAssocID="{CF4AB822-D6EC-C249-B85E-63439D4C9466}" presName="compositeShape" presStyleCnt="0">
        <dgm:presLayoutVars>
          <dgm:chMax val="7"/>
          <dgm:dir/>
          <dgm:resizeHandles val="exact"/>
        </dgm:presLayoutVars>
      </dgm:prSet>
      <dgm:spPr/>
    </dgm:pt>
    <dgm:pt modelId="{F146F3A6-19C3-A24E-8762-EA6915AE702A}" type="pres">
      <dgm:prSet presAssocID="{45B55D3C-90B3-3D46-AFD4-4BBDFB5F5AB5}" presName="circ1" presStyleLbl="vennNode1" presStyleIdx="0" presStyleCnt="3"/>
      <dgm:spPr/>
      <dgm:t>
        <a:bodyPr/>
        <a:lstStyle/>
        <a:p>
          <a:endParaRPr lang="en-US"/>
        </a:p>
      </dgm:t>
    </dgm:pt>
    <dgm:pt modelId="{A97ADA89-1762-5449-B84B-A39895931D0F}" type="pres">
      <dgm:prSet presAssocID="{45B55D3C-90B3-3D46-AFD4-4BBDFB5F5AB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1DE87-B364-AD45-8793-5F8CFE790774}" type="pres">
      <dgm:prSet presAssocID="{9AF18150-8021-064E-BDBC-785AD899D792}" presName="circ2" presStyleLbl="vennNode1" presStyleIdx="1" presStyleCnt="3"/>
      <dgm:spPr/>
    </dgm:pt>
    <dgm:pt modelId="{70783FF7-720E-0048-935F-37A02D62FD68}" type="pres">
      <dgm:prSet presAssocID="{9AF18150-8021-064E-BDBC-785AD899D7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3C7623-42FE-6F4A-B4AA-9D66A169AF9C}" type="pres">
      <dgm:prSet presAssocID="{7811CDFD-503B-E347-BC1E-C9EBC0D8CDB0}" presName="circ3" presStyleLbl="vennNode1" presStyleIdx="2" presStyleCnt="3"/>
      <dgm:spPr/>
      <dgm:t>
        <a:bodyPr/>
        <a:lstStyle/>
        <a:p>
          <a:endParaRPr lang="en-US"/>
        </a:p>
      </dgm:t>
    </dgm:pt>
    <dgm:pt modelId="{21C051D6-B45F-DE4E-B7F0-D13EDDFE058C}" type="pres">
      <dgm:prSet presAssocID="{7811CDFD-503B-E347-BC1E-C9EBC0D8CDB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91802E-CAFF-064A-B468-B10A53AC2C80}" type="presOf" srcId="{CF4AB822-D6EC-C249-B85E-63439D4C9466}" destId="{EFE73293-187E-8E42-9E12-79B4D5CCCA1F}" srcOrd="0" destOrd="0" presId="urn:microsoft.com/office/officeart/2005/8/layout/venn1"/>
    <dgm:cxn modelId="{AD9A3020-D9AB-D242-88C9-AF8AA83E12F2}" type="presOf" srcId="{7811CDFD-503B-E347-BC1E-C9EBC0D8CDB0}" destId="{21C051D6-B45F-DE4E-B7F0-D13EDDFE058C}" srcOrd="1" destOrd="0" presId="urn:microsoft.com/office/officeart/2005/8/layout/venn1"/>
    <dgm:cxn modelId="{BD179EF3-FD06-6742-9A44-C13C517D94F1}" srcId="{CF4AB822-D6EC-C249-B85E-63439D4C9466}" destId="{7811CDFD-503B-E347-BC1E-C9EBC0D8CDB0}" srcOrd="2" destOrd="0" parTransId="{D29515FC-C74C-C640-A6E8-CF1D8F463B0D}" sibTransId="{13AA161A-786D-E74E-905E-EDB10997E822}"/>
    <dgm:cxn modelId="{58F8BCAA-A182-B04A-A956-422280E9D311}" type="presOf" srcId="{45B55D3C-90B3-3D46-AFD4-4BBDFB5F5AB5}" destId="{F146F3A6-19C3-A24E-8762-EA6915AE702A}" srcOrd="0" destOrd="0" presId="urn:microsoft.com/office/officeart/2005/8/layout/venn1"/>
    <dgm:cxn modelId="{AEC48E40-A7D3-EF47-9FDD-76E2EA7E177A}" type="presOf" srcId="{7811CDFD-503B-E347-BC1E-C9EBC0D8CDB0}" destId="{4E3C7623-42FE-6F4A-B4AA-9D66A169AF9C}" srcOrd="0" destOrd="0" presId="urn:microsoft.com/office/officeart/2005/8/layout/venn1"/>
    <dgm:cxn modelId="{7E1BC6BE-8149-B34D-A139-622BBCD7EF22}" srcId="{CF4AB822-D6EC-C249-B85E-63439D4C9466}" destId="{9AF18150-8021-064E-BDBC-785AD899D792}" srcOrd="1" destOrd="0" parTransId="{CAA4FB1D-2940-C34C-94AE-5F2567BD3E7B}" sibTransId="{9B987F5B-CF5A-4F49-AFD3-357C955A2DC7}"/>
    <dgm:cxn modelId="{38FC8515-338A-2440-AC41-09A046F38CCD}" type="presOf" srcId="{9AF18150-8021-064E-BDBC-785AD899D792}" destId="{70783FF7-720E-0048-935F-37A02D62FD68}" srcOrd="1" destOrd="0" presId="urn:microsoft.com/office/officeart/2005/8/layout/venn1"/>
    <dgm:cxn modelId="{AADCCCC3-7562-FF48-9F2A-569EADA41090}" type="presOf" srcId="{45B55D3C-90B3-3D46-AFD4-4BBDFB5F5AB5}" destId="{A97ADA89-1762-5449-B84B-A39895931D0F}" srcOrd="1" destOrd="0" presId="urn:microsoft.com/office/officeart/2005/8/layout/venn1"/>
    <dgm:cxn modelId="{7D2F622A-99C8-EB4E-940D-6EFC46080842}" srcId="{CF4AB822-D6EC-C249-B85E-63439D4C9466}" destId="{45B55D3C-90B3-3D46-AFD4-4BBDFB5F5AB5}" srcOrd="0" destOrd="0" parTransId="{A63AF399-266D-8A49-AE9C-5271DC48385E}" sibTransId="{CFD66BCC-3824-F740-80D7-9CA5CA24AFD2}"/>
    <dgm:cxn modelId="{FFA5DA81-CEE3-B547-A620-71A507853099}" type="presOf" srcId="{9AF18150-8021-064E-BDBC-785AD899D792}" destId="{23D1DE87-B364-AD45-8793-5F8CFE790774}" srcOrd="0" destOrd="0" presId="urn:microsoft.com/office/officeart/2005/8/layout/venn1"/>
    <dgm:cxn modelId="{4D481437-8CCD-2C47-97A5-0280F1A02DD9}" type="presParOf" srcId="{EFE73293-187E-8E42-9E12-79B4D5CCCA1F}" destId="{F146F3A6-19C3-A24E-8762-EA6915AE702A}" srcOrd="0" destOrd="0" presId="urn:microsoft.com/office/officeart/2005/8/layout/venn1"/>
    <dgm:cxn modelId="{6AA91FED-75F2-ED4C-ADEA-695CDA45E99E}" type="presParOf" srcId="{EFE73293-187E-8E42-9E12-79B4D5CCCA1F}" destId="{A97ADA89-1762-5449-B84B-A39895931D0F}" srcOrd="1" destOrd="0" presId="urn:microsoft.com/office/officeart/2005/8/layout/venn1"/>
    <dgm:cxn modelId="{EA8A32F0-2F04-6846-B5F4-C7F34B5B7C00}" type="presParOf" srcId="{EFE73293-187E-8E42-9E12-79B4D5CCCA1F}" destId="{23D1DE87-B364-AD45-8793-5F8CFE790774}" srcOrd="2" destOrd="0" presId="urn:microsoft.com/office/officeart/2005/8/layout/venn1"/>
    <dgm:cxn modelId="{CF560492-79A2-5840-8006-0809311AE571}" type="presParOf" srcId="{EFE73293-187E-8E42-9E12-79B4D5CCCA1F}" destId="{70783FF7-720E-0048-935F-37A02D62FD68}" srcOrd="3" destOrd="0" presId="urn:microsoft.com/office/officeart/2005/8/layout/venn1"/>
    <dgm:cxn modelId="{1A206B7B-FBCA-7B40-805B-3CB713D99779}" type="presParOf" srcId="{EFE73293-187E-8E42-9E12-79B4D5CCCA1F}" destId="{4E3C7623-42FE-6F4A-B4AA-9D66A169AF9C}" srcOrd="4" destOrd="0" presId="urn:microsoft.com/office/officeart/2005/8/layout/venn1"/>
    <dgm:cxn modelId="{97012057-9C5B-974B-9C81-BA6AB03AB304}" type="presParOf" srcId="{EFE73293-187E-8E42-9E12-79B4D5CCCA1F}" destId="{21C051D6-B45F-DE4E-B7F0-D13EDDFE058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F9D1-242D-3049-A9D6-5327709C2BE2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Bot Engine</a:t>
          </a:r>
          <a:endParaRPr lang="en-US" sz="2600" kern="1200" dirty="0"/>
        </a:p>
      </dsp:txBody>
      <dsp:txXfrm>
        <a:off x="4300505" y="511282"/>
        <a:ext cx="1914588" cy="1174861"/>
      </dsp:txXfrm>
    </dsp:sp>
    <dsp:sp modelId="{3F810985-CC61-8A45-A96F-B4F4E2326759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Artificial Intelligence</a:t>
          </a:r>
          <a:endParaRPr lang="en-US" sz="2600" kern="1200" dirty="0"/>
        </a:p>
      </dsp:txBody>
      <dsp:txXfrm>
        <a:off x="5692933" y="2360600"/>
        <a:ext cx="1566481" cy="1435941"/>
      </dsp:txXfrm>
    </dsp:sp>
    <dsp:sp modelId="{423C34C1-5908-2E44-81E0-95A7FE0D696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API's, Databases, ...</a:t>
          </a:r>
          <a:endParaRPr lang="en-US" sz="26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6F3A6-19C3-A24E-8762-EA6915AE702A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</a:t>
          </a:r>
          <a:r>
            <a:rPr lang="en-US" sz="2600" kern="1200" dirty="0" err="1" smtClean="0"/>
            <a:t>js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ngrok</a:t>
          </a:r>
          <a:r>
            <a:rPr lang="en-US" sz="2600" kern="1200" dirty="0" smtClean="0"/>
            <a:t>, Facebook app</a:t>
          </a:r>
          <a:endParaRPr lang="en-US" sz="2600" kern="1200" dirty="0"/>
        </a:p>
      </dsp:txBody>
      <dsp:txXfrm>
        <a:off x="4300505" y="511282"/>
        <a:ext cx="1914588" cy="1174861"/>
      </dsp:txXfrm>
    </dsp:sp>
    <dsp:sp modelId="{23D1DE87-B364-AD45-8793-5F8CFE790774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Dialogflow</a:t>
          </a:r>
          <a:endParaRPr lang="en-US" sz="2600" kern="1200" dirty="0"/>
        </a:p>
      </dsp:txBody>
      <dsp:txXfrm>
        <a:off x="5692933" y="2360600"/>
        <a:ext cx="1566481" cy="1435941"/>
      </dsp:txXfrm>
    </dsp:sp>
    <dsp:sp modelId="{4E3C7623-42FE-6F4A-B4AA-9D66A169AF9C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Open Weather Map API</a:t>
          </a:r>
          <a:endParaRPr lang="en-US" sz="2600" kern="1200" dirty="0"/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A0C8-F392-6449-B932-EE0021254EB1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DA6F-3857-6746-8085-C64A92F4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grok.com/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your first chat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Starting the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botpress</a:t>
            </a:r>
            <a:r>
              <a:rPr lang="en-US" sz="4000" dirty="0" smtClean="0"/>
              <a:t> start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71738"/>
            <a:ext cx="11391900" cy="42291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929563" y="2528888"/>
            <a:ext cx="1928812" cy="35718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6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Adding the </a:t>
            </a:r>
            <a:r>
              <a:rPr lang="en-US" dirty="0" err="1" smtClean="0"/>
              <a:t>wit.ai</a:t>
            </a:r>
            <a:r>
              <a:rPr lang="en-US" dirty="0" smtClean="0"/>
              <a:t> and messenger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125"/>
            <a:ext cx="12192000" cy="387774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871664" y="2815688"/>
            <a:ext cx="857249" cy="60112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372350" y="1236919"/>
            <a:ext cx="657225" cy="89191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Creating a </a:t>
            </a:r>
            <a:r>
              <a:rPr lang="en-US" dirty="0" err="1" smtClean="0"/>
              <a:t>facebook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create a </a:t>
            </a:r>
            <a:r>
              <a:rPr lang="en-US" dirty="0" err="1" smtClean="0"/>
              <a:t>facebook</a:t>
            </a:r>
            <a:r>
              <a:rPr lang="en-US" dirty="0" smtClean="0"/>
              <a:t>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621"/>
            <a:ext cx="12192000" cy="517400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772025" y="2486025"/>
            <a:ext cx="2571750" cy="28575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9229725" y="4438650"/>
            <a:ext cx="1414463" cy="29051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9169400" cy="4089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38" y="4257675"/>
            <a:ext cx="2700337" cy="2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31"/>
            <a:ext cx="12192000" cy="665973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714375"/>
            <a:ext cx="1857375" cy="485775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13" y="4557713"/>
            <a:ext cx="2857500" cy="22011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494"/>
            <a:ext cx="12192000" cy="5519012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171825" y="5314950"/>
            <a:ext cx="1243012" cy="385763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8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Fill the IDs from the </a:t>
            </a:r>
            <a:r>
              <a:rPr lang="en-US" dirty="0" err="1" smtClean="0"/>
              <a:t>facebook</a:t>
            </a:r>
            <a:r>
              <a:rPr lang="en-US" dirty="0" smtClean="0"/>
              <a:t> app in </a:t>
            </a:r>
            <a:r>
              <a:rPr lang="en-US" dirty="0" err="1" smtClean="0"/>
              <a:t>botpress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958"/>
            <a:ext cx="12192000" cy="43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4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Download </a:t>
            </a:r>
            <a:r>
              <a:rPr lang="en-US" dirty="0" err="1" smtClean="0"/>
              <a:t>ngrok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allow us to have a secure public </a:t>
            </a:r>
            <a:r>
              <a:rPr lang="en-US" dirty="0" err="1" smtClean="0"/>
              <a:t>url</a:t>
            </a:r>
            <a:r>
              <a:rPr lang="en-US" dirty="0" smtClean="0"/>
              <a:t> to a local server.</a:t>
            </a:r>
          </a:p>
          <a:p>
            <a:pPr marL="0" indent="0" algn="ctr">
              <a:buNone/>
            </a:pPr>
            <a:r>
              <a:rPr lang="en-US" dirty="0" smtClean="0"/>
              <a:t>Download and extract from their site: </a:t>
            </a:r>
            <a:r>
              <a:rPr lang="en-US" dirty="0" smtClean="0">
                <a:hlinkClick r:id="rId2"/>
              </a:rPr>
              <a:t>https://ngrok.com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./</a:t>
            </a:r>
            <a:r>
              <a:rPr lang="en-US" sz="4000" dirty="0" err="1" smtClean="0"/>
              <a:t>ngrok</a:t>
            </a:r>
            <a:r>
              <a:rPr lang="en-US" sz="4000" dirty="0" smtClean="0"/>
              <a:t> http 8088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751263"/>
            <a:ext cx="7188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4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Add the host to the </a:t>
            </a:r>
            <a:r>
              <a:rPr lang="en-US" dirty="0" err="1" smtClean="0"/>
              <a:t>botpress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351"/>
            <a:ext cx="12192000" cy="43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Add the </a:t>
            </a:r>
            <a:r>
              <a:rPr lang="en-US" dirty="0" err="1" smtClean="0"/>
              <a:t>webhook</a:t>
            </a:r>
            <a:r>
              <a:rPr lang="en-US" dirty="0" smtClean="0"/>
              <a:t> to the messenger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804"/>
            <a:ext cx="12192000" cy="3374392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0186988" y="3729038"/>
            <a:ext cx="1857375" cy="34290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3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Frm</a:t>
            </a:r>
            <a:r>
              <a:rPr lang="en-US" dirty="0" smtClean="0"/>
              <a:t> Teacher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 smtClean="0"/>
              <a:t>10 </a:t>
            </a:r>
            <a:r>
              <a:rPr lang="mr-IN" dirty="0" smtClean="0"/>
              <a:t>–</a:t>
            </a:r>
            <a:r>
              <a:rPr lang="en-US" dirty="0" smtClean="0"/>
              <a:t> 15min presentation</a:t>
            </a:r>
          </a:p>
          <a:p>
            <a:r>
              <a:rPr lang="en-US" dirty="0" smtClean="0"/>
              <a:t>Context of the study (why the subject?)</a:t>
            </a:r>
          </a:p>
          <a:p>
            <a:r>
              <a:rPr lang="en-US" dirty="0" smtClean="0"/>
              <a:t>Team, Project, Objectives</a:t>
            </a:r>
          </a:p>
          <a:p>
            <a:r>
              <a:rPr lang="en-US" dirty="0" smtClean="0"/>
              <a:t>Different insights of the project [Technical stuff ]</a:t>
            </a:r>
          </a:p>
          <a:p>
            <a:r>
              <a:rPr lang="en-US" dirty="0" smtClean="0"/>
              <a:t>Openings/conclusion</a:t>
            </a:r>
          </a:p>
          <a:p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0769" y="1825625"/>
            <a:ext cx="486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Report</a:t>
            </a:r>
          </a:p>
          <a:p>
            <a:r>
              <a:rPr lang="en-US" dirty="0" smtClean="0"/>
              <a:t>Description of pieces of the code. </a:t>
            </a:r>
          </a:p>
          <a:p>
            <a:r>
              <a:rPr lang="en-US" dirty="0" smtClean="0"/>
              <a:t>Send the code to teacher with presentation and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75"/>
            <a:ext cx="10223500" cy="63373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672138" y="1027906"/>
            <a:ext cx="1714500" cy="6627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7251" y="1204159"/>
            <a:ext cx="14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881812" y="2051606"/>
            <a:ext cx="2290761" cy="6627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6925" y="2227859"/>
            <a:ext cx="202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Generated earlier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4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Bot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165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6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Sam’s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976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53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Register to </a:t>
            </a:r>
            <a:r>
              <a:rPr lang="en-US" dirty="0" err="1" smtClean="0"/>
              <a:t>Dialogflow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using your </a:t>
            </a:r>
            <a:r>
              <a:rPr lang="en-US" dirty="0" smtClean="0"/>
              <a:t>google account</a:t>
            </a:r>
          </a:p>
          <a:p>
            <a:endParaRPr lang="en-US" dirty="0" smtClean="0"/>
          </a:p>
          <a:p>
            <a:r>
              <a:rPr lang="en-US" dirty="0" err="1" smtClean="0"/>
              <a:t>Dialogflow</a:t>
            </a:r>
            <a:r>
              <a:rPr lang="en-US" dirty="0" smtClean="0"/>
              <a:t> will give the artificial intelligence so we will be able to </a:t>
            </a:r>
            <a:r>
              <a:rPr lang="en-US" dirty="0" err="1" smtClean="0"/>
              <a:t>recognise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user’s intent : What the user wants to do. </a:t>
            </a:r>
          </a:p>
          <a:p>
            <a:pPr marL="457200" lvl="1" indent="0">
              <a:buNone/>
            </a:pPr>
            <a:r>
              <a:rPr lang="en-US" dirty="0" smtClean="0"/>
              <a:t>Ex. user says “Hello” -&gt; Intent : Greeting.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Entities : values or variables the user specifies.</a:t>
            </a:r>
          </a:p>
          <a:p>
            <a:pPr marL="457200" lvl="1" indent="0">
              <a:buNone/>
            </a:pPr>
            <a:r>
              <a:rPr lang="en-US" dirty="0" smtClean="0"/>
              <a:t>Ex. What is the weather in London ? -&gt; Entity : Location = London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a new app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499435"/>
            <a:ext cx="8586788" cy="423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187"/>
            <a:ext cx="12192000" cy="69987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86875" y="1514475"/>
            <a:ext cx="1100138" cy="230649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Right Arrow 6"/>
          <p:cNvSpPr/>
          <p:nvPr/>
        </p:nvSpPr>
        <p:spPr>
          <a:xfrm>
            <a:off x="1200150" y="2095061"/>
            <a:ext cx="1985962" cy="1183002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7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“entities”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allow you to understand what the user says.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entity</a:t>
            </a:r>
            <a:r>
              <a:rPr lang="en-US" dirty="0" smtClean="0"/>
              <a:t> can have an </a:t>
            </a:r>
            <a:r>
              <a:rPr lang="en-US" b="1" dirty="0" smtClean="0"/>
              <a:t>intent</a:t>
            </a:r>
            <a:r>
              <a:rPr lang="en-US" dirty="0" smtClean="0"/>
              <a:t> behind it this is the real meaning behind the words.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76"/>
            <a:ext cx="12192000" cy="35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8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Download </a:t>
            </a:r>
            <a:r>
              <a:rPr lang="en-US" dirty="0" err="1" smtClean="0"/>
              <a:t>botpress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Botpress</a:t>
            </a:r>
            <a:r>
              <a:rPr lang="en-US" dirty="0" smtClean="0"/>
              <a:t> is a tool that will help us publishing out bots. 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botpress</a:t>
            </a:r>
            <a:r>
              <a:rPr lang="en-US" dirty="0" smtClean="0"/>
              <a:t> to integrate our bot to Facebook messenger.</a:t>
            </a:r>
          </a:p>
          <a:p>
            <a:r>
              <a:rPr lang="en-US" dirty="0" smtClean="0"/>
              <a:t>To download </a:t>
            </a:r>
            <a:r>
              <a:rPr lang="en-US" dirty="0" err="1" smtClean="0"/>
              <a:t>botpress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sz="4000" dirty="0" err="1" smtClean="0"/>
              <a:t>npm</a:t>
            </a:r>
            <a:r>
              <a:rPr lang="en-US" sz="4000" dirty="0" smtClean="0"/>
              <a:t> install -g </a:t>
            </a:r>
            <a:r>
              <a:rPr lang="en-US" sz="4000" dirty="0" err="1" smtClean="0"/>
              <a:t>botpress</a:t>
            </a:r>
            <a:endParaRPr lang="en-US" sz="4000" dirty="0" smtClean="0"/>
          </a:p>
          <a:p>
            <a:pPr marL="457200" lvl="1" indent="0" algn="ctr">
              <a:buNone/>
            </a:pPr>
            <a:endParaRPr lang="en-US" sz="4000" dirty="0"/>
          </a:p>
          <a:p>
            <a:pPr marL="457200" lvl="1" indent="0" algn="ctr">
              <a:buNone/>
            </a:pPr>
            <a:r>
              <a:rPr lang="en-US" i="1" dirty="0" smtClean="0"/>
              <a:t>* Requires node &gt;= 4.6 and uses </a:t>
            </a:r>
            <a:r>
              <a:rPr lang="en-US" i="1" dirty="0" err="1" smtClean="0"/>
              <a:t>npm</a:t>
            </a:r>
            <a:r>
              <a:rPr lang="en-US" i="1" dirty="0" smtClean="0"/>
              <a:t> as packet manager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81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Creating a </a:t>
            </a:r>
            <a:r>
              <a:rPr lang="en-US" dirty="0" err="1" smtClean="0"/>
              <a:t>botpress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empty directory</a:t>
            </a:r>
          </a:p>
          <a:p>
            <a:r>
              <a:rPr lang="en-US" dirty="0" smtClean="0"/>
              <a:t>Execute the following command in the directory:</a:t>
            </a:r>
          </a:p>
          <a:p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4000" dirty="0" err="1" smtClean="0"/>
              <a:t>botpress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[my-bot-name]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40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358</Words>
  <Application>Microsoft Macintosh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Creating your first chat bot</vt:lpstr>
      <vt:lpstr>Frm Teacher  </vt:lpstr>
      <vt:lpstr>Chat Bot Structure</vt:lpstr>
      <vt:lpstr>Sam’s Structure</vt:lpstr>
      <vt:lpstr>1. Register to Dialogflow</vt:lpstr>
      <vt:lpstr>2. Create a new app </vt:lpstr>
      <vt:lpstr>3. Add “entities”</vt:lpstr>
      <vt:lpstr>4. Download botpress </vt:lpstr>
      <vt:lpstr>5. Creating a botpress bot</vt:lpstr>
      <vt:lpstr>6. Starting the bot</vt:lpstr>
      <vt:lpstr>7. Adding the wit.ai and messenger modules</vt:lpstr>
      <vt:lpstr>8. Creating a facebook app</vt:lpstr>
      <vt:lpstr>PowerPoint Presentation</vt:lpstr>
      <vt:lpstr>PowerPoint Presentation</vt:lpstr>
      <vt:lpstr>PowerPoint Presentation</vt:lpstr>
      <vt:lpstr>9. Fill the IDs from the facebook app in botpress</vt:lpstr>
      <vt:lpstr>10. Download ngrok</vt:lpstr>
      <vt:lpstr>11. Add the host to the botpress</vt:lpstr>
      <vt:lpstr>12. Add the webhook to the messenger app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chat bot</dc:title>
  <dc:creator>Vanessa Vargas Garnica</dc:creator>
  <cp:lastModifiedBy>Vanessa Vargas Garnica</cp:lastModifiedBy>
  <cp:revision>14</cp:revision>
  <dcterms:created xsi:type="dcterms:W3CDTF">2017-12-13T15:36:13Z</dcterms:created>
  <dcterms:modified xsi:type="dcterms:W3CDTF">2018-01-26T14:02:17Z</dcterms:modified>
</cp:coreProperties>
</file>