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>
        <p:scale>
          <a:sx n="80" d="100"/>
          <a:sy n="80" d="100"/>
        </p:scale>
        <p:origin x="11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4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A0C8-F392-6449-B932-EE0021254EB1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grok.com/" TargetMode="Externa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your first chat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9169400" cy="4089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338" y="4257675"/>
            <a:ext cx="2700337" cy="2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31"/>
            <a:ext cx="12192000" cy="665973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0" y="714375"/>
            <a:ext cx="1857375" cy="485775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3613" y="4557713"/>
            <a:ext cx="2857500" cy="2201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494"/>
            <a:ext cx="12192000" cy="5519012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171825" y="5314950"/>
            <a:ext cx="1243012" cy="385763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8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Fill the IDs from the </a:t>
            </a:r>
            <a:r>
              <a:rPr lang="en-US" dirty="0" err="1" smtClean="0"/>
              <a:t>facebook</a:t>
            </a:r>
            <a:r>
              <a:rPr lang="en-US" dirty="0" smtClean="0"/>
              <a:t> app in </a:t>
            </a:r>
            <a:r>
              <a:rPr lang="en-US" dirty="0" err="1" smtClean="0"/>
              <a:t>botpress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958"/>
            <a:ext cx="12192000" cy="43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4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Download </a:t>
            </a:r>
            <a:r>
              <a:rPr lang="en-US" dirty="0" err="1" smtClean="0"/>
              <a:t>ngrok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allow us to have a secure public </a:t>
            </a:r>
            <a:r>
              <a:rPr lang="en-US" dirty="0" err="1" smtClean="0"/>
              <a:t>url</a:t>
            </a:r>
            <a:r>
              <a:rPr lang="en-US" dirty="0" smtClean="0"/>
              <a:t> to a local server.</a:t>
            </a:r>
          </a:p>
          <a:p>
            <a:pPr marL="0" indent="0" algn="ctr">
              <a:buNone/>
            </a:pPr>
            <a:r>
              <a:rPr lang="en-US" dirty="0" smtClean="0"/>
              <a:t>Download and extract from their site: </a:t>
            </a:r>
            <a:r>
              <a:rPr lang="en-US" dirty="0" smtClean="0">
                <a:hlinkClick r:id="rId2"/>
              </a:rPr>
              <a:t>https://ngrok.com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./</a:t>
            </a:r>
            <a:r>
              <a:rPr lang="en-US" sz="4000" dirty="0" err="1" smtClean="0"/>
              <a:t>ngrok</a:t>
            </a:r>
            <a:r>
              <a:rPr lang="en-US" sz="4000" dirty="0" smtClean="0"/>
              <a:t> http 8088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751263"/>
            <a:ext cx="7188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7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Add the host to the </a:t>
            </a:r>
            <a:r>
              <a:rPr lang="en-US" dirty="0" err="1" smtClean="0"/>
              <a:t>botpress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351"/>
            <a:ext cx="12192000" cy="43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Add the </a:t>
            </a:r>
            <a:r>
              <a:rPr lang="en-US" dirty="0" err="1" smtClean="0"/>
              <a:t>webhook</a:t>
            </a:r>
            <a:r>
              <a:rPr lang="en-US" dirty="0" smtClean="0"/>
              <a:t> to the messenger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804"/>
            <a:ext cx="12192000" cy="3374392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0186988" y="3729038"/>
            <a:ext cx="1857375" cy="34290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3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75"/>
            <a:ext cx="10223500" cy="63373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672138" y="1027906"/>
            <a:ext cx="1714500" cy="66278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7251" y="1204159"/>
            <a:ext cx="14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</a:t>
            </a:r>
            <a:r>
              <a:rPr lang="en-US" dirty="0" err="1" smtClean="0">
                <a:solidFill>
                  <a:schemeClr val="bg1"/>
                </a:solidFill>
              </a:rPr>
              <a:t>ngrok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881812" y="2051606"/>
            <a:ext cx="2290761" cy="66278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46925" y="2227859"/>
            <a:ext cx="202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Generated earlier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4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Register to </a:t>
            </a:r>
            <a:r>
              <a:rPr lang="en-US" dirty="0" err="1" smtClean="0"/>
              <a:t>wit.ai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using your </a:t>
            </a:r>
            <a:r>
              <a:rPr lang="en-US" dirty="0" err="1" smtClean="0"/>
              <a:t>git</a:t>
            </a:r>
            <a:r>
              <a:rPr lang="en-US" dirty="0" smtClean="0"/>
              <a:t> hub account</a:t>
            </a:r>
          </a:p>
          <a:p>
            <a:r>
              <a:rPr lang="en-US" dirty="0" err="1" smtClean="0"/>
              <a:t>Wit.ai</a:t>
            </a:r>
            <a:r>
              <a:rPr lang="en-US" dirty="0" smtClean="0"/>
              <a:t> will give us the Artificial Intelligence engine behind our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5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Create a new app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499435"/>
            <a:ext cx="8586788" cy="4238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187"/>
            <a:ext cx="12192000" cy="69987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9286875" y="1514475"/>
            <a:ext cx="1100138" cy="230649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/>
          <p:cNvSpPr/>
          <p:nvPr/>
        </p:nvSpPr>
        <p:spPr>
          <a:xfrm>
            <a:off x="1200150" y="2095061"/>
            <a:ext cx="1985962" cy="1183002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“entities”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are allow you to understand what the user says. 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entity</a:t>
            </a:r>
            <a:r>
              <a:rPr lang="en-US" dirty="0" smtClean="0"/>
              <a:t> can have an </a:t>
            </a:r>
            <a:r>
              <a:rPr lang="en-US" b="1" dirty="0" smtClean="0"/>
              <a:t>intent</a:t>
            </a:r>
            <a:r>
              <a:rPr lang="en-US" dirty="0" smtClean="0"/>
              <a:t> behind it this is the real meaning behind the words.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76"/>
            <a:ext cx="12192000" cy="35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8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Download </a:t>
            </a:r>
            <a:r>
              <a:rPr lang="en-US" dirty="0" err="1" smtClean="0"/>
              <a:t>botpress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Botpress</a:t>
            </a:r>
            <a:r>
              <a:rPr lang="en-US" dirty="0" smtClean="0"/>
              <a:t> is a tool that will help us publishing out bots. </a:t>
            </a:r>
          </a:p>
          <a:p>
            <a:r>
              <a:rPr lang="en-US" dirty="0" smtClean="0"/>
              <a:t>We will use </a:t>
            </a:r>
            <a:r>
              <a:rPr lang="en-US" dirty="0" err="1" smtClean="0"/>
              <a:t>botpress</a:t>
            </a:r>
            <a:r>
              <a:rPr lang="en-US" dirty="0" smtClean="0"/>
              <a:t> to integrate our bot to Facebook messenger.</a:t>
            </a:r>
          </a:p>
          <a:p>
            <a:r>
              <a:rPr lang="en-US" dirty="0" smtClean="0"/>
              <a:t>To download </a:t>
            </a:r>
            <a:r>
              <a:rPr lang="en-US" dirty="0" err="1" smtClean="0"/>
              <a:t>botpress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 marL="457200" lvl="1" indent="0" algn="ctr">
              <a:buNone/>
            </a:pPr>
            <a:r>
              <a:rPr lang="en-US" sz="4000" dirty="0" err="1" smtClean="0"/>
              <a:t>npm</a:t>
            </a:r>
            <a:r>
              <a:rPr lang="en-US" sz="4000" dirty="0" smtClean="0"/>
              <a:t> install -g </a:t>
            </a:r>
            <a:r>
              <a:rPr lang="en-US" sz="4000" dirty="0" err="1" smtClean="0"/>
              <a:t>botpress</a:t>
            </a:r>
            <a:endParaRPr lang="en-US" sz="4000" dirty="0" smtClean="0"/>
          </a:p>
          <a:p>
            <a:pPr marL="457200" lvl="1" indent="0" algn="ctr">
              <a:buNone/>
            </a:pPr>
            <a:endParaRPr lang="en-US" sz="4000" dirty="0"/>
          </a:p>
          <a:p>
            <a:pPr marL="457200" lvl="1" indent="0" algn="ctr">
              <a:buNone/>
            </a:pPr>
            <a:r>
              <a:rPr lang="en-US" i="1" dirty="0" smtClean="0"/>
              <a:t>* Requires node &gt;= 4.6 and uses </a:t>
            </a:r>
            <a:r>
              <a:rPr lang="en-US" i="1" dirty="0" err="1" smtClean="0"/>
              <a:t>npm</a:t>
            </a:r>
            <a:r>
              <a:rPr lang="en-US" i="1" dirty="0" smtClean="0"/>
              <a:t> as packet manager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819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Creating a </a:t>
            </a:r>
            <a:r>
              <a:rPr lang="en-US" dirty="0" err="1" smtClean="0"/>
              <a:t>botpress</a:t>
            </a:r>
            <a:r>
              <a:rPr lang="en-US" dirty="0" smtClean="0"/>
              <a:t>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empty directory</a:t>
            </a:r>
          </a:p>
          <a:p>
            <a:r>
              <a:rPr lang="en-US" dirty="0" smtClean="0"/>
              <a:t>Execute the following command in the directory:</a:t>
            </a:r>
          </a:p>
          <a:p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sz="4000" dirty="0" err="1" smtClean="0"/>
              <a:t>botpress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[my-bot-name]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94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Starting the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botpress</a:t>
            </a:r>
            <a:r>
              <a:rPr lang="en-US" sz="4000" dirty="0" smtClean="0"/>
              <a:t> start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471738"/>
            <a:ext cx="11391900" cy="42291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929563" y="2528888"/>
            <a:ext cx="1928812" cy="357187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6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Adding the </a:t>
            </a:r>
            <a:r>
              <a:rPr lang="en-US" dirty="0" err="1" smtClean="0"/>
              <a:t>wit.ai</a:t>
            </a:r>
            <a:r>
              <a:rPr lang="en-US" dirty="0" smtClean="0"/>
              <a:t> and messenger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125"/>
            <a:ext cx="12192000" cy="387774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871664" y="2815688"/>
            <a:ext cx="857249" cy="60112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372350" y="1236919"/>
            <a:ext cx="657225" cy="89191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Creating a </a:t>
            </a:r>
            <a:r>
              <a:rPr lang="en-US" dirty="0" err="1" smtClean="0"/>
              <a:t>facebook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create a </a:t>
            </a:r>
            <a:r>
              <a:rPr lang="en-US" dirty="0" err="1" smtClean="0"/>
              <a:t>facebook</a:t>
            </a:r>
            <a:r>
              <a:rPr lang="en-US" dirty="0" smtClean="0"/>
              <a:t> 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621"/>
            <a:ext cx="12192000" cy="517400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772025" y="2486025"/>
            <a:ext cx="2571750" cy="28575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9229725" y="4438650"/>
            <a:ext cx="1414463" cy="290513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234</Words>
  <Application>Microsoft Macintosh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Creating your first chat bot</vt:lpstr>
      <vt:lpstr>1. Register to wit.ai</vt:lpstr>
      <vt:lpstr>2. Create a new app </vt:lpstr>
      <vt:lpstr>3. Add “entities”</vt:lpstr>
      <vt:lpstr>4. Download botpress </vt:lpstr>
      <vt:lpstr>5. Creating a botpress bot</vt:lpstr>
      <vt:lpstr>6. Starting the bot</vt:lpstr>
      <vt:lpstr>7. Adding the wit.ai and messenger modules</vt:lpstr>
      <vt:lpstr>8. Creating a facebook app</vt:lpstr>
      <vt:lpstr>PowerPoint Presentation</vt:lpstr>
      <vt:lpstr>PowerPoint Presentation</vt:lpstr>
      <vt:lpstr>PowerPoint Presentation</vt:lpstr>
      <vt:lpstr>9. Fill the IDs from the facebook app in botpress</vt:lpstr>
      <vt:lpstr>10. Download ngrok</vt:lpstr>
      <vt:lpstr>11. Add the host to the botpress</vt:lpstr>
      <vt:lpstr>12. Add the webhook to the messenger app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first chat bot</dc:title>
  <dc:creator>Vanessa Vargas Garnica</dc:creator>
  <cp:lastModifiedBy>Vanessa Vargas Garnica</cp:lastModifiedBy>
  <cp:revision>9</cp:revision>
  <dcterms:created xsi:type="dcterms:W3CDTF">2017-12-13T15:36:13Z</dcterms:created>
  <dcterms:modified xsi:type="dcterms:W3CDTF">2017-12-15T14:07:34Z</dcterms:modified>
</cp:coreProperties>
</file>