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</a:t>
            </a:r>
            <a:r>
              <a:rPr lang="en"/>
              <a:t>something</a:t>
            </a:r>
            <a:r>
              <a:rPr lang="en"/>
              <a:t> works only that it does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x</a:t>
            </a:r>
            <a:r>
              <a:rPr lang="en"/>
              <a:t>.x Template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