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</a:t>
            </a:r>
            <a:r>
              <a:rPr lang="en"/>
              <a:t>something</a:t>
            </a:r>
            <a:r>
              <a:rPr lang="en"/>
              <a:t> works only that it does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r>
              <a:rPr lang="en"/>
              <a:t>.01 Getting Started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have been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Snap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Good intro to programming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Learned “logic”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Putting blocks together to do something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Conditional execution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Looped execution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Very forgiving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Bocks would only go together one way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Could not misspell anything important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Immediate visual cues when things work </a:t>
            </a:r>
            <a:r>
              <a:rPr lang="en" sz="1400"/>
              <a:t>correctly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Fairly simple logic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 headed this semester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sz="1400"/>
              <a:t>Python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“Real” programming language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Professional programmers use the language to make 6 figure salaries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very mature, powerful and living language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you continue your education in Computer Science you will see it again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(snap…. Not so much :-&gt; )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Much less forgiving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Syntax errors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Indentation errors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 immediate visual feedback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Can be put together wrong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Text based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sz="1400"/>
              <a:t>Scripting language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Perl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sh, bash, ksh, csh, etc 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Interpreted as opposed to compiled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Compilers exist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Bytecode instead of Machine level binary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Java does this too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Machine independent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quite as fast as truly compile languages such as: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C/C++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Assembly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Excellent language for small to complex projects but highly computational work which requires speed would be better done in C/C++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Environment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sz="1400"/>
              <a:t>Integrated Development Environment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Is an aid to programming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Syntax highlighting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Errors pointed out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Outside of class you would probably use something like Eclipse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Inside of class we need to use something that is web based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will be using PythonAnywhere.com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are the first class to use it… expect some bumps along the way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Your opinion is important as we learn how well it will work together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need to sign up for an account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 you need to connect to the teacher account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Tour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sz="1400"/>
              <a:t>Take a quick tour of the IDE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Dashboard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Consoles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Python 3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Bash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Files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Recent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Browse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Open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Editing files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Running files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100 seconds per day CPU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Folder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sz="1400"/>
              <a:t>Google drive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Shared with me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Look for “Python Assignments”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Find PythonAnywhereSetup.pdf</a:t>
            </a:r>
            <a:endParaRPr sz="1400"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and work through ot to setup your own account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