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</a:t>
            </a:r>
            <a:r>
              <a:rPr lang="en"/>
              <a:t>something</a:t>
            </a:r>
            <a:r>
              <a:rPr lang="en"/>
              <a:t> works only that it does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Math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r>
              <a:rPr lang="en"/>
              <a:t>.02 Variables and Math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Exponents (**)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Raised to the power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= 3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= 0.5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 = 16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 = -2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** a = 27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 ** b = 4.0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** d = 4        (1 / (0.5*0.5))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Parentheses are done first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Exponents are done second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Divisions or Multiplications are done third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Additions or subtractions done last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+ 2 * 3 = 7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 + 2) * 3 = 9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 + 2) * 3 ** 2 = 27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((1 + 2) * 3) ** 2 = 81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variables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decimal points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Floats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Decimal Points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Strings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Anything in quotes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be single quotes ‘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be double quotes “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Cannot be in word processor quotes “”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Just be consistent!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Mathematical Addition (+)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can add number types only and expect a mathematical response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a=1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b=2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c=0.5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d=’4’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a+b = 3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a+c = 1.5</a:t>
            </a:r>
            <a:endParaRPr sz="1800"/>
          </a:p>
          <a:p>
            <a: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d+a = </a:t>
            </a:r>
            <a:r>
              <a:rPr i="1" lang="en" sz="1800"/>
              <a:t>error</a:t>
            </a:r>
            <a:endParaRPr i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String Addition (+)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a=’hello ‘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b=’world’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c=2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a+b = ‘hello world’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a+c = </a:t>
            </a:r>
            <a:r>
              <a:rPr i="1" lang="en" sz="1800"/>
              <a:t>error</a:t>
            </a:r>
            <a:endParaRPr i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Subtraction (-)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numbers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Works as you would expect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= 1.5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= 2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 = 3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c-b = 1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c-a = 1.5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Multiplication (*)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Works with numbers as you would expect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= 2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= 3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 = 1.5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* b = 6    Note Integer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* c = 3.0 Note Float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Strings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d=’x’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* d = ‘xxx’   Only works if one or the other is an integer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Division (/)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Works only with numbers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 is always a float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= 2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= 3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 = 6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 / b = 2.0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/ c = 0.5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Integer Division (//)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Divide and truncate fraction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does not round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= 1.999999999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= 1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// b = 1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Remainder division (%)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Modulo division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Integer division and returns remainder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= 5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= 2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 = 6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 % b = 0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% b = 1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