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this has been covered already… let’s review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1.03</a:t>
            </a:r>
            <a:r>
              <a:rPr lang="en"/>
              <a:t> Scripting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Review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does a script differ from a compiled program?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does a python console differ from running a python script?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a bash shell?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lab 1.03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did you find the most interesting?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the difference between /, // and % division?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 does 9+3*3**3=90 and not 35,937?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one use for modulo division?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Review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types of quotes can be used to enclose a string?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would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print(❜-❜*70)</a:t>
            </a:r>
            <a:r>
              <a:rPr lang="en" sz="1800"/>
              <a:t> do?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would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print(❜Hello ❜+ name)</a:t>
            </a:r>
            <a:r>
              <a:rPr lang="en" sz="1800"/>
              <a:t> do, assuming that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/>
              <a:t> is a variable containing your name?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would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myStr=”hello ”+name</a:t>
            </a:r>
            <a:r>
              <a:rPr lang="en" sz="1800"/>
              <a:t> do?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1303800" y="330000"/>
            <a:ext cx="7030500" cy="4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kind of issues did you run into getting this to work?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what is happening here.</a:t>
            </a:r>
            <a:endParaRPr sz="1800"/>
          </a:p>
          <a:p>
            <a:pPr indent="0" lvl="0" marL="137160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#!/usr/bin/python3.6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Lemmons, Paul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01/01/2018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IntroCS A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print("hello world")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def my_function(name):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print("hello world, " + name)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if name != "Paul":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print("Hello Stranger")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my_function("Paul")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