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</a:t>
            </a:r>
            <a:r>
              <a:rPr lang="en"/>
              <a:t>something</a:t>
            </a:r>
            <a:r>
              <a:rPr lang="en"/>
              <a:t> works only that it does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have to know how something works only that it does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1.04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Naming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Meaningful names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temp, wish1, average, height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Camel Case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“word” lower case followed by words with Initial upper case letter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begin with a number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camelCase, averageHeight, firstWish, leftToGo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too long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youDontWantAVariableThisLongIfYouCanHelpIt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above rules are breakable if it is called for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Assignment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leftSide = rightSide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rightSide may be simple or complex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myVar = “xxx”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myVar = “this”+ “that” + somethingElse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myVar = someOtherVar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leftSide is always just a variableName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Forbidden variable names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Python has 31 keywords that may not be used as variable names:</a:t>
            </a:r>
            <a:br>
              <a:rPr lang="en" sz="1800"/>
            </a:br>
            <a:br>
              <a:rPr lang="en" sz="1800"/>
            </a:br>
            <a:r>
              <a:rPr lang="en" sz="1800"/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and			del		from	not		while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as			elif	global	or		with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assert		else	if		pass	yield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break		except	import	print	try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class		exec	in		raise	continue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finally	is	return		def		for	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lambda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myVar = input(“Enter some data for me: “)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myVar will be of type string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myVar will not be numeric even if numbers are entered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enter a 4 in response to the prompt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print (myVar*4) will produce ‘4444’ not 16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will cover “casting” later and that will rectify this issue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 variables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time is will become advantageous to swap the contents of two variables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Impossible to do with just the two variables, you need a third temporary variable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tmpVar = myVar1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myVar1 = myVar2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myVar2 = tmpVar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above will swap the values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myVar1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myVar2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98375"/>
            <a:ext cx="70305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