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4" name="Shape 6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277" name="Shape 277"/>
        <p:cNvGrpSpPr/>
        <p:nvPr/>
      </p:nvGrpSpPr>
      <p:grpSpPr>
        <a:xfrm>
          <a:off x="0" y="0"/>
          <a:ext cx="0" cy="0"/>
          <a:chOff x="0" y="0"/>
          <a:chExt cx="0" cy="0"/>
        </a:xfrm>
      </p:grpSpPr>
      <p:grpSp>
        <p:nvGrpSpPr>
          <p:cNvPr id="278" name="Shape 278"/>
          <p:cNvGrpSpPr/>
          <p:nvPr/>
        </p:nvGrpSpPr>
        <p:grpSpPr>
          <a:xfrm>
            <a:off x="7343003" y="3409675"/>
            <a:ext cx="1691422" cy="1732548"/>
            <a:chOff x="7343003" y="3409675"/>
            <a:chExt cx="1691422" cy="1732548"/>
          </a:xfrm>
        </p:grpSpPr>
        <p:grpSp>
          <p:nvGrpSpPr>
            <p:cNvPr id="279" name="Shape 279"/>
            <p:cNvGrpSpPr/>
            <p:nvPr/>
          </p:nvGrpSpPr>
          <p:grpSpPr>
            <a:xfrm>
              <a:off x="7343003" y="4453711"/>
              <a:ext cx="316800" cy="688513"/>
              <a:chOff x="7343003" y="4453711"/>
              <a:chExt cx="316800" cy="688513"/>
            </a:xfrm>
          </p:grpSpPr>
          <p:sp>
            <p:nvSpPr>
              <p:cNvPr id="280" name="Shape 280"/>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2" name="Shape 282"/>
            <p:cNvGrpSpPr/>
            <p:nvPr/>
          </p:nvGrpSpPr>
          <p:grpSpPr>
            <a:xfrm>
              <a:off x="7801210" y="4105700"/>
              <a:ext cx="316800" cy="1036523"/>
              <a:chOff x="7801210" y="4105700"/>
              <a:chExt cx="316800" cy="1036523"/>
            </a:xfrm>
          </p:grpSpPr>
          <p:sp>
            <p:nvSpPr>
              <p:cNvPr id="283" name="Shape 28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6" name="Shape 286"/>
            <p:cNvGrpSpPr/>
            <p:nvPr/>
          </p:nvGrpSpPr>
          <p:grpSpPr>
            <a:xfrm>
              <a:off x="8259418" y="3757688"/>
              <a:ext cx="316800" cy="1384535"/>
              <a:chOff x="8259418" y="3757688"/>
              <a:chExt cx="316800" cy="1384535"/>
            </a:xfrm>
          </p:grpSpPr>
          <p:sp>
            <p:nvSpPr>
              <p:cNvPr id="287" name="Shape 287"/>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1" name="Shape 291"/>
            <p:cNvGrpSpPr/>
            <p:nvPr/>
          </p:nvGrpSpPr>
          <p:grpSpPr>
            <a:xfrm>
              <a:off x="8717625" y="3409675"/>
              <a:ext cx="316800" cy="1732548"/>
              <a:chOff x="8717625" y="3409675"/>
              <a:chExt cx="316800" cy="1732548"/>
            </a:xfrm>
          </p:grpSpPr>
          <p:sp>
            <p:nvSpPr>
              <p:cNvPr id="292" name="Shape 29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7" name="Shape 297"/>
          <p:cNvGrpSpPr/>
          <p:nvPr/>
        </p:nvGrpSpPr>
        <p:grpSpPr>
          <a:xfrm>
            <a:off x="5043503" y="0"/>
            <a:ext cx="3814072" cy="3839102"/>
            <a:chOff x="5043503" y="0"/>
            <a:chExt cx="3814072" cy="3839102"/>
          </a:xfrm>
        </p:grpSpPr>
        <p:sp>
          <p:nvSpPr>
            <p:cNvPr id="298" name="Shape 298"/>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00" name="Shape 300"/>
            <p:cNvGrpSpPr/>
            <p:nvPr/>
          </p:nvGrpSpPr>
          <p:grpSpPr>
            <a:xfrm>
              <a:off x="7647812" y="2704283"/>
              <a:ext cx="635219" cy="635219"/>
              <a:chOff x="6725724" y="2701260"/>
              <a:chExt cx="1208101" cy="1208100"/>
            </a:xfrm>
          </p:grpSpPr>
          <p:sp>
            <p:nvSpPr>
              <p:cNvPr id="301" name="Shape 301"/>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4" name="Shape 30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05" name="Shape 305"/>
            <p:cNvGrpSpPr/>
            <p:nvPr/>
          </p:nvGrpSpPr>
          <p:grpSpPr>
            <a:xfrm>
              <a:off x="7952720" y="179238"/>
              <a:ext cx="873165" cy="873003"/>
              <a:chOff x="7754428" y="208725"/>
              <a:chExt cx="541800" cy="541800"/>
            </a:xfrm>
          </p:grpSpPr>
          <p:sp>
            <p:nvSpPr>
              <p:cNvPr id="306" name="Shape 306"/>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8" name="Shape 308"/>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4" name="Shape 314"/>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15" name="Shape 315"/>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316" name="Shape 3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7" name="Shape 317"/>
        <p:cNvGrpSpPr/>
        <p:nvPr/>
      </p:nvGrpSpPr>
      <p:grpSpPr>
        <a:xfrm>
          <a:off x="0" y="0"/>
          <a:ext cx="0" cy="0"/>
          <a:chOff x="0" y="0"/>
          <a:chExt cx="0" cy="0"/>
        </a:xfrm>
      </p:grpSpPr>
      <p:grpSp>
        <p:nvGrpSpPr>
          <p:cNvPr id="318" name="Shape 318"/>
          <p:cNvGrpSpPr/>
          <p:nvPr/>
        </p:nvGrpSpPr>
        <p:grpSpPr>
          <a:xfrm>
            <a:off x="146769" y="3406"/>
            <a:ext cx="1233215" cy="1384535"/>
            <a:chOff x="146769" y="3406"/>
            <a:chExt cx="1233215" cy="1384535"/>
          </a:xfrm>
        </p:grpSpPr>
        <p:grpSp>
          <p:nvGrpSpPr>
            <p:cNvPr id="319" name="Shape 319"/>
            <p:cNvGrpSpPr/>
            <p:nvPr/>
          </p:nvGrpSpPr>
          <p:grpSpPr>
            <a:xfrm>
              <a:off x="1063183" y="3406"/>
              <a:ext cx="316800" cy="688513"/>
              <a:chOff x="1063183" y="3406"/>
              <a:chExt cx="316800" cy="688513"/>
            </a:xfrm>
          </p:grpSpPr>
          <p:sp>
            <p:nvSpPr>
              <p:cNvPr id="320" name="Shape 320"/>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2" name="Shape 322"/>
            <p:cNvGrpSpPr/>
            <p:nvPr/>
          </p:nvGrpSpPr>
          <p:grpSpPr>
            <a:xfrm>
              <a:off x="604976" y="3406"/>
              <a:ext cx="316800" cy="1036524"/>
              <a:chOff x="604976" y="3406"/>
              <a:chExt cx="316800" cy="1036524"/>
            </a:xfrm>
          </p:grpSpPr>
          <p:sp>
            <p:nvSpPr>
              <p:cNvPr id="323" name="Shape 32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6" name="Shape 326"/>
            <p:cNvGrpSpPr/>
            <p:nvPr/>
          </p:nvGrpSpPr>
          <p:grpSpPr>
            <a:xfrm>
              <a:off x="146769" y="3406"/>
              <a:ext cx="316800" cy="1384535"/>
              <a:chOff x="146769" y="3406"/>
              <a:chExt cx="316800" cy="1384535"/>
            </a:xfrm>
          </p:grpSpPr>
          <p:sp>
            <p:nvSpPr>
              <p:cNvPr id="327" name="Shape 327"/>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331" name="Shape 331"/>
          <p:cNvGrpSpPr/>
          <p:nvPr/>
        </p:nvGrpSpPr>
        <p:grpSpPr>
          <a:xfrm>
            <a:off x="6775084" y="2904008"/>
            <a:ext cx="2186148" cy="2239500"/>
            <a:chOff x="6775084" y="2904008"/>
            <a:chExt cx="2186148" cy="2239500"/>
          </a:xfrm>
        </p:grpSpPr>
        <p:grpSp>
          <p:nvGrpSpPr>
            <p:cNvPr id="332" name="Shape 332"/>
            <p:cNvGrpSpPr/>
            <p:nvPr/>
          </p:nvGrpSpPr>
          <p:grpSpPr>
            <a:xfrm>
              <a:off x="6775084" y="4253708"/>
              <a:ext cx="409500" cy="889800"/>
              <a:chOff x="6775084" y="4253708"/>
              <a:chExt cx="409500" cy="889800"/>
            </a:xfrm>
          </p:grpSpPr>
          <p:sp>
            <p:nvSpPr>
              <p:cNvPr id="333" name="Shape 33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5" name="Shape 335"/>
            <p:cNvGrpSpPr/>
            <p:nvPr/>
          </p:nvGrpSpPr>
          <p:grpSpPr>
            <a:xfrm>
              <a:off x="7367299" y="3804008"/>
              <a:ext cx="409500" cy="1339500"/>
              <a:chOff x="7367299" y="3804008"/>
              <a:chExt cx="409500" cy="1339500"/>
            </a:xfrm>
          </p:grpSpPr>
          <p:sp>
            <p:nvSpPr>
              <p:cNvPr id="336" name="Shape 33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9" name="Shape 339"/>
            <p:cNvGrpSpPr/>
            <p:nvPr/>
          </p:nvGrpSpPr>
          <p:grpSpPr>
            <a:xfrm>
              <a:off x="7959516" y="3354008"/>
              <a:ext cx="409500" cy="1789500"/>
              <a:chOff x="7959516" y="3354008"/>
              <a:chExt cx="409500" cy="1789500"/>
            </a:xfrm>
          </p:grpSpPr>
          <p:sp>
            <p:nvSpPr>
              <p:cNvPr id="340" name="Shape 340"/>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44" name="Shape 344"/>
            <p:cNvGrpSpPr/>
            <p:nvPr/>
          </p:nvGrpSpPr>
          <p:grpSpPr>
            <a:xfrm>
              <a:off x="8551731" y="2904008"/>
              <a:ext cx="409500" cy="2239500"/>
              <a:chOff x="8551731" y="2904008"/>
              <a:chExt cx="409500" cy="2239500"/>
            </a:xfrm>
          </p:grpSpPr>
          <p:sp>
            <p:nvSpPr>
              <p:cNvPr id="345" name="Shape 34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350" name="Shape 350"/>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51" name="Shape 35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2" name="Shape 352"/>
        <p:cNvGrpSpPr/>
        <p:nvPr/>
      </p:nvGrpSpPr>
      <p:grpSpPr>
        <a:xfrm>
          <a:off x="0" y="0"/>
          <a:ext cx="0" cy="0"/>
          <a:chOff x="0" y="0"/>
          <a:chExt cx="0" cy="0"/>
        </a:xfrm>
      </p:grpSpPr>
      <p:grpSp>
        <p:nvGrpSpPr>
          <p:cNvPr id="353" name="Shape 353"/>
          <p:cNvGrpSpPr/>
          <p:nvPr/>
        </p:nvGrpSpPr>
        <p:grpSpPr>
          <a:xfrm>
            <a:off x="625966" y="299376"/>
            <a:ext cx="999312" cy="999312"/>
            <a:chOff x="348199" y="179450"/>
            <a:chExt cx="1116300" cy="1116300"/>
          </a:xfrm>
        </p:grpSpPr>
        <p:sp>
          <p:nvSpPr>
            <p:cNvPr id="354" name="Shape 35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6" name="Shape 35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7" name="Shape 357"/>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58" name="Shape 35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9" name="Shape 359"/>
        <p:cNvGrpSpPr/>
        <p:nvPr/>
      </p:nvGrpSpPr>
      <p:grpSpPr>
        <a:xfrm>
          <a:off x="0" y="0"/>
          <a:ext cx="0" cy="0"/>
          <a:chOff x="0" y="0"/>
          <a:chExt cx="0" cy="0"/>
        </a:xfrm>
      </p:grpSpPr>
      <p:grpSp>
        <p:nvGrpSpPr>
          <p:cNvPr id="360" name="Shape 360"/>
          <p:cNvGrpSpPr/>
          <p:nvPr/>
        </p:nvGrpSpPr>
        <p:grpSpPr>
          <a:xfrm>
            <a:off x="625966" y="299376"/>
            <a:ext cx="999312" cy="999312"/>
            <a:chOff x="348199" y="179450"/>
            <a:chExt cx="1116300" cy="1116300"/>
          </a:xfrm>
        </p:grpSpPr>
        <p:sp>
          <p:nvSpPr>
            <p:cNvPr id="361" name="Shape 36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3" name="Shape 36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Shape 364"/>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5" name="Shape 36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6" name="Shape 36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7" name="Shape 367"/>
        <p:cNvGrpSpPr/>
        <p:nvPr/>
      </p:nvGrpSpPr>
      <p:grpSpPr>
        <a:xfrm>
          <a:off x="0" y="0"/>
          <a:ext cx="0" cy="0"/>
          <a:chOff x="0" y="0"/>
          <a:chExt cx="0" cy="0"/>
        </a:xfrm>
      </p:grpSpPr>
      <p:grpSp>
        <p:nvGrpSpPr>
          <p:cNvPr id="368" name="Shape 368"/>
          <p:cNvGrpSpPr/>
          <p:nvPr/>
        </p:nvGrpSpPr>
        <p:grpSpPr>
          <a:xfrm>
            <a:off x="625966" y="299376"/>
            <a:ext cx="999312" cy="999312"/>
            <a:chOff x="348199" y="179450"/>
            <a:chExt cx="1116300" cy="1116300"/>
          </a:xfrm>
        </p:grpSpPr>
        <p:sp>
          <p:nvSpPr>
            <p:cNvPr id="369" name="Shape 36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1" name="Shape 371"/>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2" name="Shape 3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3" name="Shape 373"/>
        <p:cNvGrpSpPr/>
        <p:nvPr/>
      </p:nvGrpSpPr>
      <p:grpSpPr>
        <a:xfrm>
          <a:off x="0" y="0"/>
          <a:ext cx="0" cy="0"/>
          <a:chOff x="0" y="0"/>
          <a:chExt cx="0" cy="0"/>
        </a:xfrm>
      </p:grpSpPr>
      <p:grpSp>
        <p:nvGrpSpPr>
          <p:cNvPr id="374" name="Shape 374"/>
          <p:cNvGrpSpPr/>
          <p:nvPr/>
        </p:nvGrpSpPr>
        <p:grpSpPr>
          <a:xfrm>
            <a:off x="625966" y="299376"/>
            <a:ext cx="999312" cy="999312"/>
            <a:chOff x="348199" y="179450"/>
            <a:chExt cx="1116300" cy="1116300"/>
          </a:xfrm>
        </p:grpSpPr>
        <p:sp>
          <p:nvSpPr>
            <p:cNvPr id="375" name="Shape 37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7" name="Shape 37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8" name="Shape 378"/>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79" name="Shape 3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380" name="Shape 380"/>
        <p:cNvGrpSpPr/>
        <p:nvPr/>
      </p:nvGrpSpPr>
      <p:grpSpPr>
        <a:xfrm>
          <a:off x="0" y="0"/>
          <a:ext cx="0" cy="0"/>
          <a:chOff x="0" y="0"/>
          <a:chExt cx="0" cy="0"/>
        </a:xfrm>
      </p:grpSpPr>
      <p:grpSp>
        <p:nvGrpSpPr>
          <p:cNvPr id="381" name="Shape 381"/>
          <p:cNvGrpSpPr/>
          <p:nvPr/>
        </p:nvGrpSpPr>
        <p:grpSpPr>
          <a:xfrm>
            <a:off x="6866714" y="1306"/>
            <a:ext cx="2267451" cy="2601690"/>
            <a:chOff x="6790514" y="1306"/>
            <a:chExt cx="2267451" cy="2601690"/>
          </a:xfrm>
        </p:grpSpPr>
        <p:grpSp>
          <p:nvGrpSpPr>
            <p:cNvPr id="382" name="Shape 382"/>
            <p:cNvGrpSpPr/>
            <p:nvPr/>
          </p:nvGrpSpPr>
          <p:grpSpPr>
            <a:xfrm>
              <a:off x="7067465" y="1306"/>
              <a:ext cx="1990500" cy="1990200"/>
              <a:chOff x="7067465" y="1306"/>
              <a:chExt cx="1990500" cy="1990200"/>
            </a:xfrm>
          </p:grpSpPr>
          <p:sp>
            <p:nvSpPr>
              <p:cNvPr id="383" name="Shape 383"/>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86" name="Shape 386"/>
            <p:cNvGrpSpPr/>
            <p:nvPr/>
          </p:nvGrpSpPr>
          <p:grpSpPr>
            <a:xfrm>
              <a:off x="8207126" y="1807996"/>
              <a:ext cx="795000" cy="795000"/>
              <a:chOff x="8207126" y="1807996"/>
              <a:chExt cx="795000" cy="795000"/>
            </a:xfrm>
          </p:grpSpPr>
          <p:sp>
            <p:nvSpPr>
              <p:cNvPr id="387" name="Shape 38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0" name="Shape 390"/>
            <p:cNvGrpSpPr/>
            <p:nvPr/>
          </p:nvGrpSpPr>
          <p:grpSpPr>
            <a:xfrm>
              <a:off x="6790514" y="118857"/>
              <a:ext cx="548700" cy="548700"/>
              <a:chOff x="6790514" y="118857"/>
              <a:chExt cx="548700" cy="548700"/>
            </a:xfrm>
          </p:grpSpPr>
          <p:sp>
            <p:nvSpPr>
              <p:cNvPr id="391" name="Shape 391"/>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393" name="Shape 393"/>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94" name="Shape 3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5" name="Shape 395"/>
        <p:cNvGrpSpPr/>
        <p:nvPr/>
      </p:nvGrpSpPr>
      <p:grpSpPr>
        <a:xfrm>
          <a:off x="0" y="0"/>
          <a:ext cx="0" cy="0"/>
          <a:chOff x="0" y="0"/>
          <a:chExt cx="0" cy="0"/>
        </a:xfrm>
      </p:grpSpPr>
      <p:grpSp>
        <p:nvGrpSpPr>
          <p:cNvPr id="396" name="Shape 396"/>
          <p:cNvGrpSpPr/>
          <p:nvPr/>
        </p:nvGrpSpPr>
        <p:grpSpPr>
          <a:xfrm>
            <a:off x="625966" y="299376"/>
            <a:ext cx="999312" cy="999312"/>
            <a:chOff x="348199" y="179450"/>
            <a:chExt cx="1116300" cy="1116300"/>
          </a:xfrm>
        </p:grpSpPr>
        <p:sp>
          <p:nvSpPr>
            <p:cNvPr id="397" name="Shape 39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9" name="Shape 39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0" name="Shape 400"/>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1" name="Shape 40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02" name="Shape 40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03" name="Shape 403"/>
        <p:cNvGrpSpPr/>
        <p:nvPr/>
      </p:nvGrpSpPr>
      <p:grpSpPr>
        <a:xfrm>
          <a:off x="0" y="0"/>
          <a:ext cx="0" cy="0"/>
          <a:chOff x="0" y="0"/>
          <a:chExt cx="0" cy="0"/>
        </a:xfrm>
      </p:grpSpPr>
      <p:grpSp>
        <p:nvGrpSpPr>
          <p:cNvPr id="404" name="Shape 404"/>
          <p:cNvGrpSpPr/>
          <p:nvPr/>
        </p:nvGrpSpPr>
        <p:grpSpPr>
          <a:xfrm>
            <a:off x="713373" y="3847119"/>
            <a:ext cx="825392" cy="825392"/>
            <a:chOff x="348199" y="179450"/>
            <a:chExt cx="1116300" cy="1116300"/>
          </a:xfrm>
        </p:grpSpPr>
        <p:sp>
          <p:nvSpPr>
            <p:cNvPr id="405" name="Shape 40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7" name="Shape 407"/>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408" name="Shape 40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409" name="Shape 409"/>
        <p:cNvGrpSpPr/>
        <p:nvPr/>
      </p:nvGrpSpPr>
      <p:grpSpPr>
        <a:xfrm>
          <a:off x="0" y="0"/>
          <a:ext cx="0" cy="0"/>
          <a:chOff x="0" y="0"/>
          <a:chExt cx="0" cy="0"/>
        </a:xfrm>
      </p:grpSpPr>
      <p:grpSp>
        <p:nvGrpSpPr>
          <p:cNvPr id="410" name="Shape 410"/>
          <p:cNvGrpSpPr/>
          <p:nvPr/>
        </p:nvGrpSpPr>
        <p:grpSpPr>
          <a:xfrm>
            <a:off x="52" y="4099200"/>
            <a:ext cx="9144036" cy="1044300"/>
            <a:chOff x="52" y="4099200"/>
            <a:chExt cx="9144036" cy="1044300"/>
          </a:xfrm>
        </p:grpSpPr>
        <p:grpSp>
          <p:nvGrpSpPr>
            <p:cNvPr id="411" name="Shape 411"/>
            <p:cNvGrpSpPr/>
            <p:nvPr/>
          </p:nvGrpSpPr>
          <p:grpSpPr>
            <a:xfrm>
              <a:off x="52" y="4309200"/>
              <a:ext cx="231622" cy="834300"/>
              <a:chOff x="2688737" y="4301380"/>
              <a:chExt cx="231900" cy="834300"/>
            </a:xfrm>
          </p:grpSpPr>
          <p:sp>
            <p:nvSpPr>
              <p:cNvPr id="412" name="Shape 4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6" name="Shape 416"/>
            <p:cNvGrpSpPr/>
            <p:nvPr/>
          </p:nvGrpSpPr>
          <p:grpSpPr>
            <a:xfrm>
              <a:off x="371406" y="4099200"/>
              <a:ext cx="231622" cy="1044300"/>
              <a:chOff x="2688737" y="4091380"/>
              <a:chExt cx="231900" cy="1044300"/>
            </a:xfrm>
          </p:grpSpPr>
          <p:sp>
            <p:nvSpPr>
              <p:cNvPr id="417" name="Shape 41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2" name="Shape 422"/>
            <p:cNvGrpSpPr/>
            <p:nvPr/>
          </p:nvGrpSpPr>
          <p:grpSpPr>
            <a:xfrm>
              <a:off x="742761" y="4309200"/>
              <a:ext cx="231622" cy="834300"/>
              <a:chOff x="2688737" y="4301380"/>
              <a:chExt cx="231900" cy="834300"/>
            </a:xfrm>
          </p:grpSpPr>
          <p:sp>
            <p:nvSpPr>
              <p:cNvPr id="423" name="Shape 4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7" name="Shape 427"/>
            <p:cNvGrpSpPr/>
            <p:nvPr/>
          </p:nvGrpSpPr>
          <p:grpSpPr>
            <a:xfrm>
              <a:off x="1114115" y="4518900"/>
              <a:ext cx="231622" cy="624600"/>
              <a:chOff x="2688737" y="4511080"/>
              <a:chExt cx="231900" cy="624600"/>
            </a:xfrm>
          </p:grpSpPr>
          <p:sp>
            <p:nvSpPr>
              <p:cNvPr id="428" name="Shape 4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1" name="Shape 431"/>
            <p:cNvGrpSpPr/>
            <p:nvPr/>
          </p:nvGrpSpPr>
          <p:grpSpPr>
            <a:xfrm>
              <a:off x="1856753" y="4099200"/>
              <a:ext cx="231600" cy="1044300"/>
              <a:chOff x="1856753" y="4099200"/>
              <a:chExt cx="231600" cy="1044300"/>
            </a:xfrm>
          </p:grpSpPr>
          <p:sp>
            <p:nvSpPr>
              <p:cNvPr id="432" name="Shape 432"/>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7" name="Shape 437"/>
            <p:cNvGrpSpPr/>
            <p:nvPr/>
          </p:nvGrpSpPr>
          <p:grpSpPr>
            <a:xfrm>
              <a:off x="2228107" y="4309200"/>
              <a:ext cx="231600" cy="834300"/>
              <a:chOff x="2228107" y="4309200"/>
              <a:chExt cx="231600" cy="834300"/>
            </a:xfrm>
          </p:grpSpPr>
          <p:sp>
            <p:nvSpPr>
              <p:cNvPr id="438" name="Shape 43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42" name="Shape 442"/>
            <p:cNvGrpSpPr/>
            <p:nvPr/>
          </p:nvGrpSpPr>
          <p:grpSpPr>
            <a:xfrm>
              <a:off x="2599462" y="4518900"/>
              <a:ext cx="231600" cy="624600"/>
              <a:chOff x="2599462" y="4518900"/>
              <a:chExt cx="231600" cy="624600"/>
            </a:xfrm>
          </p:grpSpPr>
          <p:sp>
            <p:nvSpPr>
              <p:cNvPr id="443" name="Shape 44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46" name="Shape 446"/>
            <p:cNvGrpSpPr/>
            <p:nvPr/>
          </p:nvGrpSpPr>
          <p:grpSpPr>
            <a:xfrm>
              <a:off x="3342171" y="4099200"/>
              <a:ext cx="231600" cy="1044300"/>
              <a:chOff x="3342171" y="4099200"/>
              <a:chExt cx="231600" cy="1044300"/>
            </a:xfrm>
          </p:grpSpPr>
          <p:sp>
            <p:nvSpPr>
              <p:cNvPr id="447" name="Shape 447"/>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2" name="Shape 452"/>
            <p:cNvGrpSpPr/>
            <p:nvPr/>
          </p:nvGrpSpPr>
          <p:grpSpPr>
            <a:xfrm>
              <a:off x="3713525" y="4309200"/>
              <a:ext cx="231600" cy="834300"/>
              <a:chOff x="3713525" y="4309200"/>
              <a:chExt cx="231600" cy="834300"/>
            </a:xfrm>
          </p:grpSpPr>
          <p:sp>
            <p:nvSpPr>
              <p:cNvPr id="453" name="Shape 45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7" name="Shape 457"/>
            <p:cNvGrpSpPr/>
            <p:nvPr/>
          </p:nvGrpSpPr>
          <p:grpSpPr>
            <a:xfrm>
              <a:off x="1485398" y="4309200"/>
              <a:ext cx="231600" cy="834300"/>
              <a:chOff x="1485398" y="4309200"/>
              <a:chExt cx="231600" cy="834300"/>
            </a:xfrm>
          </p:grpSpPr>
          <p:sp>
            <p:nvSpPr>
              <p:cNvPr id="458" name="Shape 45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2" name="Shape 462"/>
            <p:cNvGrpSpPr/>
            <p:nvPr/>
          </p:nvGrpSpPr>
          <p:grpSpPr>
            <a:xfrm>
              <a:off x="4084879" y="4518900"/>
              <a:ext cx="231600" cy="624600"/>
              <a:chOff x="4084879" y="4518900"/>
              <a:chExt cx="231600" cy="624600"/>
            </a:xfrm>
          </p:grpSpPr>
          <p:sp>
            <p:nvSpPr>
              <p:cNvPr id="463" name="Shape 46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6" name="Shape 466"/>
            <p:cNvGrpSpPr/>
            <p:nvPr/>
          </p:nvGrpSpPr>
          <p:grpSpPr>
            <a:xfrm>
              <a:off x="2970816" y="4309200"/>
              <a:ext cx="231600" cy="834300"/>
              <a:chOff x="2970816" y="4309200"/>
              <a:chExt cx="231600" cy="834300"/>
            </a:xfrm>
          </p:grpSpPr>
          <p:sp>
            <p:nvSpPr>
              <p:cNvPr id="467" name="Shape 467"/>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1" name="Shape 471"/>
            <p:cNvGrpSpPr/>
            <p:nvPr/>
          </p:nvGrpSpPr>
          <p:grpSpPr>
            <a:xfrm>
              <a:off x="4456234" y="4309200"/>
              <a:ext cx="231600" cy="834300"/>
              <a:chOff x="4456234" y="4309200"/>
              <a:chExt cx="231600" cy="834300"/>
            </a:xfrm>
          </p:grpSpPr>
          <p:sp>
            <p:nvSpPr>
              <p:cNvPr id="472" name="Shape 472"/>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6" name="Shape 476"/>
            <p:cNvGrpSpPr/>
            <p:nvPr/>
          </p:nvGrpSpPr>
          <p:grpSpPr>
            <a:xfrm>
              <a:off x="4827588" y="4099200"/>
              <a:ext cx="231600" cy="1044300"/>
              <a:chOff x="4827588" y="4099200"/>
              <a:chExt cx="231600" cy="1044300"/>
            </a:xfrm>
          </p:grpSpPr>
          <p:sp>
            <p:nvSpPr>
              <p:cNvPr id="477" name="Shape 477"/>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82" name="Shape 482"/>
            <p:cNvGrpSpPr/>
            <p:nvPr/>
          </p:nvGrpSpPr>
          <p:grpSpPr>
            <a:xfrm>
              <a:off x="5198943" y="4309200"/>
              <a:ext cx="231600" cy="834300"/>
              <a:chOff x="5198943" y="4309200"/>
              <a:chExt cx="231600" cy="834300"/>
            </a:xfrm>
          </p:grpSpPr>
          <p:sp>
            <p:nvSpPr>
              <p:cNvPr id="483" name="Shape 48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87" name="Shape 487"/>
            <p:cNvGrpSpPr/>
            <p:nvPr/>
          </p:nvGrpSpPr>
          <p:grpSpPr>
            <a:xfrm>
              <a:off x="5570297" y="4518900"/>
              <a:ext cx="231600" cy="624600"/>
              <a:chOff x="5570297" y="4518900"/>
              <a:chExt cx="231600" cy="624600"/>
            </a:xfrm>
          </p:grpSpPr>
          <p:sp>
            <p:nvSpPr>
              <p:cNvPr id="488" name="Shape 48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91" name="Shape 491"/>
            <p:cNvGrpSpPr/>
            <p:nvPr/>
          </p:nvGrpSpPr>
          <p:grpSpPr>
            <a:xfrm>
              <a:off x="5941652" y="4309200"/>
              <a:ext cx="231600" cy="834300"/>
              <a:chOff x="5941652" y="4309200"/>
              <a:chExt cx="231600" cy="834300"/>
            </a:xfrm>
          </p:grpSpPr>
          <p:sp>
            <p:nvSpPr>
              <p:cNvPr id="492" name="Shape 492"/>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96" name="Shape 496"/>
            <p:cNvGrpSpPr/>
            <p:nvPr/>
          </p:nvGrpSpPr>
          <p:grpSpPr>
            <a:xfrm>
              <a:off x="6313006" y="4099200"/>
              <a:ext cx="231600" cy="1044300"/>
              <a:chOff x="6313006" y="4099200"/>
              <a:chExt cx="231600" cy="1044300"/>
            </a:xfrm>
          </p:grpSpPr>
          <p:sp>
            <p:nvSpPr>
              <p:cNvPr id="497" name="Shape 497"/>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02" name="Shape 502"/>
            <p:cNvGrpSpPr/>
            <p:nvPr/>
          </p:nvGrpSpPr>
          <p:grpSpPr>
            <a:xfrm>
              <a:off x="6684361" y="4309200"/>
              <a:ext cx="231600" cy="834300"/>
              <a:chOff x="6684361" y="4309200"/>
              <a:chExt cx="231600" cy="834300"/>
            </a:xfrm>
          </p:grpSpPr>
          <p:sp>
            <p:nvSpPr>
              <p:cNvPr id="503" name="Shape 50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07" name="Shape 507"/>
            <p:cNvGrpSpPr/>
            <p:nvPr/>
          </p:nvGrpSpPr>
          <p:grpSpPr>
            <a:xfrm>
              <a:off x="7055715" y="4518900"/>
              <a:ext cx="231600" cy="624600"/>
              <a:chOff x="7055715" y="4518900"/>
              <a:chExt cx="231600" cy="624600"/>
            </a:xfrm>
          </p:grpSpPr>
          <p:sp>
            <p:nvSpPr>
              <p:cNvPr id="508" name="Shape 50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1" name="Shape 511"/>
            <p:cNvGrpSpPr/>
            <p:nvPr/>
          </p:nvGrpSpPr>
          <p:grpSpPr>
            <a:xfrm>
              <a:off x="7798424" y="4099200"/>
              <a:ext cx="231600" cy="1044300"/>
              <a:chOff x="7798424" y="4099200"/>
              <a:chExt cx="231600" cy="1044300"/>
            </a:xfrm>
          </p:grpSpPr>
          <p:sp>
            <p:nvSpPr>
              <p:cNvPr id="512" name="Shape 512"/>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7" name="Shape 517"/>
            <p:cNvGrpSpPr/>
            <p:nvPr/>
          </p:nvGrpSpPr>
          <p:grpSpPr>
            <a:xfrm>
              <a:off x="8169779" y="4309200"/>
              <a:ext cx="231600" cy="834300"/>
              <a:chOff x="8169779" y="4309200"/>
              <a:chExt cx="231600" cy="834300"/>
            </a:xfrm>
          </p:grpSpPr>
          <p:sp>
            <p:nvSpPr>
              <p:cNvPr id="518" name="Shape 51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2" name="Shape 522"/>
            <p:cNvGrpSpPr/>
            <p:nvPr/>
          </p:nvGrpSpPr>
          <p:grpSpPr>
            <a:xfrm>
              <a:off x="7427070" y="4309200"/>
              <a:ext cx="231600" cy="834300"/>
              <a:chOff x="7427070" y="4309200"/>
              <a:chExt cx="231600" cy="834300"/>
            </a:xfrm>
          </p:grpSpPr>
          <p:sp>
            <p:nvSpPr>
              <p:cNvPr id="523" name="Shape 5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7" name="Shape 527"/>
            <p:cNvGrpSpPr/>
            <p:nvPr/>
          </p:nvGrpSpPr>
          <p:grpSpPr>
            <a:xfrm>
              <a:off x="8541133" y="4518900"/>
              <a:ext cx="231600" cy="624600"/>
              <a:chOff x="8541133" y="4518900"/>
              <a:chExt cx="231600" cy="624600"/>
            </a:xfrm>
          </p:grpSpPr>
          <p:sp>
            <p:nvSpPr>
              <p:cNvPr id="528" name="Shape 52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1" name="Shape 531"/>
            <p:cNvGrpSpPr/>
            <p:nvPr/>
          </p:nvGrpSpPr>
          <p:grpSpPr>
            <a:xfrm>
              <a:off x="8912488" y="4309200"/>
              <a:ext cx="231600" cy="834300"/>
              <a:chOff x="8912488" y="4309200"/>
              <a:chExt cx="231600" cy="834300"/>
            </a:xfrm>
          </p:grpSpPr>
          <p:sp>
            <p:nvSpPr>
              <p:cNvPr id="532" name="Shape 532"/>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536" name="Shape 536"/>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537" name="Shape 537"/>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538" name="Shape 5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9" name="Shape 539"/>
        <p:cNvGrpSpPr/>
        <p:nvPr/>
      </p:nvGrpSpPr>
      <p:grpSpPr>
        <a:xfrm>
          <a:off x="0" y="0"/>
          <a:ext cx="0" cy="0"/>
          <a:chOff x="0" y="0"/>
          <a:chExt cx="0" cy="0"/>
        </a:xfrm>
      </p:grpSpPr>
      <p:sp>
        <p:nvSpPr>
          <p:cNvPr id="540" name="Shape 5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75" name="Shape 2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276" name="Shape 27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youtube.com/watch?v=Xpk67YzOn5w"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Binary Data</a:t>
            </a:r>
            <a:endParaRPr/>
          </a:p>
        </p:txBody>
      </p:sp>
      <p:sp>
        <p:nvSpPr>
          <p:cNvPr id="546" name="Shape 546"/>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Unit 2.01 Binary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ctrTitle"/>
          </p:nvPr>
        </p:nvSpPr>
        <p:spPr>
          <a:xfrm>
            <a:off x="311700" y="1731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609" name="Shape 609"/>
          <p:cNvSpPr txBox="1"/>
          <p:nvPr>
            <p:ph idx="1" type="subTitle"/>
          </p:nvPr>
        </p:nvSpPr>
        <p:spPr>
          <a:xfrm>
            <a:off x="311700" y="629925"/>
            <a:ext cx="66861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Consider this:</a:t>
            </a:r>
            <a:endParaRPr b="1" sz="2400"/>
          </a:p>
          <a:p>
            <a:pPr indent="0" lvl="0" marL="0" rtl="0" algn="l">
              <a:spcBef>
                <a:spcPts val="0"/>
              </a:spcBef>
              <a:spcAft>
                <a:spcPts val="0"/>
              </a:spcAft>
              <a:buNone/>
            </a:pPr>
            <a:r>
              <a:rPr b="1" lang="en" sz="2400"/>
              <a:t>How many numbers can we </a:t>
            </a:r>
            <a:endParaRPr b="1" sz="2400"/>
          </a:p>
          <a:p>
            <a:pPr indent="0" lvl="0" marL="0" rtl="0" algn="l">
              <a:spcBef>
                <a:spcPts val="0"/>
              </a:spcBef>
              <a:spcAft>
                <a:spcPts val="0"/>
              </a:spcAft>
              <a:buNone/>
            </a:pPr>
            <a:r>
              <a:rPr b="1" lang="en" sz="2400"/>
              <a:t>w</a:t>
            </a:r>
            <a:r>
              <a:rPr b="1" lang="en" sz="2400"/>
              <a:t>rite with these 10 numerals?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Why do we have 10 numerals?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Could it be because that is the </a:t>
            </a:r>
            <a:endParaRPr b="1" sz="2400"/>
          </a:p>
          <a:p>
            <a:pPr indent="0" lvl="0" marL="0" rtl="0" algn="l">
              <a:spcBef>
                <a:spcPts val="0"/>
              </a:spcBef>
              <a:spcAft>
                <a:spcPts val="0"/>
              </a:spcAft>
              <a:buNone/>
            </a:pPr>
            <a:r>
              <a:rPr b="1" lang="en" sz="2400"/>
              <a:t>n</a:t>
            </a:r>
            <a:r>
              <a:rPr b="1" lang="en" sz="2400"/>
              <a:t>umber of fingers we have on</a:t>
            </a:r>
            <a:endParaRPr b="1" sz="2400"/>
          </a:p>
          <a:p>
            <a:pPr indent="0" lvl="0" marL="0" rtl="0" algn="l">
              <a:spcBef>
                <a:spcPts val="0"/>
              </a:spcBef>
              <a:spcAft>
                <a:spcPts val="0"/>
              </a:spcAft>
              <a:buNone/>
            </a:pPr>
            <a:r>
              <a:rPr b="1" lang="en" sz="2400"/>
              <a:t>o</a:t>
            </a:r>
            <a:r>
              <a:rPr b="1" lang="en" sz="2400"/>
              <a:t>ur hands?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sp>
        <p:nvSpPr>
          <p:cNvPr id="610" name="Shape 610"/>
          <p:cNvSpPr txBox="1"/>
          <p:nvPr/>
        </p:nvSpPr>
        <p:spPr>
          <a:xfrm>
            <a:off x="8583975" y="173100"/>
            <a:ext cx="478500" cy="4513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0</a:t>
            </a:r>
            <a:endParaRPr sz="2400"/>
          </a:p>
          <a:p>
            <a:pPr indent="0" lvl="0" marL="0" rtl="0" algn="ctr">
              <a:spcBef>
                <a:spcPts val="0"/>
              </a:spcBef>
              <a:spcAft>
                <a:spcPts val="0"/>
              </a:spcAft>
              <a:buNone/>
            </a:pPr>
            <a:r>
              <a:rPr lang="en" sz="2400"/>
              <a:t>1</a:t>
            </a:r>
            <a:endParaRPr sz="2400"/>
          </a:p>
          <a:p>
            <a:pPr indent="0" lvl="0" marL="0" rtl="0" algn="ctr">
              <a:spcBef>
                <a:spcPts val="0"/>
              </a:spcBef>
              <a:spcAft>
                <a:spcPts val="0"/>
              </a:spcAft>
              <a:buNone/>
            </a:pPr>
            <a:r>
              <a:rPr lang="en" sz="2400"/>
              <a:t>2</a:t>
            </a:r>
            <a:endParaRPr sz="2400"/>
          </a:p>
          <a:p>
            <a:pPr indent="0" lvl="0" marL="0" rtl="0" algn="ctr">
              <a:spcBef>
                <a:spcPts val="0"/>
              </a:spcBef>
              <a:spcAft>
                <a:spcPts val="0"/>
              </a:spcAft>
              <a:buNone/>
            </a:pPr>
            <a:r>
              <a:rPr lang="en" sz="2400"/>
              <a:t>3</a:t>
            </a:r>
            <a:endParaRPr sz="2400"/>
          </a:p>
          <a:p>
            <a:pPr indent="0" lvl="0" marL="0" rtl="0" algn="ctr">
              <a:spcBef>
                <a:spcPts val="0"/>
              </a:spcBef>
              <a:spcAft>
                <a:spcPts val="0"/>
              </a:spcAft>
              <a:buNone/>
            </a:pPr>
            <a:r>
              <a:rPr lang="en" sz="2400"/>
              <a:t>4</a:t>
            </a:r>
            <a:endParaRPr sz="2400"/>
          </a:p>
          <a:p>
            <a:pPr indent="0" lvl="0" marL="0" rtl="0" algn="ctr">
              <a:spcBef>
                <a:spcPts val="0"/>
              </a:spcBef>
              <a:spcAft>
                <a:spcPts val="0"/>
              </a:spcAft>
              <a:buNone/>
            </a:pPr>
            <a:r>
              <a:rPr lang="en" sz="2400"/>
              <a:t>5</a:t>
            </a:r>
            <a:endParaRPr sz="2400"/>
          </a:p>
          <a:p>
            <a:pPr indent="0" lvl="0" marL="0" rtl="0" algn="ctr">
              <a:spcBef>
                <a:spcPts val="0"/>
              </a:spcBef>
              <a:spcAft>
                <a:spcPts val="0"/>
              </a:spcAft>
              <a:buNone/>
            </a:pPr>
            <a:r>
              <a:rPr lang="en" sz="2400"/>
              <a:t>6</a:t>
            </a:r>
            <a:endParaRPr sz="2400"/>
          </a:p>
          <a:p>
            <a:pPr indent="0" lvl="0" marL="0" rtl="0" algn="ctr">
              <a:spcBef>
                <a:spcPts val="0"/>
              </a:spcBef>
              <a:spcAft>
                <a:spcPts val="0"/>
              </a:spcAft>
              <a:buNone/>
            </a:pPr>
            <a:r>
              <a:rPr lang="en" sz="2400"/>
              <a:t>7</a:t>
            </a:r>
            <a:endParaRPr sz="2400"/>
          </a:p>
          <a:p>
            <a:pPr indent="0" lvl="0" marL="0" rtl="0" algn="ctr">
              <a:spcBef>
                <a:spcPts val="0"/>
              </a:spcBef>
              <a:spcAft>
                <a:spcPts val="0"/>
              </a:spcAft>
              <a:buNone/>
            </a:pPr>
            <a:r>
              <a:rPr lang="en" sz="2400"/>
              <a:t>8</a:t>
            </a:r>
            <a:endParaRPr sz="2400"/>
          </a:p>
          <a:p>
            <a:pPr indent="0" lvl="0" marL="0" rtl="0" algn="ctr">
              <a:spcBef>
                <a:spcPts val="0"/>
              </a:spcBef>
              <a:spcAft>
                <a:spcPts val="0"/>
              </a:spcAft>
              <a:buNone/>
            </a:pPr>
            <a:r>
              <a:rPr lang="en" sz="2400"/>
              <a:t>9</a:t>
            </a:r>
            <a:endParaRPr sz="2400"/>
          </a:p>
          <a:p>
            <a:pPr indent="0" lvl="0" marL="0" rtl="0" algn="ctr">
              <a:spcBef>
                <a:spcPts val="0"/>
              </a:spcBef>
              <a:spcAft>
                <a:spcPts val="0"/>
              </a:spcAft>
              <a:buNone/>
            </a:pPr>
            <a:r>
              <a:t/>
            </a:r>
            <a:endParaRPr/>
          </a:p>
        </p:txBody>
      </p:sp>
      <p:pic>
        <p:nvPicPr>
          <p:cNvPr id="611" name="Shape 611"/>
          <p:cNvPicPr preferRelativeResize="0"/>
          <p:nvPr/>
        </p:nvPicPr>
        <p:blipFill>
          <a:blip r:embed="rId3">
            <a:alphaModFix/>
          </a:blip>
          <a:stretch>
            <a:fillRect/>
          </a:stretch>
        </p:blipFill>
        <p:spPr>
          <a:xfrm>
            <a:off x="5038525" y="1456600"/>
            <a:ext cx="3315575" cy="173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Shape 616"/>
          <p:cNvSpPr txBox="1"/>
          <p:nvPr>
            <p:ph type="ctrTitle"/>
          </p:nvPr>
        </p:nvSpPr>
        <p:spPr>
          <a:xfrm>
            <a:off x="311700" y="1731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617" name="Shape 617"/>
          <p:cNvSpPr txBox="1"/>
          <p:nvPr>
            <p:ph idx="1" type="subTitle"/>
          </p:nvPr>
        </p:nvSpPr>
        <p:spPr>
          <a:xfrm>
            <a:off x="311700" y="629925"/>
            <a:ext cx="66861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Consider this:</a:t>
            </a:r>
            <a:endParaRPr b="1" sz="2400"/>
          </a:p>
          <a:p>
            <a:pPr indent="0" lvl="0" marL="0" rtl="0" algn="l">
              <a:spcBef>
                <a:spcPts val="0"/>
              </a:spcBef>
              <a:spcAft>
                <a:spcPts val="0"/>
              </a:spcAft>
              <a:buNone/>
            </a:pPr>
            <a:r>
              <a:rPr b="1" lang="en" sz="2400"/>
              <a:t>What if we were aliens and</a:t>
            </a:r>
            <a:endParaRPr b="1" sz="2400"/>
          </a:p>
          <a:p>
            <a:pPr indent="0" lvl="0" marL="0" rtl="0" algn="l">
              <a:spcBef>
                <a:spcPts val="0"/>
              </a:spcBef>
              <a:spcAft>
                <a:spcPts val="0"/>
              </a:spcAft>
              <a:buNone/>
            </a:pPr>
            <a:r>
              <a:rPr b="1" lang="en" sz="2400"/>
              <a:t>o</a:t>
            </a:r>
            <a:r>
              <a:rPr b="1" lang="en" sz="2400"/>
              <a:t>nly had 2 fingers?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How many numbers</a:t>
            </a:r>
            <a:endParaRPr b="1" sz="2400"/>
          </a:p>
          <a:p>
            <a:pPr indent="0" lvl="0" marL="0" rtl="0" algn="l">
              <a:spcBef>
                <a:spcPts val="0"/>
              </a:spcBef>
              <a:spcAft>
                <a:spcPts val="0"/>
              </a:spcAft>
              <a:buNone/>
            </a:pPr>
            <a:r>
              <a:rPr b="1" lang="en" sz="2400"/>
              <a:t>c</a:t>
            </a:r>
            <a:r>
              <a:rPr b="1" lang="en" sz="2400"/>
              <a:t>ould we create with</a:t>
            </a:r>
            <a:endParaRPr b="1" sz="2400"/>
          </a:p>
          <a:p>
            <a:pPr indent="0" lvl="0" marL="0" rtl="0" algn="l">
              <a:spcBef>
                <a:spcPts val="0"/>
              </a:spcBef>
              <a:spcAft>
                <a:spcPts val="0"/>
              </a:spcAft>
              <a:buNone/>
            </a:pPr>
            <a:r>
              <a:rPr b="1" lang="en" sz="2400"/>
              <a:t>o</a:t>
            </a:r>
            <a:r>
              <a:rPr b="1" lang="en" sz="2400"/>
              <a:t>nly 2 </a:t>
            </a:r>
            <a:r>
              <a:rPr b="1" lang="en" sz="2400"/>
              <a:t>numerals</a:t>
            </a:r>
            <a:r>
              <a:rPr b="1" lang="en" sz="2400"/>
              <a:t>?</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sp>
        <p:nvSpPr>
          <p:cNvPr id="618" name="Shape 618"/>
          <p:cNvSpPr txBox="1"/>
          <p:nvPr/>
        </p:nvSpPr>
        <p:spPr>
          <a:xfrm>
            <a:off x="8583975" y="173100"/>
            <a:ext cx="478500" cy="4513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0</a:t>
            </a:r>
            <a:endParaRPr sz="2400"/>
          </a:p>
          <a:p>
            <a:pPr indent="0" lvl="0" marL="0" rtl="0" algn="ctr">
              <a:spcBef>
                <a:spcPts val="0"/>
              </a:spcBef>
              <a:spcAft>
                <a:spcPts val="0"/>
              </a:spcAft>
              <a:buNone/>
            </a:pPr>
            <a:r>
              <a:rPr lang="en" sz="2400"/>
              <a:t>1</a:t>
            </a:r>
            <a:endParaRPr sz="2400"/>
          </a:p>
          <a:p>
            <a:pPr indent="0" lvl="0" marL="0" rtl="0" algn="ctr">
              <a:spcBef>
                <a:spcPts val="0"/>
              </a:spcBef>
              <a:spcAft>
                <a:spcPts val="0"/>
              </a:spcAft>
              <a:buNone/>
            </a:pPr>
            <a:r>
              <a:t/>
            </a:r>
            <a:endParaRPr/>
          </a:p>
        </p:txBody>
      </p:sp>
      <p:pic>
        <p:nvPicPr>
          <p:cNvPr id="619" name="Shape 619"/>
          <p:cNvPicPr preferRelativeResize="0"/>
          <p:nvPr/>
        </p:nvPicPr>
        <p:blipFill>
          <a:blip r:embed="rId3">
            <a:alphaModFix/>
          </a:blip>
          <a:stretch>
            <a:fillRect/>
          </a:stretch>
        </p:blipFill>
        <p:spPr>
          <a:xfrm>
            <a:off x="3597250" y="1425725"/>
            <a:ext cx="4590375" cy="360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25" name="Shape 625"/>
          <p:cNvSpPr txBox="1"/>
          <p:nvPr>
            <p:ph idx="1" type="subTitle"/>
          </p:nvPr>
        </p:nvSpPr>
        <p:spPr>
          <a:xfrm>
            <a:off x="311700" y="1306225"/>
            <a:ext cx="30978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 10 numerals we move over a column once we reach the end of the numeral sequence 0 - 9</a:t>
            </a:r>
            <a:endParaRPr b="1"/>
          </a:p>
          <a:p>
            <a:pPr indent="0" lvl="0" marL="0" rtl="0">
              <a:spcBef>
                <a:spcPts val="0"/>
              </a:spcBef>
              <a:spcAft>
                <a:spcPts val="0"/>
              </a:spcAft>
              <a:buNone/>
            </a:pPr>
            <a:r>
              <a:t/>
            </a:r>
            <a:endParaRPr/>
          </a:p>
        </p:txBody>
      </p:sp>
      <p:pic>
        <p:nvPicPr>
          <p:cNvPr id="626" name="Shape 626"/>
          <p:cNvPicPr preferRelativeResize="0"/>
          <p:nvPr/>
        </p:nvPicPr>
        <p:blipFill>
          <a:blip r:embed="rId3">
            <a:alphaModFix/>
          </a:blip>
          <a:stretch>
            <a:fillRect/>
          </a:stretch>
        </p:blipFill>
        <p:spPr>
          <a:xfrm>
            <a:off x="3409600" y="828113"/>
            <a:ext cx="5655925" cy="422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ctrTitle"/>
          </p:nvPr>
        </p:nvSpPr>
        <p:spPr>
          <a:xfrm>
            <a:off x="311700" y="1731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632" name="Shape 632"/>
          <p:cNvSpPr txBox="1"/>
          <p:nvPr>
            <p:ph idx="1" type="subTitle"/>
          </p:nvPr>
        </p:nvSpPr>
        <p:spPr>
          <a:xfrm>
            <a:off x="311700" y="629925"/>
            <a:ext cx="66861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Could we do something similar with only</a:t>
            </a:r>
            <a:endParaRPr b="1" sz="2400"/>
          </a:p>
          <a:p>
            <a:pPr indent="0" lvl="0" marL="0" rtl="0" algn="l">
              <a:spcBef>
                <a:spcPts val="0"/>
              </a:spcBef>
              <a:spcAft>
                <a:spcPts val="0"/>
              </a:spcAft>
              <a:buNone/>
            </a:pPr>
            <a:r>
              <a:rPr b="1" lang="en" sz="2400"/>
              <a:t>2 numerals?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1800"/>
              <a:t>1 = 01</a:t>
            </a:r>
            <a:endParaRPr b="1" sz="1800"/>
          </a:p>
          <a:p>
            <a:pPr indent="0" lvl="0" marL="0" rtl="0" algn="l">
              <a:spcBef>
                <a:spcPts val="0"/>
              </a:spcBef>
              <a:spcAft>
                <a:spcPts val="0"/>
              </a:spcAft>
              <a:buNone/>
            </a:pPr>
            <a:r>
              <a:rPr b="1" lang="en" sz="1800"/>
              <a:t>2 = 10</a:t>
            </a:r>
            <a:endParaRPr b="1" sz="1800"/>
          </a:p>
          <a:p>
            <a:pPr indent="0" lvl="0" marL="0" rtl="0" algn="l">
              <a:spcBef>
                <a:spcPts val="0"/>
              </a:spcBef>
              <a:spcAft>
                <a:spcPts val="0"/>
              </a:spcAft>
              <a:buNone/>
            </a:pPr>
            <a:r>
              <a:rPr b="1" lang="en" sz="1800"/>
              <a:t>3 = 11</a:t>
            </a:r>
            <a:endParaRPr b="1" sz="1800"/>
          </a:p>
          <a:p>
            <a:pPr indent="0" lvl="0" marL="0" rtl="0" algn="l">
              <a:spcBef>
                <a:spcPts val="0"/>
              </a:spcBef>
              <a:spcAft>
                <a:spcPts val="0"/>
              </a:spcAft>
              <a:buNone/>
            </a:pPr>
            <a:r>
              <a:rPr b="1" lang="en" sz="1800"/>
              <a:t>4 = 100</a:t>
            </a:r>
            <a:endParaRPr b="1" sz="1800"/>
          </a:p>
          <a:p>
            <a:pPr indent="0" lvl="0" marL="0" rtl="0">
              <a:spcBef>
                <a:spcPts val="0"/>
              </a:spcBef>
              <a:spcAft>
                <a:spcPts val="0"/>
              </a:spcAft>
              <a:buNone/>
            </a:pPr>
            <a:r>
              <a:t/>
            </a:r>
            <a:endParaRPr sz="1800"/>
          </a:p>
        </p:txBody>
      </p:sp>
      <p:sp>
        <p:nvSpPr>
          <p:cNvPr id="633" name="Shape 633"/>
          <p:cNvSpPr txBox="1"/>
          <p:nvPr/>
        </p:nvSpPr>
        <p:spPr>
          <a:xfrm>
            <a:off x="8583975" y="173100"/>
            <a:ext cx="478500" cy="4513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0</a:t>
            </a:r>
            <a:endParaRPr sz="2400"/>
          </a:p>
          <a:p>
            <a:pPr indent="0" lvl="0" marL="0" rtl="0" algn="ctr">
              <a:spcBef>
                <a:spcPts val="0"/>
              </a:spcBef>
              <a:spcAft>
                <a:spcPts val="0"/>
              </a:spcAft>
              <a:buNone/>
            </a:pPr>
            <a:r>
              <a:rPr lang="en" sz="2400"/>
              <a:t>1</a:t>
            </a:r>
            <a:endParaRPr sz="2400"/>
          </a:p>
          <a:p>
            <a:pPr indent="0" lvl="0" marL="0" rtl="0" algn="ctr">
              <a:spcBef>
                <a:spcPts val="0"/>
              </a:spcBef>
              <a:spcAft>
                <a:spcPts val="0"/>
              </a:spcAft>
              <a:buNone/>
            </a:pPr>
            <a:r>
              <a:t/>
            </a:r>
            <a:endParaRPr/>
          </a:p>
        </p:txBody>
      </p:sp>
      <p:pic>
        <p:nvPicPr>
          <p:cNvPr id="634" name="Shape 634"/>
          <p:cNvPicPr preferRelativeResize="0"/>
          <p:nvPr/>
        </p:nvPicPr>
        <p:blipFill>
          <a:blip r:embed="rId3">
            <a:alphaModFix/>
          </a:blip>
          <a:stretch>
            <a:fillRect/>
          </a:stretch>
        </p:blipFill>
        <p:spPr>
          <a:xfrm>
            <a:off x="3597250" y="1425725"/>
            <a:ext cx="4590375" cy="360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40" name="Shape 640"/>
          <p:cNvSpPr txBox="1"/>
          <p:nvPr>
            <p:ph idx="1" type="subTitle"/>
          </p:nvPr>
        </p:nvSpPr>
        <p:spPr>
          <a:xfrm>
            <a:off x="311700" y="1306225"/>
            <a:ext cx="28956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binary system is similar to the decimal system because the value of the numbers also depends on their position. However, the binary system utilizes only two digits (1 and  0) instead of 10 digits</a:t>
            </a:r>
            <a:endParaRPr/>
          </a:p>
        </p:txBody>
      </p:sp>
      <p:pic>
        <p:nvPicPr>
          <p:cNvPr id="641" name="Shape 641"/>
          <p:cNvPicPr preferRelativeResize="0"/>
          <p:nvPr/>
        </p:nvPicPr>
        <p:blipFill>
          <a:blip r:embed="rId3">
            <a:alphaModFix/>
          </a:blip>
          <a:stretch>
            <a:fillRect/>
          </a:stretch>
        </p:blipFill>
        <p:spPr>
          <a:xfrm>
            <a:off x="3271175" y="478200"/>
            <a:ext cx="5813724" cy="409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type="ctrTitle"/>
          </p:nvPr>
        </p:nvSpPr>
        <p:spPr>
          <a:xfrm>
            <a:off x="341800" y="-141887"/>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Binary</a:t>
            </a:r>
            <a:endParaRPr/>
          </a:p>
        </p:txBody>
      </p:sp>
      <p:sp>
        <p:nvSpPr>
          <p:cNvPr id="647" name="Shape 647"/>
          <p:cNvSpPr txBox="1"/>
          <p:nvPr>
            <p:ph idx="1" type="subTitle"/>
          </p:nvPr>
        </p:nvSpPr>
        <p:spPr>
          <a:xfrm>
            <a:off x="490175" y="1035625"/>
            <a:ext cx="57786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Other Words….</a:t>
            </a:r>
            <a:endParaRPr/>
          </a:p>
          <a:p>
            <a:pPr indent="0" lvl="0" marL="0">
              <a:spcBef>
                <a:spcPts val="0"/>
              </a:spcBef>
              <a:spcAft>
                <a:spcPts val="0"/>
              </a:spcAft>
              <a:buNone/>
            </a:pPr>
            <a:r>
              <a:rPr lang="en"/>
              <a:t>Brief Video</a:t>
            </a:r>
            <a:endParaRPr/>
          </a:p>
          <a:p>
            <a:pPr indent="0" lvl="0" marL="0">
              <a:spcBef>
                <a:spcPts val="0"/>
              </a:spcBef>
              <a:spcAft>
                <a:spcPts val="0"/>
              </a:spcAft>
              <a:buNone/>
            </a:pPr>
            <a:r>
              <a:rPr lang="en" u="sng">
                <a:solidFill>
                  <a:schemeClr val="hlink"/>
                </a:solidFill>
                <a:hlinkClick r:id="rId3"/>
              </a:rPr>
              <a:t>https://www.youtube.com/watch?v=Xpk67YzOn5w</a:t>
            </a:r>
            <a:endParaRPr/>
          </a:p>
        </p:txBody>
      </p:sp>
      <p:pic>
        <p:nvPicPr>
          <p:cNvPr id="648" name="Shape 648"/>
          <p:cNvPicPr preferRelativeResize="0"/>
          <p:nvPr/>
        </p:nvPicPr>
        <p:blipFill>
          <a:blip r:embed="rId4">
            <a:alphaModFix/>
          </a:blip>
          <a:stretch>
            <a:fillRect/>
          </a:stretch>
        </p:blipFill>
        <p:spPr>
          <a:xfrm>
            <a:off x="2213200" y="1958575"/>
            <a:ext cx="5366024" cy="318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Shape 653"/>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54" name="Shape 654"/>
          <p:cNvSpPr txBox="1"/>
          <p:nvPr>
            <p:ph idx="1" type="subTitle"/>
          </p:nvPr>
        </p:nvSpPr>
        <p:spPr>
          <a:xfrm>
            <a:off x="311700" y="1306225"/>
            <a:ext cx="6837900" cy="17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Let’s try counting in Binary.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You all have a 3 x 5 index card that has been modified as a sort of Binary Calculator</a:t>
            </a:r>
            <a:endParaRPr b="1" sz="1800"/>
          </a:p>
        </p:txBody>
      </p:sp>
      <p:pic>
        <p:nvPicPr>
          <p:cNvPr id="655" name="Shape 655"/>
          <p:cNvPicPr preferRelativeResize="0"/>
          <p:nvPr/>
        </p:nvPicPr>
        <p:blipFill>
          <a:blip r:embed="rId3">
            <a:alphaModFix/>
          </a:blip>
          <a:stretch>
            <a:fillRect/>
          </a:stretch>
        </p:blipFill>
        <p:spPr>
          <a:xfrm>
            <a:off x="2927479" y="2531675"/>
            <a:ext cx="4717550" cy="242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61" name="Shape 661"/>
          <p:cNvSpPr txBox="1"/>
          <p:nvPr>
            <p:ph idx="1" type="subTitle"/>
          </p:nvPr>
        </p:nvSpPr>
        <p:spPr>
          <a:xfrm>
            <a:off x="311700" y="1306225"/>
            <a:ext cx="6837900" cy="17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Let’s try counting in Binary.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When I call out a number I want you to fold up the flaps of one or more numbers that would equal the number I called out. Then read off the</a:t>
            </a:r>
            <a:endParaRPr b="1" sz="1800"/>
          </a:p>
          <a:p>
            <a:pPr indent="0" lvl="0" marL="0" rtl="0" algn="l">
              <a:spcBef>
                <a:spcPts val="0"/>
              </a:spcBef>
              <a:spcAft>
                <a:spcPts val="0"/>
              </a:spcAft>
              <a:buNone/>
            </a:pPr>
            <a:r>
              <a:rPr b="1" lang="en" sz="1800"/>
              <a:t>Binary number starting</a:t>
            </a:r>
            <a:endParaRPr b="1" sz="1800"/>
          </a:p>
          <a:p>
            <a:pPr indent="0" lvl="0" marL="0" rtl="0" algn="l">
              <a:spcBef>
                <a:spcPts val="0"/>
              </a:spcBef>
              <a:spcAft>
                <a:spcPts val="0"/>
              </a:spcAft>
              <a:buNone/>
            </a:pPr>
            <a:r>
              <a:rPr b="1" lang="en" sz="1800"/>
              <a:t>With the first 1.</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For example if I said 9</a:t>
            </a:r>
            <a:endParaRPr b="1" sz="1800"/>
          </a:p>
          <a:p>
            <a:pPr indent="0" lvl="0" marL="0" rtl="0" algn="l">
              <a:spcBef>
                <a:spcPts val="0"/>
              </a:spcBef>
              <a:spcAft>
                <a:spcPts val="0"/>
              </a:spcAft>
              <a:buNone/>
            </a:pPr>
            <a:r>
              <a:rPr b="1" lang="en" sz="1800"/>
              <a:t>You would fold up </a:t>
            </a:r>
            <a:endParaRPr b="1" sz="1800"/>
          </a:p>
          <a:p>
            <a:pPr indent="0" lvl="0" marL="0" rtl="0" algn="l">
              <a:spcBef>
                <a:spcPts val="0"/>
              </a:spcBef>
              <a:spcAft>
                <a:spcPts val="0"/>
              </a:spcAft>
              <a:buNone/>
            </a:pPr>
            <a:r>
              <a:rPr b="1" lang="en" sz="1800"/>
              <a:t>8 and 1 which would </a:t>
            </a:r>
            <a:endParaRPr b="1" sz="1800"/>
          </a:p>
          <a:p>
            <a:pPr indent="0" lvl="0" marL="0" rtl="0" algn="l">
              <a:spcBef>
                <a:spcPts val="0"/>
              </a:spcBef>
              <a:spcAft>
                <a:spcPts val="0"/>
              </a:spcAft>
              <a:buNone/>
            </a:pPr>
            <a:r>
              <a:rPr b="1" lang="en" sz="1800"/>
              <a:t>Reveal that 9 = 1001</a:t>
            </a:r>
            <a:endParaRPr b="1" sz="1800"/>
          </a:p>
        </p:txBody>
      </p:sp>
      <p:pic>
        <p:nvPicPr>
          <p:cNvPr id="662" name="Shape 662"/>
          <p:cNvPicPr preferRelativeResize="0"/>
          <p:nvPr/>
        </p:nvPicPr>
        <p:blipFill>
          <a:blip r:embed="rId3">
            <a:alphaModFix/>
          </a:blip>
          <a:stretch>
            <a:fillRect/>
          </a:stretch>
        </p:blipFill>
        <p:spPr>
          <a:xfrm>
            <a:off x="3463999" y="2590000"/>
            <a:ext cx="4622474" cy="242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68" name="Shape 668"/>
          <p:cNvSpPr txBox="1"/>
          <p:nvPr>
            <p:ph idx="1" type="subTitle"/>
          </p:nvPr>
        </p:nvSpPr>
        <p:spPr>
          <a:xfrm>
            <a:off x="311700" y="1306225"/>
            <a:ext cx="6837900" cy="17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Let’s try counting in Binary.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0           zero </a:t>
            </a:r>
            <a:br>
              <a:rPr b="1" lang="en" sz="1800"/>
            </a:br>
            <a:r>
              <a:rPr b="1" lang="en" sz="1800"/>
              <a:t>1          one </a:t>
            </a:r>
            <a:br>
              <a:rPr b="1" lang="en" sz="1800"/>
            </a:br>
            <a:r>
              <a:rPr b="1" lang="en" sz="1800"/>
              <a:t>10         two </a:t>
            </a:r>
            <a:br>
              <a:rPr b="1" lang="en" sz="1800"/>
            </a:br>
            <a:r>
              <a:rPr b="1" lang="en" sz="1800"/>
              <a:t>11         three </a:t>
            </a:r>
            <a:br>
              <a:rPr b="1" lang="en" sz="1800"/>
            </a:br>
            <a:r>
              <a:rPr b="1" lang="en" sz="1800"/>
              <a:t>100       four </a:t>
            </a:r>
            <a:br>
              <a:rPr b="1" lang="en" sz="1800"/>
            </a:br>
            <a:r>
              <a:rPr b="1" lang="en" sz="1800"/>
              <a:t>101       five </a:t>
            </a:r>
            <a:br>
              <a:rPr b="1" lang="en" sz="1800"/>
            </a:br>
            <a:r>
              <a:rPr b="1" lang="en" sz="1800"/>
              <a:t>110       six </a:t>
            </a:r>
            <a:br>
              <a:rPr b="1" lang="en" sz="1800"/>
            </a:br>
            <a:r>
              <a:rPr b="1" lang="en" sz="1800"/>
              <a:t>111       seven </a:t>
            </a:r>
            <a:br>
              <a:rPr b="1" lang="en" sz="1800"/>
            </a:br>
            <a:r>
              <a:rPr b="1" lang="en" sz="1800"/>
              <a:t>1000     eight </a:t>
            </a:r>
            <a:br>
              <a:rPr b="1" lang="en" sz="1800"/>
            </a:br>
            <a:r>
              <a:rPr b="1" lang="en" sz="1800"/>
              <a:t>1001     nine </a:t>
            </a:r>
            <a:br>
              <a:rPr b="1" lang="en" sz="1800"/>
            </a:br>
            <a:r>
              <a:rPr b="1" lang="en" sz="1800"/>
              <a:t>1010     ten</a:t>
            </a:r>
            <a:endParaRPr b="1" sz="1800"/>
          </a:p>
        </p:txBody>
      </p:sp>
      <p:pic>
        <p:nvPicPr>
          <p:cNvPr id="669" name="Shape 669"/>
          <p:cNvPicPr preferRelativeResize="0"/>
          <p:nvPr/>
        </p:nvPicPr>
        <p:blipFill>
          <a:blip r:embed="rId3">
            <a:alphaModFix/>
          </a:blip>
          <a:stretch>
            <a:fillRect/>
          </a:stretch>
        </p:blipFill>
        <p:spPr>
          <a:xfrm>
            <a:off x="3463999" y="2590000"/>
            <a:ext cx="4622474" cy="2424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75" name="Shape 675"/>
          <p:cNvSpPr txBox="1"/>
          <p:nvPr>
            <p:ph idx="1" type="subTitle"/>
          </p:nvPr>
        </p:nvSpPr>
        <p:spPr>
          <a:xfrm>
            <a:off x="311700" y="1306225"/>
            <a:ext cx="6837900" cy="17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So if all data in computers is stored, transmitted, and processed in binary how do we get letters out of numbers?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ASCII stands for American Standard Code for Information Interchange. Computers can only understand numbers, so an ASCII code is the numerical representation of a character such as 'a' or '@' or an action of some sort. ASCII was developed a long time ago and now the non-printing characters are rarely used for their original purpose. Below is the ASCII character table and this includes descriptions of the first 32 non-printing characters. ASCII was actually designed for use with teletypes and so the descriptions are somewhat obscure</a:t>
            </a:r>
            <a:endParaRPr b="1" sz="1800"/>
          </a:p>
          <a:p>
            <a:pPr indent="0" lvl="0" marL="0" rtl="0" algn="l">
              <a:spcBef>
                <a:spcPts val="0"/>
              </a:spcBef>
              <a:spcAft>
                <a:spcPts val="0"/>
              </a:spcAft>
              <a:buNone/>
            </a:pPr>
            <a:r>
              <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52" name="Shape 552"/>
          <p:cNvSpPr txBox="1"/>
          <p:nvPr>
            <p:ph idx="1" type="subTitle"/>
          </p:nvPr>
        </p:nvSpPr>
        <p:spPr>
          <a:xfrm>
            <a:off x="311700" y="793200"/>
            <a:ext cx="78408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Early Binary Switch Computers</a:t>
            </a:r>
            <a:endParaRPr b="1" sz="2400"/>
          </a:p>
          <a:p>
            <a:pPr indent="0" lvl="0" marL="0" rtl="0" algn="l">
              <a:spcBef>
                <a:spcPts val="0"/>
              </a:spcBef>
              <a:spcAft>
                <a:spcPts val="0"/>
              </a:spcAft>
              <a:buNone/>
            </a:pPr>
            <a:r>
              <a:rPr b="1" lang="en" sz="1800"/>
              <a:t>Early computers stored data using electronic switches that could be either in the off (0) or on (1) position. When a switch stores a value, whether it is 0 or 1, it is called a bit.</a:t>
            </a:r>
            <a:endParaRPr b="1" sz="1800"/>
          </a:p>
          <a:p>
            <a:pPr indent="0" lvl="0" marL="0" rtl="0">
              <a:spcBef>
                <a:spcPts val="0"/>
              </a:spcBef>
              <a:spcAft>
                <a:spcPts val="0"/>
              </a:spcAft>
              <a:buNone/>
            </a:pPr>
            <a:r>
              <a:t/>
            </a:r>
            <a:endParaRPr sz="1800"/>
          </a:p>
        </p:txBody>
      </p:sp>
      <p:pic>
        <p:nvPicPr>
          <p:cNvPr id="553" name="Shape 553"/>
          <p:cNvPicPr preferRelativeResize="0"/>
          <p:nvPr/>
        </p:nvPicPr>
        <p:blipFill>
          <a:blip r:embed="rId3">
            <a:alphaModFix/>
          </a:blip>
          <a:stretch>
            <a:fillRect/>
          </a:stretch>
        </p:blipFill>
        <p:spPr>
          <a:xfrm>
            <a:off x="385675" y="2508475"/>
            <a:ext cx="4131605" cy="2435975"/>
          </a:xfrm>
          <a:prstGeom prst="rect">
            <a:avLst/>
          </a:prstGeom>
          <a:noFill/>
          <a:ln>
            <a:noFill/>
          </a:ln>
        </p:spPr>
      </p:pic>
      <p:pic>
        <p:nvPicPr>
          <p:cNvPr id="554" name="Shape 554"/>
          <p:cNvPicPr preferRelativeResize="0"/>
          <p:nvPr/>
        </p:nvPicPr>
        <p:blipFill>
          <a:blip r:embed="rId4">
            <a:alphaModFix/>
          </a:blip>
          <a:stretch>
            <a:fillRect/>
          </a:stretch>
        </p:blipFill>
        <p:spPr>
          <a:xfrm>
            <a:off x="4693005" y="2517950"/>
            <a:ext cx="4286945" cy="24170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ctrTitle"/>
          </p:nvPr>
        </p:nvSpPr>
        <p:spPr>
          <a:xfrm>
            <a:off x="311700" y="266400"/>
            <a:ext cx="85206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81" name="Shape 681"/>
          <p:cNvSpPr txBox="1"/>
          <p:nvPr>
            <p:ph idx="1" type="subTitle"/>
          </p:nvPr>
        </p:nvSpPr>
        <p:spPr>
          <a:xfrm>
            <a:off x="218375" y="1119600"/>
            <a:ext cx="19509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ASCII Letters: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H = 1001000</a:t>
            </a:r>
            <a:endParaRPr b="1" sz="1800"/>
          </a:p>
          <a:p>
            <a:pPr indent="0" lvl="0" marL="0" rtl="0" algn="l">
              <a:spcBef>
                <a:spcPts val="0"/>
              </a:spcBef>
              <a:spcAft>
                <a:spcPts val="0"/>
              </a:spcAft>
              <a:buNone/>
            </a:pPr>
            <a:r>
              <a:rPr b="1" lang="en" sz="1800"/>
              <a:t>E = 1000101</a:t>
            </a:r>
            <a:endParaRPr b="1" sz="1800"/>
          </a:p>
          <a:p>
            <a:pPr indent="0" lvl="0" marL="0" rtl="0" algn="l">
              <a:spcBef>
                <a:spcPts val="0"/>
              </a:spcBef>
              <a:spcAft>
                <a:spcPts val="0"/>
              </a:spcAft>
              <a:buNone/>
            </a:pPr>
            <a:r>
              <a:rPr b="1" lang="en" sz="1800"/>
              <a:t>L = 1001100</a:t>
            </a:r>
            <a:endParaRPr b="1" sz="1800"/>
          </a:p>
          <a:p>
            <a:pPr indent="0" lvl="0" marL="0" rtl="0" algn="l">
              <a:spcBef>
                <a:spcPts val="0"/>
              </a:spcBef>
              <a:spcAft>
                <a:spcPts val="0"/>
              </a:spcAft>
              <a:buNone/>
            </a:pPr>
            <a:r>
              <a:rPr b="1" lang="en" sz="1800"/>
              <a:t>L = 1001100</a:t>
            </a:r>
            <a:endParaRPr b="1" sz="1800"/>
          </a:p>
          <a:p>
            <a:pPr indent="0" lvl="0" marL="0" rtl="0" algn="l">
              <a:spcBef>
                <a:spcPts val="0"/>
              </a:spcBef>
              <a:spcAft>
                <a:spcPts val="0"/>
              </a:spcAft>
              <a:buNone/>
            </a:pPr>
            <a:r>
              <a:rPr b="1" lang="en" sz="1800"/>
              <a:t>O = 1001111</a:t>
            </a:r>
            <a:endParaRPr b="1" sz="1800"/>
          </a:p>
        </p:txBody>
      </p:sp>
      <p:pic>
        <p:nvPicPr>
          <p:cNvPr id="682" name="Shape 682"/>
          <p:cNvPicPr preferRelativeResize="0"/>
          <p:nvPr/>
        </p:nvPicPr>
        <p:blipFill>
          <a:blip r:embed="rId3">
            <a:alphaModFix/>
          </a:blip>
          <a:stretch>
            <a:fillRect/>
          </a:stretch>
        </p:blipFill>
        <p:spPr>
          <a:xfrm>
            <a:off x="7728675" y="290500"/>
            <a:ext cx="1314450" cy="4562475"/>
          </a:xfrm>
          <a:prstGeom prst="rect">
            <a:avLst/>
          </a:prstGeom>
          <a:noFill/>
          <a:ln>
            <a:noFill/>
          </a:ln>
        </p:spPr>
      </p:pic>
      <p:sp>
        <p:nvSpPr>
          <p:cNvPr id="683" name="Shape 683"/>
          <p:cNvSpPr txBox="1"/>
          <p:nvPr/>
        </p:nvSpPr>
        <p:spPr>
          <a:xfrm>
            <a:off x="6146525" y="443125"/>
            <a:ext cx="1224600" cy="37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2CC"/>
                </a:solidFill>
              </a:rPr>
              <a:t>N = 78</a:t>
            </a:r>
            <a:endParaRPr b="1" sz="1800">
              <a:solidFill>
                <a:srgbClr val="FFF2CC"/>
              </a:solidFill>
            </a:endParaRPr>
          </a:p>
          <a:p>
            <a:pPr indent="0" lvl="0" marL="0" rtl="0">
              <a:spcBef>
                <a:spcPts val="0"/>
              </a:spcBef>
              <a:spcAft>
                <a:spcPts val="0"/>
              </a:spcAft>
              <a:buNone/>
            </a:pPr>
            <a:r>
              <a:rPr b="1" lang="en" sz="1800">
                <a:solidFill>
                  <a:srgbClr val="FFF2CC"/>
                </a:solidFill>
              </a:rPr>
              <a:t>O = 79</a:t>
            </a:r>
            <a:endParaRPr b="1" sz="1800">
              <a:solidFill>
                <a:srgbClr val="FFF2CC"/>
              </a:solidFill>
            </a:endParaRPr>
          </a:p>
          <a:p>
            <a:pPr indent="0" lvl="0" marL="0" rtl="0">
              <a:spcBef>
                <a:spcPts val="0"/>
              </a:spcBef>
              <a:spcAft>
                <a:spcPts val="0"/>
              </a:spcAft>
              <a:buNone/>
            </a:pPr>
            <a:r>
              <a:rPr b="1" lang="en" sz="1800">
                <a:solidFill>
                  <a:srgbClr val="FFF2CC"/>
                </a:solidFill>
              </a:rPr>
              <a:t>P = 80</a:t>
            </a:r>
            <a:endParaRPr b="1" sz="1800">
              <a:solidFill>
                <a:srgbClr val="FFF2CC"/>
              </a:solidFill>
            </a:endParaRPr>
          </a:p>
          <a:p>
            <a:pPr indent="0" lvl="0" marL="0" rtl="0">
              <a:spcBef>
                <a:spcPts val="0"/>
              </a:spcBef>
              <a:spcAft>
                <a:spcPts val="0"/>
              </a:spcAft>
              <a:buNone/>
            </a:pPr>
            <a:r>
              <a:rPr b="1" lang="en" sz="1800">
                <a:solidFill>
                  <a:srgbClr val="FFF2CC"/>
                </a:solidFill>
              </a:rPr>
              <a:t>Q = 81</a:t>
            </a:r>
            <a:endParaRPr b="1" sz="1800">
              <a:solidFill>
                <a:srgbClr val="FFF2CC"/>
              </a:solidFill>
            </a:endParaRPr>
          </a:p>
          <a:p>
            <a:pPr indent="0" lvl="0" marL="0" rtl="0">
              <a:spcBef>
                <a:spcPts val="0"/>
              </a:spcBef>
              <a:spcAft>
                <a:spcPts val="0"/>
              </a:spcAft>
              <a:buNone/>
            </a:pPr>
            <a:r>
              <a:rPr b="1" lang="en" sz="1800">
                <a:solidFill>
                  <a:srgbClr val="FFF2CC"/>
                </a:solidFill>
              </a:rPr>
              <a:t>R = 82</a:t>
            </a:r>
            <a:endParaRPr b="1" sz="1800">
              <a:solidFill>
                <a:srgbClr val="FFF2CC"/>
              </a:solidFill>
            </a:endParaRPr>
          </a:p>
          <a:p>
            <a:pPr indent="0" lvl="0" marL="0" rtl="0">
              <a:spcBef>
                <a:spcPts val="0"/>
              </a:spcBef>
              <a:spcAft>
                <a:spcPts val="0"/>
              </a:spcAft>
              <a:buNone/>
            </a:pPr>
            <a:r>
              <a:rPr b="1" lang="en" sz="1800">
                <a:solidFill>
                  <a:srgbClr val="FFF2CC"/>
                </a:solidFill>
              </a:rPr>
              <a:t>S = 83</a:t>
            </a:r>
            <a:endParaRPr b="1" sz="1800">
              <a:solidFill>
                <a:srgbClr val="FFF2CC"/>
              </a:solidFill>
            </a:endParaRPr>
          </a:p>
          <a:p>
            <a:pPr indent="0" lvl="0" marL="0" rtl="0">
              <a:spcBef>
                <a:spcPts val="0"/>
              </a:spcBef>
              <a:spcAft>
                <a:spcPts val="0"/>
              </a:spcAft>
              <a:buNone/>
            </a:pPr>
            <a:r>
              <a:rPr b="1" lang="en" sz="1800">
                <a:solidFill>
                  <a:srgbClr val="FFF2CC"/>
                </a:solidFill>
              </a:rPr>
              <a:t>T = 84</a:t>
            </a:r>
            <a:endParaRPr b="1" sz="1800">
              <a:solidFill>
                <a:srgbClr val="FFF2CC"/>
              </a:solidFill>
            </a:endParaRPr>
          </a:p>
          <a:p>
            <a:pPr indent="0" lvl="0" marL="0" rtl="0">
              <a:spcBef>
                <a:spcPts val="0"/>
              </a:spcBef>
              <a:spcAft>
                <a:spcPts val="0"/>
              </a:spcAft>
              <a:buNone/>
            </a:pPr>
            <a:r>
              <a:rPr b="1" lang="en" sz="1800">
                <a:solidFill>
                  <a:srgbClr val="FFF2CC"/>
                </a:solidFill>
              </a:rPr>
              <a:t>U = 85</a:t>
            </a:r>
            <a:endParaRPr b="1" sz="1800">
              <a:solidFill>
                <a:srgbClr val="FFF2CC"/>
              </a:solidFill>
            </a:endParaRPr>
          </a:p>
          <a:p>
            <a:pPr indent="0" lvl="0" marL="0" rtl="0">
              <a:spcBef>
                <a:spcPts val="0"/>
              </a:spcBef>
              <a:spcAft>
                <a:spcPts val="0"/>
              </a:spcAft>
              <a:buNone/>
            </a:pPr>
            <a:r>
              <a:rPr b="1" lang="en" sz="1800">
                <a:solidFill>
                  <a:srgbClr val="FFF2CC"/>
                </a:solidFill>
              </a:rPr>
              <a:t>V = 86</a:t>
            </a:r>
            <a:endParaRPr b="1" sz="1800">
              <a:solidFill>
                <a:srgbClr val="FFF2CC"/>
              </a:solidFill>
            </a:endParaRPr>
          </a:p>
          <a:p>
            <a:pPr indent="0" lvl="0" marL="0" rtl="0">
              <a:spcBef>
                <a:spcPts val="0"/>
              </a:spcBef>
              <a:spcAft>
                <a:spcPts val="0"/>
              </a:spcAft>
              <a:buNone/>
            </a:pPr>
            <a:r>
              <a:rPr b="1" lang="en" sz="1800">
                <a:solidFill>
                  <a:srgbClr val="FFF2CC"/>
                </a:solidFill>
              </a:rPr>
              <a:t>W = 87</a:t>
            </a:r>
            <a:endParaRPr b="1" sz="1800">
              <a:solidFill>
                <a:srgbClr val="FFF2CC"/>
              </a:solidFill>
            </a:endParaRPr>
          </a:p>
          <a:p>
            <a:pPr indent="0" lvl="0" marL="0" rtl="0">
              <a:spcBef>
                <a:spcPts val="0"/>
              </a:spcBef>
              <a:spcAft>
                <a:spcPts val="0"/>
              </a:spcAft>
              <a:buNone/>
            </a:pPr>
            <a:r>
              <a:rPr b="1" lang="en" sz="1800">
                <a:solidFill>
                  <a:srgbClr val="FFF2CC"/>
                </a:solidFill>
              </a:rPr>
              <a:t>X = 88</a:t>
            </a:r>
            <a:endParaRPr b="1" sz="1800">
              <a:solidFill>
                <a:srgbClr val="FFF2CC"/>
              </a:solidFill>
            </a:endParaRPr>
          </a:p>
          <a:p>
            <a:pPr indent="0" lvl="0" marL="0" rtl="0">
              <a:spcBef>
                <a:spcPts val="0"/>
              </a:spcBef>
              <a:spcAft>
                <a:spcPts val="0"/>
              </a:spcAft>
              <a:buNone/>
            </a:pPr>
            <a:r>
              <a:rPr b="1" lang="en" sz="1800">
                <a:solidFill>
                  <a:srgbClr val="FFF2CC"/>
                </a:solidFill>
              </a:rPr>
              <a:t>Y = 89</a:t>
            </a:r>
            <a:endParaRPr b="1" sz="1800">
              <a:solidFill>
                <a:srgbClr val="FFF2CC"/>
              </a:solidFill>
            </a:endParaRPr>
          </a:p>
          <a:p>
            <a:pPr indent="0" lvl="0" marL="0" rtl="0">
              <a:spcBef>
                <a:spcPts val="0"/>
              </a:spcBef>
              <a:spcAft>
                <a:spcPts val="0"/>
              </a:spcAft>
              <a:buNone/>
            </a:pPr>
            <a:r>
              <a:rPr b="1" lang="en" sz="1800">
                <a:solidFill>
                  <a:srgbClr val="FFF2CC"/>
                </a:solidFill>
              </a:rPr>
              <a:t>Z = 90</a:t>
            </a:r>
            <a:endParaRPr b="1" sz="1800">
              <a:solidFill>
                <a:srgbClr val="FFF2CC"/>
              </a:solidFill>
            </a:endParaRPr>
          </a:p>
        </p:txBody>
      </p:sp>
      <p:sp>
        <p:nvSpPr>
          <p:cNvPr id="684" name="Shape 684"/>
          <p:cNvSpPr txBox="1"/>
          <p:nvPr/>
        </p:nvSpPr>
        <p:spPr>
          <a:xfrm>
            <a:off x="4968450" y="500875"/>
            <a:ext cx="933000" cy="36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2CC"/>
                </a:solidFill>
              </a:rPr>
              <a:t>A = 65</a:t>
            </a:r>
            <a:endParaRPr b="1" sz="1800">
              <a:solidFill>
                <a:srgbClr val="FFF2CC"/>
              </a:solidFill>
            </a:endParaRPr>
          </a:p>
          <a:p>
            <a:pPr indent="0" lvl="0" marL="0" rtl="0">
              <a:spcBef>
                <a:spcPts val="0"/>
              </a:spcBef>
              <a:spcAft>
                <a:spcPts val="0"/>
              </a:spcAft>
              <a:buNone/>
            </a:pPr>
            <a:r>
              <a:rPr b="1" lang="en" sz="1800">
                <a:solidFill>
                  <a:srgbClr val="FFF2CC"/>
                </a:solidFill>
              </a:rPr>
              <a:t>B = 66</a:t>
            </a:r>
            <a:endParaRPr b="1" sz="1800">
              <a:solidFill>
                <a:srgbClr val="FFF2CC"/>
              </a:solidFill>
            </a:endParaRPr>
          </a:p>
          <a:p>
            <a:pPr indent="0" lvl="0" marL="0" rtl="0">
              <a:spcBef>
                <a:spcPts val="0"/>
              </a:spcBef>
              <a:spcAft>
                <a:spcPts val="0"/>
              </a:spcAft>
              <a:buNone/>
            </a:pPr>
            <a:r>
              <a:rPr b="1" lang="en" sz="1800">
                <a:solidFill>
                  <a:srgbClr val="FFF2CC"/>
                </a:solidFill>
              </a:rPr>
              <a:t>C = 67</a:t>
            </a:r>
            <a:endParaRPr b="1" sz="1800">
              <a:solidFill>
                <a:srgbClr val="FFF2CC"/>
              </a:solidFill>
            </a:endParaRPr>
          </a:p>
          <a:p>
            <a:pPr indent="0" lvl="0" marL="0" rtl="0">
              <a:spcBef>
                <a:spcPts val="0"/>
              </a:spcBef>
              <a:spcAft>
                <a:spcPts val="0"/>
              </a:spcAft>
              <a:buNone/>
            </a:pPr>
            <a:r>
              <a:rPr b="1" lang="en" sz="1800">
                <a:solidFill>
                  <a:srgbClr val="FFF2CC"/>
                </a:solidFill>
              </a:rPr>
              <a:t>D = 68</a:t>
            </a:r>
            <a:endParaRPr b="1" sz="1800">
              <a:solidFill>
                <a:srgbClr val="FFF2CC"/>
              </a:solidFill>
            </a:endParaRPr>
          </a:p>
          <a:p>
            <a:pPr indent="0" lvl="0" marL="0" rtl="0">
              <a:spcBef>
                <a:spcPts val="0"/>
              </a:spcBef>
              <a:spcAft>
                <a:spcPts val="0"/>
              </a:spcAft>
              <a:buNone/>
            </a:pPr>
            <a:r>
              <a:rPr b="1" lang="en" sz="1800">
                <a:solidFill>
                  <a:srgbClr val="FFF2CC"/>
                </a:solidFill>
              </a:rPr>
              <a:t>E = 69</a:t>
            </a:r>
            <a:endParaRPr b="1" sz="1800">
              <a:solidFill>
                <a:srgbClr val="FFF2CC"/>
              </a:solidFill>
            </a:endParaRPr>
          </a:p>
          <a:p>
            <a:pPr indent="0" lvl="0" marL="0" rtl="0">
              <a:spcBef>
                <a:spcPts val="0"/>
              </a:spcBef>
              <a:spcAft>
                <a:spcPts val="0"/>
              </a:spcAft>
              <a:buNone/>
            </a:pPr>
            <a:r>
              <a:rPr b="1" lang="en" sz="1800">
                <a:solidFill>
                  <a:srgbClr val="FFF2CC"/>
                </a:solidFill>
              </a:rPr>
              <a:t>F = 70</a:t>
            </a:r>
            <a:endParaRPr b="1" sz="1800">
              <a:solidFill>
                <a:srgbClr val="FFF2CC"/>
              </a:solidFill>
            </a:endParaRPr>
          </a:p>
          <a:p>
            <a:pPr indent="0" lvl="0" marL="0" rtl="0">
              <a:spcBef>
                <a:spcPts val="0"/>
              </a:spcBef>
              <a:spcAft>
                <a:spcPts val="0"/>
              </a:spcAft>
              <a:buNone/>
            </a:pPr>
            <a:r>
              <a:rPr b="1" lang="en" sz="1800">
                <a:solidFill>
                  <a:srgbClr val="FFF2CC"/>
                </a:solidFill>
              </a:rPr>
              <a:t>G = 71</a:t>
            </a:r>
            <a:endParaRPr b="1" sz="1800">
              <a:solidFill>
                <a:srgbClr val="FFF2CC"/>
              </a:solidFill>
            </a:endParaRPr>
          </a:p>
          <a:p>
            <a:pPr indent="0" lvl="0" marL="0" rtl="0">
              <a:spcBef>
                <a:spcPts val="0"/>
              </a:spcBef>
              <a:spcAft>
                <a:spcPts val="0"/>
              </a:spcAft>
              <a:buNone/>
            </a:pPr>
            <a:r>
              <a:rPr b="1" lang="en" sz="1800">
                <a:solidFill>
                  <a:srgbClr val="FFF2CC"/>
                </a:solidFill>
              </a:rPr>
              <a:t>H = 72</a:t>
            </a:r>
            <a:endParaRPr b="1" sz="1800">
              <a:solidFill>
                <a:srgbClr val="FFF2CC"/>
              </a:solidFill>
            </a:endParaRPr>
          </a:p>
          <a:p>
            <a:pPr indent="0" lvl="0" marL="0" rtl="0">
              <a:spcBef>
                <a:spcPts val="0"/>
              </a:spcBef>
              <a:spcAft>
                <a:spcPts val="0"/>
              </a:spcAft>
              <a:buNone/>
            </a:pPr>
            <a:r>
              <a:rPr b="1" lang="en" sz="1800">
                <a:solidFill>
                  <a:srgbClr val="FFF2CC"/>
                </a:solidFill>
              </a:rPr>
              <a:t>I = 73</a:t>
            </a:r>
            <a:endParaRPr b="1" sz="1800">
              <a:solidFill>
                <a:srgbClr val="FFF2CC"/>
              </a:solidFill>
            </a:endParaRPr>
          </a:p>
          <a:p>
            <a:pPr indent="0" lvl="0" marL="0" rtl="0">
              <a:spcBef>
                <a:spcPts val="0"/>
              </a:spcBef>
              <a:spcAft>
                <a:spcPts val="0"/>
              </a:spcAft>
              <a:buNone/>
            </a:pPr>
            <a:r>
              <a:rPr b="1" lang="en" sz="1800">
                <a:solidFill>
                  <a:srgbClr val="FFF2CC"/>
                </a:solidFill>
              </a:rPr>
              <a:t>J = 74</a:t>
            </a:r>
            <a:endParaRPr b="1" sz="1800">
              <a:solidFill>
                <a:srgbClr val="FFF2CC"/>
              </a:solidFill>
            </a:endParaRPr>
          </a:p>
          <a:p>
            <a:pPr indent="0" lvl="0" marL="0" rtl="0">
              <a:spcBef>
                <a:spcPts val="0"/>
              </a:spcBef>
              <a:spcAft>
                <a:spcPts val="0"/>
              </a:spcAft>
              <a:buNone/>
            </a:pPr>
            <a:r>
              <a:rPr b="1" lang="en" sz="1800">
                <a:solidFill>
                  <a:srgbClr val="FFF2CC"/>
                </a:solidFill>
              </a:rPr>
              <a:t>K = 75</a:t>
            </a:r>
            <a:endParaRPr b="1" sz="1800">
              <a:solidFill>
                <a:srgbClr val="FFF2CC"/>
              </a:solidFill>
            </a:endParaRPr>
          </a:p>
          <a:p>
            <a:pPr indent="0" lvl="0" marL="0" rtl="0">
              <a:spcBef>
                <a:spcPts val="0"/>
              </a:spcBef>
              <a:spcAft>
                <a:spcPts val="0"/>
              </a:spcAft>
              <a:buNone/>
            </a:pPr>
            <a:r>
              <a:rPr b="1" lang="en" sz="1800">
                <a:solidFill>
                  <a:srgbClr val="FFF2CC"/>
                </a:solidFill>
              </a:rPr>
              <a:t>L = 76</a:t>
            </a:r>
            <a:endParaRPr b="1" sz="1800">
              <a:solidFill>
                <a:srgbClr val="FFF2CC"/>
              </a:solidFill>
            </a:endParaRPr>
          </a:p>
          <a:p>
            <a:pPr indent="0" lvl="0" marL="0" rtl="0">
              <a:spcBef>
                <a:spcPts val="0"/>
              </a:spcBef>
              <a:spcAft>
                <a:spcPts val="0"/>
              </a:spcAft>
              <a:buNone/>
            </a:pPr>
            <a:r>
              <a:rPr b="1" lang="en" sz="1800">
                <a:solidFill>
                  <a:srgbClr val="FFF2CC"/>
                </a:solidFill>
              </a:rPr>
              <a:t>M = 77</a:t>
            </a:r>
            <a:endParaRPr sz="1800">
              <a:solidFill>
                <a:srgbClr val="FFF2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90" name="Shape 690"/>
          <p:cNvSpPr txBox="1"/>
          <p:nvPr>
            <p:ph idx="1" type="subTitle"/>
          </p:nvPr>
        </p:nvSpPr>
        <p:spPr>
          <a:xfrm>
            <a:off x="311700" y="1306225"/>
            <a:ext cx="85206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t/>
            </a:r>
            <a:endParaRPr sz="2400">
              <a:solidFill>
                <a:srgbClr val="000000"/>
              </a:solidFill>
              <a:highlight>
                <a:srgbClr val="F4CCCC"/>
              </a:highlight>
            </a:endParaRPr>
          </a:p>
          <a:p>
            <a:pPr indent="0" lvl="0" marL="0" rtl="0" algn="l">
              <a:lnSpc>
                <a:spcPct val="115000"/>
              </a:lnSpc>
              <a:spcBef>
                <a:spcPts val="1600"/>
              </a:spcBef>
              <a:spcAft>
                <a:spcPts val="0"/>
              </a:spcAft>
              <a:buNone/>
            </a:pPr>
            <a:r>
              <a:rPr lang="en" sz="2400"/>
              <a:t>				      </a:t>
            </a:r>
            <a:endParaRPr/>
          </a:p>
          <a:p>
            <a:pPr indent="0" lvl="0" marL="0" rtl="0">
              <a:spcBef>
                <a:spcPts val="1600"/>
              </a:spcBef>
              <a:spcAft>
                <a:spcPts val="0"/>
              </a:spcAft>
              <a:buNone/>
            </a:pPr>
            <a:r>
              <a:t/>
            </a:r>
            <a:endParaRPr/>
          </a:p>
        </p:txBody>
      </p:sp>
      <p:pic>
        <p:nvPicPr>
          <p:cNvPr id="691" name="Shape 691"/>
          <p:cNvPicPr preferRelativeResize="0"/>
          <p:nvPr/>
        </p:nvPicPr>
        <p:blipFill>
          <a:blip r:embed="rId3">
            <a:alphaModFix/>
          </a:blip>
          <a:stretch>
            <a:fillRect/>
          </a:stretch>
        </p:blipFill>
        <p:spPr>
          <a:xfrm>
            <a:off x="3466238" y="266388"/>
            <a:ext cx="5267325" cy="3667125"/>
          </a:xfrm>
          <a:prstGeom prst="rect">
            <a:avLst/>
          </a:prstGeom>
          <a:noFill/>
          <a:ln>
            <a:noFill/>
          </a:ln>
        </p:spPr>
      </p:pic>
      <p:pic>
        <p:nvPicPr>
          <p:cNvPr id="692" name="Shape 692"/>
          <p:cNvPicPr preferRelativeResize="0"/>
          <p:nvPr/>
        </p:nvPicPr>
        <p:blipFill>
          <a:blip r:embed="rId4">
            <a:alphaModFix/>
          </a:blip>
          <a:stretch>
            <a:fillRect/>
          </a:stretch>
        </p:blipFill>
        <p:spPr>
          <a:xfrm>
            <a:off x="384604" y="1218763"/>
            <a:ext cx="3838700" cy="344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698" name="Shape 698"/>
          <p:cNvSpPr txBox="1"/>
          <p:nvPr>
            <p:ph idx="1" type="subTitle"/>
          </p:nvPr>
        </p:nvSpPr>
        <p:spPr>
          <a:xfrm>
            <a:off x="212775" y="1236175"/>
            <a:ext cx="48690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might this image be represented in Binary</a:t>
            </a:r>
            <a:endParaRPr sz="1800"/>
          </a:p>
          <a:p>
            <a:pPr indent="0" lvl="0" marL="0" rtl="0">
              <a:spcBef>
                <a:spcPts val="0"/>
              </a:spcBef>
              <a:spcAft>
                <a:spcPts val="0"/>
              </a:spcAft>
              <a:buNone/>
            </a:pPr>
            <a:r>
              <a:t/>
            </a:r>
            <a:endParaRPr/>
          </a:p>
          <a:p>
            <a:pPr indent="0" lvl="0" marL="0" rtl="0">
              <a:lnSpc>
                <a:spcPct val="115000"/>
              </a:lnSpc>
              <a:spcBef>
                <a:spcPts val="0"/>
              </a:spcBef>
              <a:spcAft>
                <a:spcPts val="0"/>
              </a:spcAft>
              <a:buNone/>
            </a:pPr>
            <a:r>
              <a:t/>
            </a:r>
            <a:endParaRPr sz="2400">
              <a:solidFill>
                <a:srgbClr val="000000"/>
              </a:solidFill>
              <a:highlight>
                <a:srgbClr val="F4CCCC"/>
              </a:highlight>
            </a:endParaRPr>
          </a:p>
          <a:p>
            <a:pPr indent="0" lvl="0" marL="0" rtl="0" algn="l">
              <a:lnSpc>
                <a:spcPct val="115000"/>
              </a:lnSpc>
              <a:spcBef>
                <a:spcPts val="1600"/>
              </a:spcBef>
              <a:spcAft>
                <a:spcPts val="1600"/>
              </a:spcAft>
              <a:buNone/>
            </a:pPr>
            <a:r>
              <a:rPr lang="en" sz="2400"/>
              <a:t>	</a:t>
            </a:r>
            <a:endParaRPr/>
          </a:p>
        </p:txBody>
      </p:sp>
      <p:pic>
        <p:nvPicPr>
          <p:cNvPr id="699" name="Shape 699"/>
          <p:cNvPicPr preferRelativeResize="0"/>
          <p:nvPr/>
        </p:nvPicPr>
        <p:blipFill>
          <a:blip r:embed="rId3">
            <a:alphaModFix/>
          </a:blip>
          <a:stretch>
            <a:fillRect/>
          </a:stretch>
        </p:blipFill>
        <p:spPr>
          <a:xfrm>
            <a:off x="1137000" y="1928824"/>
            <a:ext cx="7695300" cy="2893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type="ctrTitle"/>
          </p:nvPr>
        </p:nvSpPr>
        <p:spPr>
          <a:xfrm>
            <a:off x="311700" y="26640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705" name="Shape 705"/>
          <p:cNvSpPr txBox="1"/>
          <p:nvPr>
            <p:ph idx="1" type="subTitle"/>
          </p:nvPr>
        </p:nvSpPr>
        <p:spPr>
          <a:xfrm>
            <a:off x="212775" y="1236175"/>
            <a:ext cx="3867300" cy="32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When we zoom in to look at the individual pixel we find that we could represent each block with a 1 for black or a 0 for white</a:t>
            </a:r>
            <a:endParaRPr sz="1800"/>
          </a:p>
        </p:txBody>
      </p:sp>
      <p:pic>
        <p:nvPicPr>
          <p:cNvPr id="706" name="Shape 706"/>
          <p:cNvPicPr preferRelativeResize="0"/>
          <p:nvPr/>
        </p:nvPicPr>
        <p:blipFill>
          <a:blip r:embed="rId3">
            <a:alphaModFix/>
          </a:blip>
          <a:stretch>
            <a:fillRect/>
          </a:stretch>
        </p:blipFill>
        <p:spPr>
          <a:xfrm>
            <a:off x="4264475" y="1165600"/>
            <a:ext cx="4567824" cy="383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60" name="Shape 560"/>
          <p:cNvSpPr txBox="1"/>
          <p:nvPr>
            <p:ph idx="1" type="subTitle"/>
          </p:nvPr>
        </p:nvSpPr>
        <p:spPr>
          <a:xfrm>
            <a:off x="311700" y="793200"/>
            <a:ext cx="78408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Multiple</a:t>
            </a:r>
            <a:r>
              <a:rPr b="1" lang="en" sz="2400"/>
              <a:t> Binary Switches </a:t>
            </a:r>
            <a:endParaRPr b="1" sz="2400"/>
          </a:p>
          <a:p>
            <a:pPr indent="0" lvl="0" marL="0" rtl="0" algn="l">
              <a:spcBef>
                <a:spcPts val="0"/>
              </a:spcBef>
              <a:spcAft>
                <a:spcPts val="0"/>
              </a:spcAft>
              <a:buNone/>
            </a:pPr>
            <a:r>
              <a:rPr b="1" lang="en" sz="1800"/>
              <a:t>Modern day computers do not use mechanical switches per se, but rather tiny transistors. Millions of these transistors can fit in a square centimeter of space.</a:t>
            </a:r>
            <a:endParaRPr b="1" sz="1800"/>
          </a:p>
          <a:p>
            <a:pPr indent="0" lvl="0" marL="0" rtl="0">
              <a:spcBef>
                <a:spcPts val="0"/>
              </a:spcBef>
              <a:spcAft>
                <a:spcPts val="0"/>
              </a:spcAft>
              <a:buNone/>
            </a:pPr>
            <a:r>
              <a:t/>
            </a:r>
            <a:endParaRPr sz="1800"/>
          </a:p>
        </p:txBody>
      </p:sp>
      <p:pic>
        <p:nvPicPr>
          <p:cNvPr id="561" name="Shape 561"/>
          <p:cNvPicPr preferRelativeResize="0"/>
          <p:nvPr/>
        </p:nvPicPr>
        <p:blipFill>
          <a:blip r:embed="rId3">
            <a:alphaModFix/>
          </a:blip>
          <a:stretch>
            <a:fillRect/>
          </a:stretch>
        </p:blipFill>
        <p:spPr>
          <a:xfrm>
            <a:off x="2170150" y="2382125"/>
            <a:ext cx="4267200"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67" name="Shape 567"/>
          <p:cNvSpPr txBox="1"/>
          <p:nvPr>
            <p:ph idx="1" type="subTitle"/>
          </p:nvPr>
        </p:nvSpPr>
        <p:spPr>
          <a:xfrm>
            <a:off x="311700" y="793200"/>
            <a:ext cx="78408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Bit vs Byte</a:t>
            </a:r>
            <a:endParaRPr b="1" sz="2400"/>
          </a:p>
          <a:p>
            <a:pPr indent="0" lvl="0" marL="0" rtl="0" algn="l">
              <a:spcBef>
                <a:spcPts val="0"/>
              </a:spcBef>
              <a:spcAft>
                <a:spcPts val="0"/>
              </a:spcAft>
              <a:buNone/>
            </a:pPr>
            <a:r>
              <a:rPr b="1" lang="en" sz="1800"/>
              <a:t>In computing bits are often segmented into blocks of 8.</a:t>
            </a:r>
            <a:endParaRPr b="1" sz="1800"/>
          </a:p>
          <a:p>
            <a:pPr indent="0" lvl="0" marL="0" rtl="0" algn="l">
              <a:spcBef>
                <a:spcPts val="0"/>
              </a:spcBef>
              <a:spcAft>
                <a:spcPts val="0"/>
              </a:spcAft>
              <a:buNone/>
            </a:pPr>
            <a:r>
              <a:rPr b="1" lang="en" sz="1800"/>
              <a:t>8 bits = 1 byte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 bit is generally identified with</a:t>
            </a:r>
            <a:endParaRPr b="1" sz="1800"/>
          </a:p>
          <a:p>
            <a:pPr indent="0" lvl="0" marL="0" rtl="0" algn="l">
              <a:spcBef>
                <a:spcPts val="0"/>
              </a:spcBef>
              <a:spcAft>
                <a:spcPts val="0"/>
              </a:spcAft>
              <a:buNone/>
            </a:pPr>
            <a:r>
              <a:rPr b="1" lang="en" sz="1800"/>
              <a:t>a lower case b</a:t>
            </a:r>
            <a:endParaRPr b="1" sz="1800"/>
          </a:p>
          <a:p>
            <a:pPr indent="0" lvl="0" marL="0" rtl="0" algn="l">
              <a:spcBef>
                <a:spcPts val="0"/>
              </a:spcBef>
              <a:spcAft>
                <a:spcPts val="0"/>
              </a:spcAft>
              <a:buNone/>
            </a:pPr>
            <a:r>
              <a:rPr b="1" lang="en" sz="1800"/>
              <a:t>A byte is identified with</a:t>
            </a:r>
            <a:endParaRPr b="1" sz="1800"/>
          </a:p>
          <a:p>
            <a:pPr indent="0" lvl="0" marL="0" rtl="0" algn="l">
              <a:spcBef>
                <a:spcPts val="0"/>
              </a:spcBef>
              <a:spcAft>
                <a:spcPts val="0"/>
              </a:spcAft>
              <a:buNone/>
            </a:pPr>
            <a:r>
              <a:rPr b="1" lang="en" sz="1800"/>
              <a:t>an  upper case B</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So Kb != KB</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 Kilobit is about 1000 bits</a:t>
            </a:r>
            <a:endParaRPr b="1" sz="1800"/>
          </a:p>
          <a:p>
            <a:pPr indent="0" lvl="0" marL="0" rtl="0" algn="l">
              <a:spcBef>
                <a:spcPts val="0"/>
              </a:spcBef>
              <a:spcAft>
                <a:spcPts val="0"/>
              </a:spcAft>
              <a:buNone/>
            </a:pPr>
            <a:r>
              <a:rPr b="1" lang="en" sz="1800"/>
              <a:t>A KiloByte is about 8 X 1000 bit</a:t>
            </a:r>
            <a:endParaRPr b="1" sz="1800"/>
          </a:p>
          <a:p>
            <a:pPr indent="0" lvl="0" marL="0" rtl="0">
              <a:spcBef>
                <a:spcPts val="0"/>
              </a:spcBef>
              <a:spcAft>
                <a:spcPts val="0"/>
              </a:spcAft>
              <a:buNone/>
            </a:pPr>
            <a:r>
              <a:t/>
            </a:r>
            <a:endParaRPr sz="1800"/>
          </a:p>
        </p:txBody>
      </p:sp>
      <p:pic>
        <p:nvPicPr>
          <p:cNvPr id="568" name="Shape 568"/>
          <p:cNvPicPr preferRelativeResize="0"/>
          <p:nvPr/>
        </p:nvPicPr>
        <p:blipFill>
          <a:blip r:embed="rId3">
            <a:alphaModFix/>
          </a:blip>
          <a:stretch>
            <a:fillRect/>
          </a:stretch>
        </p:blipFill>
        <p:spPr>
          <a:xfrm>
            <a:off x="4352025" y="2020575"/>
            <a:ext cx="3800475" cy="29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74" name="Shape 574"/>
          <p:cNvSpPr txBox="1"/>
          <p:nvPr>
            <p:ph idx="1" type="subTitle"/>
          </p:nvPr>
        </p:nvSpPr>
        <p:spPr>
          <a:xfrm>
            <a:off x="311700" y="793200"/>
            <a:ext cx="78408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How do you think a computer can only know 2 pieces of information but still store so much data?</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How many fingers am I holding up?</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pic>
        <p:nvPicPr>
          <p:cNvPr id="575" name="Shape 575"/>
          <p:cNvPicPr preferRelativeResize="0"/>
          <p:nvPr/>
        </p:nvPicPr>
        <p:blipFill>
          <a:blip r:embed="rId3">
            <a:alphaModFix/>
          </a:blip>
          <a:stretch>
            <a:fillRect/>
          </a:stretch>
        </p:blipFill>
        <p:spPr>
          <a:xfrm>
            <a:off x="1740625" y="2424800"/>
            <a:ext cx="4982951" cy="261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Shape 580"/>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81" name="Shape 581"/>
          <p:cNvSpPr txBox="1"/>
          <p:nvPr>
            <p:ph idx="1" type="subTitle"/>
          </p:nvPr>
        </p:nvSpPr>
        <p:spPr>
          <a:xfrm>
            <a:off x="311700" y="793200"/>
            <a:ext cx="78408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How many different ways can I write that number?</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10</a:t>
            </a:r>
            <a:endParaRPr b="1" sz="2400"/>
          </a:p>
          <a:p>
            <a:pPr indent="0" lvl="0" marL="0" rtl="0" algn="l">
              <a:spcBef>
                <a:spcPts val="0"/>
              </a:spcBef>
              <a:spcAft>
                <a:spcPts val="0"/>
              </a:spcAft>
              <a:buNone/>
            </a:pPr>
            <a:r>
              <a:rPr b="1" lang="en" sz="2400"/>
              <a:t>IIIII IIIII</a:t>
            </a:r>
            <a:endParaRPr b="1" sz="2400"/>
          </a:p>
          <a:p>
            <a:pPr indent="0" lvl="0" marL="0" rtl="0" algn="l">
              <a:spcBef>
                <a:spcPts val="0"/>
              </a:spcBef>
              <a:spcAft>
                <a:spcPts val="0"/>
              </a:spcAft>
              <a:buNone/>
            </a:pPr>
            <a:r>
              <a:rPr b="1" lang="en" sz="2400"/>
              <a:t>X</a:t>
            </a:r>
            <a:endParaRPr b="1" sz="2400"/>
          </a:p>
          <a:p>
            <a:pPr indent="0" lvl="0" marL="0" rtl="0" algn="l">
              <a:spcBef>
                <a:spcPts val="0"/>
              </a:spcBef>
              <a:spcAft>
                <a:spcPts val="0"/>
              </a:spcAft>
              <a:buNone/>
            </a:pPr>
            <a:r>
              <a:rPr b="1" lang="en" sz="2400"/>
              <a:t>TEN</a:t>
            </a:r>
            <a:endParaRPr b="1" sz="2400"/>
          </a:p>
          <a:p>
            <a:pPr indent="0" lvl="0" marL="0" rtl="0" algn="l">
              <a:spcBef>
                <a:spcPts val="0"/>
              </a:spcBef>
              <a:spcAft>
                <a:spcPts val="0"/>
              </a:spcAft>
              <a:buNone/>
            </a:pPr>
            <a:r>
              <a:rPr b="1" lang="en" sz="2400"/>
              <a:t>2 * 5</a:t>
            </a:r>
            <a:endParaRPr b="1" sz="2400"/>
          </a:p>
          <a:p>
            <a:pPr indent="0" lvl="0" marL="0" rtl="0" algn="l">
              <a:spcBef>
                <a:spcPts val="0"/>
              </a:spcBef>
              <a:spcAft>
                <a:spcPts val="0"/>
              </a:spcAft>
              <a:buNone/>
            </a:pPr>
            <a:r>
              <a:rPr b="1" lang="en" sz="2400"/>
              <a:t>20 / 2</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pic>
        <p:nvPicPr>
          <p:cNvPr id="582" name="Shape 582"/>
          <p:cNvPicPr preferRelativeResize="0"/>
          <p:nvPr/>
        </p:nvPicPr>
        <p:blipFill>
          <a:blip r:embed="rId3">
            <a:alphaModFix/>
          </a:blip>
          <a:stretch>
            <a:fillRect/>
          </a:stretch>
        </p:blipFill>
        <p:spPr>
          <a:xfrm>
            <a:off x="3093550" y="2051575"/>
            <a:ext cx="4982951" cy="261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88" name="Shape 588"/>
          <p:cNvSpPr txBox="1"/>
          <p:nvPr>
            <p:ph idx="1" type="subTitle"/>
          </p:nvPr>
        </p:nvSpPr>
        <p:spPr>
          <a:xfrm>
            <a:off x="311700" y="793200"/>
            <a:ext cx="78408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Consider this:</a:t>
            </a:r>
            <a:endParaRPr b="1" sz="2400"/>
          </a:p>
          <a:p>
            <a:pPr indent="0" lvl="0" marL="0" rtl="0" algn="l">
              <a:spcBef>
                <a:spcPts val="0"/>
              </a:spcBef>
              <a:spcAft>
                <a:spcPts val="0"/>
              </a:spcAft>
              <a:buNone/>
            </a:pPr>
            <a:r>
              <a:rPr b="1" lang="en" sz="2400"/>
              <a:t>When we write the number TEN we are using letters.</a:t>
            </a:r>
            <a:endParaRPr b="1" sz="2400"/>
          </a:p>
          <a:p>
            <a:pPr indent="0" lvl="0" marL="0" rtl="0" algn="l">
              <a:spcBef>
                <a:spcPts val="0"/>
              </a:spcBef>
              <a:spcAft>
                <a:spcPts val="0"/>
              </a:spcAft>
              <a:buNone/>
            </a:pPr>
            <a:r>
              <a:rPr b="1" lang="en" sz="2400"/>
              <a:t>How many letters are there in the english alphabet?</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How many words can </a:t>
            </a:r>
            <a:endParaRPr b="1" sz="2400"/>
          </a:p>
          <a:p>
            <a:pPr indent="0" lvl="0" marL="0" rtl="0" algn="l">
              <a:spcBef>
                <a:spcPts val="0"/>
              </a:spcBef>
              <a:spcAft>
                <a:spcPts val="0"/>
              </a:spcAft>
              <a:buNone/>
            </a:pPr>
            <a:r>
              <a:rPr b="1" lang="en" sz="2400"/>
              <a:t>we write with those 26</a:t>
            </a:r>
            <a:endParaRPr b="1" sz="2400"/>
          </a:p>
          <a:p>
            <a:pPr indent="0" lvl="0" marL="0" rtl="0" algn="l">
              <a:spcBef>
                <a:spcPts val="0"/>
              </a:spcBef>
              <a:spcAft>
                <a:spcPts val="0"/>
              </a:spcAft>
              <a:buNone/>
            </a:pPr>
            <a:r>
              <a:rPr b="1" lang="en" sz="2400"/>
              <a:t>letters?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pic>
        <p:nvPicPr>
          <p:cNvPr id="589" name="Shape 589"/>
          <p:cNvPicPr preferRelativeResize="0"/>
          <p:nvPr/>
        </p:nvPicPr>
        <p:blipFill>
          <a:blip r:embed="rId3">
            <a:alphaModFix/>
          </a:blip>
          <a:stretch>
            <a:fillRect/>
          </a:stretch>
        </p:blipFill>
        <p:spPr>
          <a:xfrm>
            <a:off x="3849350" y="2401475"/>
            <a:ext cx="4982951" cy="261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ctrTitle"/>
          </p:nvPr>
        </p:nvSpPr>
        <p:spPr>
          <a:xfrm>
            <a:off x="311700" y="2664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595" name="Shape 595"/>
          <p:cNvSpPr txBox="1"/>
          <p:nvPr>
            <p:ph idx="1" type="subTitle"/>
          </p:nvPr>
        </p:nvSpPr>
        <p:spPr>
          <a:xfrm>
            <a:off x="311700" y="793200"/>
            <a:ext cx="78408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Consider this:</a:t>
            </a:r>
            <a:endParaRPr b="1" sz="2400"/>
          </a:p>
          <a:p>
            <a:pPr indent="0" lvl="0" marL="0" rtl="0" algn="l">
              <a:spcBef>
                <a:spcPts val="0"/>
              </a:spcBef>
              <a:spcAft>
                <a:spcPts val="0"/>
              </a:spcAft>
              <a:buNone/>
            </a:pPr>
            <a:r>
              <a:rPr b="1" lang="en" sz="2400"/>
              <a:t>What about when we write it as an integer 10</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How many numerals </a:t>
            </a:r>
            <a:endParaRPr b="1" sz="2400"/>
          </a:p>
          <a:p>
            <a:pPr indent="0" lvl="0" marL="0" rtl="0" algn="l">
              <a:spcBef>
                <a:spcPts val="0"/>
              </a:spcBef>
              <a:spcAft>
                <a:spcPts val="0"/>
              </a:spcAft>
              <a:buNone/>
            </a:pPr>
            <a:r>
              <a:rPr b="1" lang="en" sz="2400"/>
              <a:t>a</a:t>
            </a:r>
            <a:r>
              <a:rPr b="1" lang="en" sz="2400"/>
              <a:t>re there?</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pic>
        <p:nvPicPr>
          <p:cNvPr id="596" name="Shape 596"/>
          <p:cNvPicPr preferRelativeResize="0"/>
          <p:nvPr/>
        </p:nvPicPr>
        <p:blipFill>
          <a:blip r:embed="rId3">
            <a:alphaModFix/>
          </a:blip>
          <a:stretch>
            <a:fillRect/>
          </a:stretch>
        </p:blipFill>
        <p:spPr>
          <a:xfrm>
            <a:off x="3849350" y="2401475"/>
            <a:ext cx="4982951" cy="261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ctrTitle"/>
          </p:nvPr>
        </p:nvSpPr>
        <p:spPr>
          <a:xfrm>
            <a:off x="311700" y="173100"/>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Binary</a:t>
            </a:r>
            <a:endParaRPr sz="2400"/>
          </a:p>
        </p:txBody>
      </p:sp>
      <p:sp>
        <p:nvSpPr>
          <p:cNvPr id="602" name="Shape 602"/>
          <p:cNvSpPr txBox="1"/>
          <p:nvPr>
            <p:ph idx="1" type="subTitle"/>
          </p:nvPr>
        </p:nvSpPr>
        <p:spPr>
          <a:xfrm>
            <a:off x="311700" y="629925"/>
            <a:ext cx="66861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Consider this:</a:t>
            </a:r>
            <a:endParaRPr b="1" sz="2400"/>
          </a:p>
          <a:p>
            <a:pPr indent="0" lvl="0" marL="0" rtl="0" algn="l">
              <a:spcBef>
                <a:spcPts val="0"/>
              </a:spcBef>
              <a:spcAft>
                <a:spcPts val="0"/>
              </a:spcAft>
              <a:buNone/>
            </a:pPr>
            <a:r>
              <a:rPr b="1" lang="en" sz="2400"/>
              <a:t>What about when we write </a:t>
            </a:r>
            <a:endParaRPr b="1" sz="2400"/>
          </a:p>
          <a:p>
            <a:pPr indent="0" lvl="0" marL="0" rtl="0" algn="l">
              <a:spcBef>
                <a:spcPts val="0"/>
              </a:spcBef>
              <a:spcAft>
                <a:spcPts val="0"/>
              </a:spcAft>
              <a:buNone/>
            </a:pPr>
            <a:r>
              <a:rPr b="1" lang="en" sz="2400"/>
              <a:t>it as an integer 10</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How many numerals </a:t>
            </a:r>
            <a:endParaRPr b="1" sz="2400"/>
          </a:p>
          <a:p>
            <a:pPr indent="0" lvl="0" marL="0" rtl="0" algn="l">
              <a:spcBef>
                <a:spcPts val="0"/>
              </a:spcBef>
              <a:spcAft>
                <a:spcPts val="0"/>
              </a:spcAft>
              <a:buNone/>
            </a:pPr>
            <a:r>
              <a:rPr b="1" lang="en" sz="2400"/>
              <a:t>are there?</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1800"/>
          </a:p>
          <a:p>
            <a:pPr indent="0" lvl="0" marL="0" rtl="0">
              <a:spcBef>
                <a:spcPts val="0"/>
              </a:spcBef>
              <a:spcAft>
                <a:spcPts val="0"/>
              </a:spcAft>
              <a:buNone/>
            </a:pPr>
            <a:r>
              <a:t/>
            </a:r>
            <a:endParaRPr sz="1800"/>
          </a:p>
        </p:txBody>
      </p:sp>
      <p:sp>
        <p:nvSpPr>
          <p:cNvPr id="603" name="Shape 603"/>
          <p:cNvSpPr txBox="1"/>
          <p:nvPr/>
        </p:nvSpPr>
        <p:spPr>
          <a:xfrm>
            <a:off x="5469900" y="524850"/>
            <a:ext cx="478500" cy="4513800"/>
          </a:xfrm>
          <a:prstGeom prst="rect">
            <a:avLst/>
          </a:prstGeom>
          <a:solidFill>
            <a:srgbClr val="B7B7B7"/>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t>0</a:t>
            </a:r>
            <a:endParaRPr sz="2400"/>
          </a:p>
          <a:p>
            <a:pPr indent="0" lvl="0" marL="0" algn="ctr">
              <a:spcBef>
                <a:spcPts val="0"/>
              </a:spcBef>
              <a:spcAft>
                <a:spcPts val="0"/>
              </a:spcAft>
              <a:buNone/>
            </a:pPr>
            <a:r>
              <a:rPr lang="en" sz="2400"/>
              <a:t>1</a:t>
            </a:r>
            <a:endParaRPr sz="2400"/>
          </a:p>
          <a:p>
            <a:pPr indent="0" lvl="0" marL="0" algn="ctr">
              <a:spcBef>
                <a:spcPts val="0"/>
              </a:spcBef>
              <a:spcAft>
                <a:spcPts val="0"/>
              </a:spcAft>
              <a:buNone/>
            </a:pPr>
            <a:r>
              <a:rPr lang="en" sz="2400"/>
              <a:t>2</a:t>
            </a:r>
            <a:endParaRPr sz="2400"/>
          </a:p>
          <a:p>
            <a:pPr indent="0" lvl="0" marL="0" algn="ctr">
              <a:spcBef>
                <a:spcPts val="0"/>
              </a:spcBef>
              <a:spcAft>
                <a:spcPts val="0"/>
              </a:spcAft>
              <a:buNone/>
            </a:pPr>
            <a:r>
              <a:rPr lang="en" sz="2400"/>
              <a:t>3</a:t>
            </a:r>
            <a:endParaRPr sz="2400"/>
          </a:p>
          <a:p>
            <a:pPr indent="0" lvl="0" marL="0" algn="ctr">
              <a:spcBef>
                <a:spcPts val="0"/>
              </a:spcBef>
              <a:spcAft>
                <a:spcPts val="0"/>
              </a:spcAft>
              <a:buNone/>
            </a:pPr>
            <a:r>
              <a:rPr lang="en" sz="2400"/>
              <a:t>4</a:t>
            </a:r>
            <a:endParaRPr sz="2400"/>
          </a:p>
          <a:p>
            <a:pPr indent="0" lvl="0" marL="0" algn="ctr">
              <a:spcBef>
                <a:spcPts val="0"/>
              </a:spcBef>
              <a:spcAft>
                <a:spcPts val="0"/>
              </a:spcAft>
              <a:buNone/>
            </a:pPr>
            <a:r>
              <a:rPr lang="en" sz="2400"/>
              <a:t>5</a:t>
            </a:r>
            <a:endParaRPr sz="2400"/>
          </a:p>
          <a:p>
            <a:pPr indent="0" lvl="0" marL="0" algn="ctr">
              <a:spcBef>
                <a:spcPts val="0"/>
              </a:spcBef>
              <a:spcAft>
                <a:spcPts val="0"/>
              </a:spcAft>
              <a:buNone/>
            </a:pPr>
            <a:r>
              <a:rPr lang="en" sz="2400"/>
              <a:t>6</a:t>
            </a:r>
            <a:endParaRPr sz="2400"/>
          </a:p>
          <a:p>
            <a:pPr indent="0" lvl="0" marL="0" algn="ctr">
              <a:spcBef>
                <a:spcPts val="0"/>
              </a:spcBef>
              <a:spcAft>
                <a:spcPts val="0"/>
              </a:spcAft>
              <a:buNone/>
            </a:pPr>
            <a:r>
              <a:rPr lang="en" sz="2400"/>
              <a:t>7</a:t>
            </a:r>
            <a:endParaRPr sz="2400"/>
          </a:p>
          <a:p>
            <a:pPr indent="0" lvl="0" marL="0" algn="ctr">
              <a:spcBef>
                <a:spcPts val="0"/>
              </a:spcBef>
              <a:spcAft>
                <a:spcPts val="0"/>
              </a:spcAft>
              <a:buNone/>
            </a:pPr>
            <a:r>
              <a:rPr lang="en" sz="2400"/>
              <a:t>8</a:t>
            </a:r>
            <a:endParaRPr sz="2400"/>
          </a:p>
          <a:p>
            <a:pPr indent="0" lvl="0" marL="0" algn="ctr">
              <a:spcBef>
                <a:spcPts val="0"/>
              </a:spcBef>
              <a:spcAft>
                <a:spcPts val="0"/>
              </a:spcAft>
              <a:buNone/>
            </a:pPr>
            <a:r>
              <a:rPr lang="en" sz="2400"/>
              <a:t>9</a:t>
            </a:r>
            <a:endParaRPr sz="2400"/>
          </a:p>
          <a:p>
            <a:pPr indent="0" lvl="0" mar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