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</a:t>
            </a:r>
            <a:r>
              <a:rPr lang="en"/>
              <a:t>something</a:t>
            </a:r>
            <a:r>
              <a:rPr lang="en"/>
              <a:t> works only that it does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Casting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2.02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cast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She was cast in the role of the evil sorceress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to change the nature of an item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to convert one data type to another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That float was cast to an integer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That integer is cast to a string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That string is cast to a float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Truncate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unceremoniously remove something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His arm was truncated at the wrist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float is truncated when cast as an integer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Function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simplified representation of possibly complex operation that takes “arguments” and returns a value without altering the arguments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myName = input(“What is your name? “)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be used in the same places that variables can be used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Arguments or Parameters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Information passed to a subroutine or function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Generally speaking the parameters are not altered by the function, though there are ways around this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Return value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value returned by the function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all functions return values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Built-in functions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Functions that are part of the language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You don’t have to write them yourself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built-in functions: int()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/>
              <a:t>It takes one argument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 (must represent a number, real or integer)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Float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value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 Integer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fractional portion is truncated if it existed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print(int(3.9999))</a:t>
            </a:r>
            <a:r>
              <a:rPr lang="en" sz="1800"/>
              <a:t>   	 	Yields: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print(int(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123.456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800"/>
              <a:t>	Yields: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built-in functions: float()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takes one argument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 (must represent a number, float or </a:t>
            </a:r>
            <a:r>
              <a:rPr lang="en" sz="1800"/>
              <a:t>integer</a:t>
            </a:r>
            <a:r>
              <a:rPr lang="en" sz="1800"/>
              <a:t>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float or integer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value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 float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fractional portion is preserved if it exists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print(float(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3.9999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800"/>
              <a:t>  	Yields: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3.9999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print(float(123))</a:t>
            </a:r>
            <a:r>
              <a:rPr lang="en" sz="1800"/>
              <a:t>		Yields: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123.0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built-in functions: str()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/>
              <a:t>It takes one argument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 (no error but redundant)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float or integer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value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 string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fractional portion is preserved if it exists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print(str(3.9999))</a:t>
            </a:r>
            <a:r>
              <a:rPr lang="en" sz="1800"/>
              <a:t>  	Yields: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3.9999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print(str(123))</a:t>
            </a:r>
            <a:r>
              <a:rPr lang="en" sz="1800"/>
              <a:t>		Yields: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examples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75675" y="1398375"/>
            <a:ext cx="88914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myAge =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("How old are you? ")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myRetirementAge =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("At what age do you want to retire? ")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howLongToRetirement = myRetirementAge - myAge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TypeError: unsupported operand type(s) for -: 'str' and 'str'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howLongToRetirement =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(myRetirementAge) -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(myAge)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print("You have "+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(howLongToRetirement)+" years to work yet!")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