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3.01 &amp; 3.02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13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Built In and Defined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  <p:sp>
        <p:nvSpPr>
          <p:cNvPr id="341" name="Shape 341"/>
          <p:cNvSpPr txBox="1"/>
          <p:nvPr>
            <p:ph idx="1" type="subTitle"/>
          </p:nvPr>
        </p:nvSpPr>
        <p:spPr>
          <a:xfrm>
            <a:off x="311700" y="719175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Contracts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Each function should include a Contract. A Contract is a comment that explains the Functions use.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Contract should include: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Name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Purpose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Inputs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Returns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42" name="Shape 342"/>
          <p:cNvSpPr txBox="1"/>
          <p:nvPr/>
        </p:nvSpPr>
        <p:spPr>
          <a:xfrm>
            <a:off x="1911850" y="3243975"/>
            <a:ext cx="6920400" cy="150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# Name: birthday_song</a:t>
            </a:r>
            <a:br>
              <a:rPr b="1" lang="en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# Purpose: birthday_song prints out a personalized birthday song</a:t>
            </a:r>
            <a:br>
              <a:rPr b="1" lang="en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# Input: name, string </a:t>
            </a:r>
            <a:br>
              <a:rPr b="1" lang="en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# Returns: none</a:t>
            </a:r>
            <a:br>
              <a:rPr b="1" lang="en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def birthday_song(name):</a:t>
            </a:r>
            <a:r>
              <a:rPr b="1" lang="en" sz="1000"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Blast from the past!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Remember custom blocks in SNAP?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813" y="1320000"/>
            <a:ext cx="4374375" cy="27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 Python a function is like a custom block. A specific sequence of statements is run each time a Function is called.</a:t>
            </a:r>
            <a:endParaRPr b="1" sz="2400"/>
          </a:p>
        </p:txBody>
      </p:sp>
      <p:sp>
        <p:nvSpPr>
          <p:cNvPr id="292" name="Shape 292"/>
          <p:cNvSpPr txBox="1"/>
          <p:nvPr/>
        </p:nvSpPr>
        <p:spPr>
          <a:xfrm>
            <a:off x="529800" y="2264825"/>
            <a:ext cx="7622700" cy="197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type(name)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print(“Hello World”)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  <p:sp>
        <p:nvSpPr>
          <p:cNvPr id="298" name="Shape 298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Functions can either be Built In or Defined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Built-In Functions are Functions that are built by someone else. Python has many built-in functions available by default that we have been using.</a:t>
            </a:r>
            <a:endParaRPr b="1" sz="2400"/>
          </a:p>
        </p:txBody>
      </p:sp>
      <p:sp>
        <p:nvSpPr>
          <p:cNvPr id="299" name="Shape 299"/>
          <p:cNvSpPr txBox="1"/>
          <p:nvPr/>
        </p:nvSpPr>
        <p:spPr>
          <a:xfrm>
            <a:off x="760650" y="2955550"/>
            <a:ext cx="7622700" cy="197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type(name)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print(“Hello World”)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  <p:sp>
        <p:nvSpPr>
          <p:cNvPr id="305" name="Shape 305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Functions can either be Built In or Defined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Other Built-In Functions can be imported via modules. Modules contain libraries of Functions that can be imported for use. For example the random module contains functions for randomizing</a:t>
            </a:r>
            <a:endParaRPr b="1" sz="2400"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00" y="3194650"/>
            <a:ext cx="7347600" cy="17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Functions can either be Built In or Defined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As a programmer you can also Define your own functions as well. Just like when creating a custom block in Snap your Defined Function will be run the same way each time it is called</a:t>
            </a:r>
            <a:endParaRPr b="1" sz="2400"/>
          </a:p>
        </p:txBody>
      </p:sp>
      <p:sp>
        <p:nvSpPr>
          <p:cNvPr id="313" name="Shape 313"/>
          <p:cNvSpPr txBox="1"/>
          <p:nvPr/>
        </p:nvSpPr>
        <p:spPr>
          <a:xfrm>
            <a:off x="760650" y="3157650"/>
            <a:ext cx="7622700" cy="192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def my_first_function():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print(“This is my first function”)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my_first_function()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  <p:sp>
        <p:nvSpPr>
          <p:cNvPr id="319" name="Shape 319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Functions can either be Built In or Defined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2750"/>
            <a:ext cx="9144001" cy="32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Flow of Execution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Functions must be defined before they are called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27" name="Shape 327"/>
          <p:cNvSpPr txBox="1"/>
          <p:nvPr/>
        </p:nvSpPr>
        <p:spPr>
          <a:xfrm>
            <a:off x="126700" y="2577925"/>
            <a:ext cx="4264500" cy="228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RIGHT WAY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def print_name():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print(“Mike”)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print_name()</a:t>
            </a:r>
            <a:endParaRPr b="1" sz="2400"/>
          </a:p>
        </p:txBody>
      </p:sp>
      <p:sp>
        <p:nvSpPr>
          <p:cNvPr id="328" name="Shape 328"/>
          <p:cNvSpPr txBox="1"/>
          <p:nvPr/>
        </p:nvSpPr>
        <p:spPr>
          <a:xfrm>
            <a:off x="4567800" y="2577925"/>
            <a:ext cx="4264500" cy="228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WRONG</a:t>
            </a:r>
            <a:r>
              <a:rPr b="1" lang="en" sz="2400"/>
              <a:t> WAY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print_name()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def print_name():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print(“Mike”)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  <p:sp>
        <p:nvSpPr>
          <p:cNvPr id="334" name="Shape 334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Arguments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Defined Functions can take Arguments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35" name="Shape 335"/>
          <p:cNvSpPr txBox="1"/>
          <p:nvPr/>
        </p:nvSpPr>
        <p:spPr>
          <a:xfrm>
            <a:off x="126700" y="2577925"/>
            <a:ext cx="8705700" cy="250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def print_twice(arg1):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print(arg1)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print(arg1)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Item_to_print = input(“What should I print?”)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print_twice(item_to_print)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