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regular.fntdata"/><Relationship Id="rId14" Type="http://schemas.openxmlformats.org/officeDocument/2006/relationships/slide" Target="slides/slide10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" Target="slides/slide1.xml"/><Relationship Id="rId19" Type="http://schemas.openxmlformats.org/officeDocument/2006/relationships/font" Target="fonts/MavenPro-regular.fntdata"/><Relationship Id="rId6" Type="http://schemas.openxmlformats.org/officeDocument/2006/relationships/slide" Target="slides/slide2.xml"/><Relationship Id="rId18" Type="http://schemas.openxmlformats.org/officeDocument/2006/relationships/font" Target="fonts/Nuni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437500" y="2049975"/>
            <a:ext cx="8520600" cy="12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4.01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511525" y="2697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Looping Basics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ctrTitle"/>
          </p:nvPr>
        </p:nvSpPr>
        <p:spPr>
          <a:xfrm>
            <a:off x="274525" y="266400"/>
            <a:ext cx="85206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Looping Basics</a:t>
            </a:r>
            <a:endParaRPr sz="2400"/>
          </a:p>
        </p:txBody>
      </p:sp>
      <p:sp>
        <p:nvSpPr>
          <p:cNvPr id="343" name="Shape 343"/>
          <p:cNvSpPr txBox="1"/>
          <p:nvPr>
            <p:ph idx="1" type="subTitle"/>
          </p:nvPr>
        </p:nvSpPr>
        <p:spPr>
          <a:xfrm>
            <a:off x="311700" y="793200"/>
            <a:ext cx="78408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Lab 4.01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Complete Lab 4.01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ctrTitle"/>
          </p:nvPr>
        </p:nvSpPr>
        <p:spPr>
          <a:xfrm>
            <a:off x="311700" y="266400"/>
            <a:ext cx="85206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Looping Basics</a:t>
            </a:r>
            <a:endParaRPr sz="2400"/>
          </a:p>
        </p:txBody>
      </p:sp>
      <p:sp>
        <p:nvSpPr>
          <p:cNvPr id="284" name="Shape 284"/>
          <p:cNvSpPr txBox="1"/>
          <p:nvPr>
            <p:ph idx="1" type="subTitle"/>
          </p:nvPr>
        </p:nvSpPr>
        <p:spPr>
          <a:xfrm>
            <a:off x="311700" y="793200"/>
            <a:ext cx="78408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What does this code do?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What would happen if the list got much larger?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285" name="Shape 285"/>
          <p:cNvPicPr preferRelativeResize="0"/>
          <p:nvPr/>
        </p:nvPicPr>
        <p:blipFill rotWithShape="1">
          <a:blip r:embed="rId3">
            <a:alphaModFix/>
          </a:blip>
          <a:srcRect b="0" l="0" r="0" t="20044"/>
          <a:stretch/>
        </p:blipFill>
        <p:spPr>
          <a:xfrm>
            <a:off x="1508800" y="1985450"/>
            <a:ext cx="6126400" cy="22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ctrTitle"/>
          </p:nvPr>
        </p:nvSpPr>
        <p:spPr>
          <a:xfrm>
            <a:off x="311700" y="266400"/>
            <a:ext cx="85206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Looping Basics</a:t>
            </a:r>
            <a:endParaRPr sz="2400"/>
          </a:p>
        </p:txBody>
      </p:sp>
      <p:sp>
        <p:nvSpPr>
          <p:cNvPr id="291" name="Shape 291"/>
          <p:cNvSpPr txBox="1"/>
          <p:nvPr>
            <p:ph idx="1" type="subTitle"/>
          </p:nvPr>
        </p:nvSpPr>
        <p:spPr>
          <a:xfrm>
            <a:off x="311700" y="793200"/>
            <a:ext cx="78408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That’s a lot of code, what could happen when writing that much code?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800" y="1460075"/>
            <a:ext cx="5477175" cy="215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ctrTitle"/>
          </p:nvPr>
        </p:nvSpPr>
        <p:spPr>
          <a:xfrm>
            <a:off x="311700" y="266400"/>
            <a:ext cx="85206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Looping Basics</a:t>
            </a:r>
            <a:endParaRPr sz="2400"/>
          </a:p>
        </p:txBody>
      </p:sp>
      <p:sp>
        <p:nvSpPr>
          <p:cNvPr id="298" name="Shape 298"/>
          <p:cNvSpPr txBox="1"/>
          <p:nvPr>
            <p:ph idx="1" type="subTitle"/>
          </p:nvPr>
        </p:nvSpPr>
        <p:spPr>
          <a:xfrm>
            <a:off x="311700" y="793200"/>
            <a:ext cx="78408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This method seems a bit easier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363" y="1320000"/>
            <a:ext cx="4901475" cy="9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Shape 3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8125" y="2363850"/>
            <a:ext cx="3066925" cy="17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ctrTitle"/>
          </p:nvPr>
        </p:nvSpPr>
        <p:spPr>
          <a:xfrm>
            <a:off x="311700" y="266400"/>
            <a:ext cx="85206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Looping Basics</a:t>
            </a:r>
            <a:endParaRPr sz="2400"/>
          </a:p>
        </p:txBody>
      </p:sp>
      <p:sp>
        <p:nvSpPr>
          <p:cNvPr id="306" name="Shape 306"/>
          <p:cNvSpPr txBox="1"/>
          <p:nvPr>
            <p:ph idx="1" type="subTitle"/>
          </p:nvPr>
        </p:nvSpPr>
        <p:spPr>
          <a:xfrm>
            <a:off x="311700" y="793200"/>
            <a:ext cx="78408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This method of iterating through an object like a list is called a 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			for loop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307" name="Shape 3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350" y="2454775"/>
            <a:ext cx="4901475" cy="9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ctrTitle"/>
          </p:nvPr>
        </p:nvSpPr>
        <p:spPr>
          <a:xfrm>
            <a:off x="311700" y="266400"/>
            <a:ext cx="85206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Looping Basics</a:t>
            </a:r>
            <a:endParaRPr sz="2400"/>
          </a:p>
        </p:txBody>
      </p:sp>
      <p:sp>
        <p:nvSpPr>
          <p:cNvPr id="313" name="Shape 313"/>
          <p:cNvSpPr txBox="1"/>
          <p:nvPr>
            <p:ph idx="1" type="subTitle"/>
          </p:nvPr>
        </p:nvSpPr>
        <p:spPr>
          <a:xfrm>
            <a:off x="213025" y="793200"/>
            <a:ext cx="78408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for loop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	Syntax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 for loop is a way to iterate through an object like a list or string. 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		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875" y="493575"/>
            <a:ext cx="4901475" cy="9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Shape 3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1575" y="2481525"/>
            <a:ext cx="5439900" cy="25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ctrTitle"/>
          </p:nvPr>
        </p:nvSpPr>
        <p:spPr>
          <a:xfrm>
            <a:off x="311700" y="266400"/>
            <a:ext cx="85206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Looping Basics</a:t>
            </a:r>
            <a:endParaRPr sz="2400"/>
          </a:p>
        </p:txBody>
      </p:sp>
      <p:sp>
        <p:nvSpPr>
          <p:cNvPr id="321" name="Shape 321"/>
          <p:cNvSpPr txBox="1"/>
          <p:nvPr>
            <p:ph idx="1" type="subTitle"/>
          </p:nvPr>
        </p:nvSpPr>
        <p:spPr>
          <a:xfrm>
            <a:off x="213025" y="793200"/>
            <a:ext cx="78408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for loop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	Syntax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The body of the for loop is indented to indicate what will be looped. In this example we are </a:t>
            </a:r>
            <a:r>
              <a:rPr b="1" lang="en" sz="2400"/>
              <a:t>concatenating</a:t>
            </a:r>
            <a:r>
              <a:rPr b="1" lang="en" sz="2400"/>
              <a:t> (joining) two strings.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We are joining the term “num is” with each number from the list. 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The term num in this loop is a temporary variable that changes with each iteration of the loop.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		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875" y="493575"/>
            <a:ext cx="4901475" cy="9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ctrTitle"/>
          </p:nvPr>
        </p:nvSpPr>
        <p:spPr>
          <a:xfrm>
            <a:off x="311700" y="266400"/>
            <a:ext cx="85206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Looping Basics</a:t>
            </a:r>
            <a:endParaRPr sz="2400"/>
          </a:p>
        </p:txBody>
      </p:sp>
      <p:sp>
        <p:nvSpPr>
          <p:cNvPr id="328" name="Shape 328"/>
          <p:cNvSpPr txBox="1"/>
          <p:nvPr>
            <p:ph idx="1" type="subTitle"/>
          </p:nvPr>
        </p:nvSpPr>
        <p:spPr>
          <a:xfrm>
            <a:off x="213025" y="793200"/>
            <a:ext cx="78408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for loop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We can loop through objects other than lists too: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		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25" y="2039800"/>
            <a:ext cx="6369700" cy="131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Shape 3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0050" y="2594650"/>
            <a:ext cx="1441242" cy="23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ctrTitle"/>
          </p:nvPr>
        </p:nvSpPr>
        <p:spPr>
          <a:xfrm>
            <a:off x="311700" y="266400"/>
            <a:ext cx="85206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Looping Basics</a:t>
            </a:r>
            <a:endParaRPr sz="2400"/>
          </a:p>
        </p:txBody>
      </p:sp>
      <p:sp>
        <p:nvSpPr>
          <p:cNvPr id="336" name="Shape 336"/>
          <p:cNvSpPr txBox="1"/>
          <p:nvPr>
            <p:ph idx="1" type="subTitle"/>
          </p:nvPr>
        </p:nvSpPr>
        <p:spPr>
          <a:xfrm>
            <a:off x="213025" y="793200"/>
            <a:ext cx="78408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for loop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We can use a for loop to count items in an object: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		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Here we counted how many times “a” appeared in a word.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337" name="Shape 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438" y="2002775"/>
            <a:ext cx="4639975" cy="217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