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56" r:id="rId3"/>
    <p:sldId id="260" r:id="rId4"/>
    <p:sldId id="257" r:id="rId6"/>
    <p:sldId id="261" r:id="rId7"/>
    <p:sldId id="258" r:id="rId8"/>
    <p:sldId id="259" r:id="rId9"/>
    <p:sldId id="262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Modelo de Simulación Indice General de Precios</a:t>
            </a:r>
            <a:br>
              <a:rPr lang="en-US"/>
            </a:br>
            <a:r>
              <a:rPr lang="en-US"/>
              <a:t>al Consumidor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Miguel Murillo Bernal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Indice de Precios al Consumidor</a:t>
            </a:r>
            <a:endParaRPr lang="en-US"/>
          </a:p>
        </p:txBody>
      </p:sp>
      <p:pic>
        <p:nvPicPr>
          <p:cNvPr id="11" name="Picture 10" descr="histogra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003935"/>
            <a:ext cx="1005586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Modelo de Grey GM(1,1)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_20221005_0232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1003935"/>
            <a:ext cx="6648450" cy="2543175"/>
          </a:xfrm>
          <a:prstGeom prst="rect">
            <a:avLst/>
          </a:prstGeom>
        </p:spPr>
      </p:pic>
      <p:pic>
        <p:nvPicPr>
          <p:cNvPr id="10" name="Picture 9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85" y="2989580"/>
            <a:ext cx="6419215" cy="3648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Modelo de Verhulst</a:t>
            </a:r>
            <a:endParaRPr lang="en-US"/>
          </a:p>
        </p:txBody>
      </p:sp>
      <p:pic>
        <p:nvPicPr>
          <p:cNvPr id="14" name="Picture 13" descr="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7535" y="2283460"/>
            <a:ext cx="6265545" cy="3561080"/>
          </a:xfrm>
          <a:prstGeom prst="rect">
            <a:avLst/>
          </a:prstGeom>
        </p:spPr>
      </p:pic>
      <p:pic>
        <p:nvPicPr>
          <p:cNvPr id="7" name="Content Placeholder 6" descr="Screenshot_20221005_02325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2638425"/>
            <a:ext cx="5710555" cy="2617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Modelo Lineal</a:t>
            </a:r>
            <a:endParaRPr lang="en-US"/>
          </a:p>
        </p:txBody>
      </p:sp>
      <p:pic>
        <p:nvPicPr>
          <p:cNvPr id="12" name="Picture 11" descr="line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7565" y="1526540"/>
            <a:ext cx="7458075" cy="4238625"/>
          </a:xfrm>
          <a:prstGeom prst="rect">
            <a:avLst/>
          </a:prstGeom>
        </p:spPr>
      </p:pic>
      <p:pic>
        <p:nvPicPr>
          <p:cNvPr id="5" name="Picture 4" descr="Screenshot_20221005_023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3803015"/>
            <a:ext cx="2486025" cy="381000"/>
          </a:xfrm>
          <a:prstGeom prst="rect">
            <a:avLst/>
          </a:prstGeom>
        </p:spPr>
      </p:pic>
      <p:pic>
        <p:nvPicPr>
          <p:cNvPr id="6" name="Picture 5" descr="Screenshot_20221005_023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60" y="2207260"/>
            <a:ext cx="1990725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Modelos y Predicciones</a:t>
            </a:r>
            <a:endParaRPr lang="en-US"/>
          </a:p>
        </p:txBody>
      </p:sp>
      <p:pic>
        <p:nvPicPr>
          <p:cNvPr id="9" name="Picture 8" descr="comparativ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1078865"/>
            <a:ext cx="9185275" cy="5220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Modelos y Predicciones</a:t>
            </a:r>
            <a:endParaRPr lang="en-US"/>
          </a:p>
        </p:txBody>
      </p:sp>
      <p:pic>
        <p:nvPicPr>
          <p:cNvPr id="13" name="Content Placeholder 12" descr="pr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7790" y="1158240"/>
            <a:ext cx="9457055" cy="5374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24993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115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GRACIAS</a:t>
            </a:r>
            <a:endParaRPr lang="en-US" sz="115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WPS Presentation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Noto Sans CJK SC</vt:lpstr>
      <vt:lpstr>SimSun</vt:lpstr>
      <vt:lpstr>SimSun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</dc:creator>
  <cp:lastModifiedBy>miguel</cp:lastModifiedBy>
  <cp:revision>7</cp:revision>
  <dcterms:created xsi:type="dcterms:W3CDTF">2022-10-05T06:41:50Z</dcterms:created>
  <dcterms:modified xsi:type="dcterms:W3CDTF">2022-10-05T06:41:50Z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