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 id="2147483676" r:id="rId2"/>
  </p:sldMasterIdLst>
  <p:notesMasterIdLst>
    <p:notesMasterId r:id="rId29"/>
  </p:notesMasterIdLst>
  <p:sldIdLst>
    <p:sldId id="256" r:id="rId3"/>
    <p:sldId id="257" r:id="rId4"/>
    <p:sldId id="261" r:id="rId5"/>
    <p:sldId id="258" r:id="rId6"/>
    <p:sldId id="265" r:id="rId7"/>
    <p:sldId id="259" r:id="rId8"/>
    <p:sldId id="267" r:id="rId9"/>
    <p:sldId id="266" r:id="rId10"/>
    <p:sldId id="268" r:id="rId11"/>
    <p:sldId id="271" r:id="rId12"/>
    <p:sldId id="260" r:id="rId13"/>
    <p:sldId id="269" r:id="rId14"/>
    <p:sldId id="270" r:id="rId15"/>
    <p:sldId id="272" r:id="rId16"/>
    <p:sldId id="273" r:id="rId17"/>
    <p:sldId id="274" r:id="rId18"/>
    <p:sldId id="275" r:id="rId19"/>
    <p:sldId id="276" r:id="rId20"/>
    <p:sldId id="284" r:id="rId21"/>
    <p:sldId id="279" r:id="rId22"/>
    <p:sldId id="283" r:id="rId23"/>
    <p:sldId id="262" r:id="rId24"/>
    <p:sldId id="264" r:id="rId25"/>
    <p:sldId id="282" r:id="rId26"/>
    <p:sldId id="281" r:id="rId27"/>
    <p:sldId id="280"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CFA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101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templateswise.com/machine-learning-powerpoint-template/"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3f55c97ca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Source: </a:t>
            </a:r>
            <a:r>
              <a:rPr lang="en" u="sng">
                <a:solidFill>
                  <a:schemeClr val="hlink"/>
                </a:solidFill>
                <a:hlinkClick r:id="rId3"/>
              </a:rPr>
              <a:t>https://www.templateswise.com/machine-learning-powerpoint-template/</a:t>
            </a:r>
            <a:r>
              <a:rPr lang="en"/>
              <a:t> </a:t>
            </a:r>
            <a:endParaRPr/>
          </a:p>
        </p:txBody>
      </p:sp>
      <p:sp>
        <p:nvSpPr>
          <p:cNvPr id="259" name="Google Shape;259;g13f55c97ca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3f55c668ec_2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13f55c668ec_2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3f55c668ec_2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g13f55c668ec_2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3f55c668ec_2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g13f55c668ec_2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3f55c668ec_2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g13f55c668ec_2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 Templateswise.com - Machine Learning PPT">
  <p:cSld name="© Templateswise.com - Machine Learning PPT">
    <p:bg>
      <p:bgPr>
        <a:blipFill>
          <a:blip r:embed="rId2">
            <a:alphaModFix/>
          </a:blip>
          <a:stretch>
            <a:fillRect/>
          </a:stretch>
        </a:blipFill>
        <a:effectLst/>
      </p:bgPr>
    </p:bg>
    <p:spTree>
      <p:nvGrpSpPr>
        <p:cNvPr id="1" name="Shape 56"/>
        <p:cNvGrpSpPr/>
        <p:nvPr/>
      </p:nvGrpSpPr>
      <p:grpSpPr>
        <a:xfrm>
          <a:off x="0" y="0"/>
          <a:ext cx="0" cy="0"/>
          <a:chOff x="0" y="0"/>
          <a:chExt cx="0" cy="0"/>
        </a:xfrm>
      </p:grpSpPr>
      <p:sp>
        <p:nvSpPr>
          <p:cNvPr id="57" name="Google Shape;57;p1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A5A5A5"/>
                </a:solidFill>
                <a:latin typeface="Calibri"/>
                <a:ea typeface="Calibri"/>
                <a:cs typeface="Calibri"/>
                <a:sym typeface="Calibri"/>
              </a:defRPr>
            </a:lvl1pPr>
            <a:lvl2pPr marL="0" lvl="1" indent="0" algn="r">
              <a:spcBef>
                <a:spcPts val="0"/>
              </a:spcBef>
              <a:buNone/>
              <a:defRPr sz="1200" b="0" i="0" u="none" strike="noStrike" cap="none">
                <a:solidFill>
                  <a:srgbClr val="A5A5A5"/>
                </a:solidFill>
                <a:latin typeface="Calibri"/>
                <a:ea typeface="Calibri"/>
                <a:cs typeface="Calibri"/>
                <a:sym typeface="Calibri"/>
              </a:defRPr>
            </a:lvl2pPr>
            <a:lvl3pPr marL="0" lvl="2" indent="0" algn="r">
              <a:spcBef>
                <a:spcPts val="0"/>
              </a:spcBef>
              <a:buNone/>
              <a:defRPr sz="1200" b="0" i="0" u="none" strike="noStrike" cap="none">
                <a:solidFill>
                  <a:srgbClr val="A5A5A5"/>
                </a:solidFill>
                <a:latin typeface="Calibri"/>
                <a:ea typeface="Calibri"/>
                <a:cs typeface="Calibri"/>
                <a:sym typeface="Calibri"/>
              </a:defRPr>
            </a:lvl3pPr>
            <a:lvl4pPr marL="0" lvl="3" indent="0" algn="r">
              <a:spcBef>
                <a:spcPts val="0"/>
              </a:spcBef>
              <a:buNone/>
              <a:defRPr sz="1200" b="0" i="0" u="none" strike="noStrike" cap="none">
                <a:solidFill>
                  <a:srgbClr val="A5A5A5"/>
                </a:solidFill>
                <a:latin typeface="Calibri"/>
                <a:ea typeface="Calibri"/>
                <a:cs typeface="Calibri"/>
                <a:sym typeface="Calibri"/>
              </a:defRPr>
            </a:lvl4pPr>
            <a:lvl5pPr marL="0" lvl="4" indent="0" algn="r">
              <a:spcBef>
                <a:spcPts val="0"/>
              </a:spcBef>
              <a:buNone/>
              <a:defRPr sz="1200" b="0" i="0" u="none" strike="noStrike" cap="none">
                <a:solidFill>
                  <a:srgbClr val="A5A5A5"/>
                </a:solidFill>
                <a:latin typeface="Calibri"/>
                <a:ea typeface="Calibri"/>
                <a:cs typeface="Calibri"/>
                <a:sym typeface="Calibri"/>
              </a:defRPr>
            </a:lvl5pPr>
            <a:lvl6pPr marL="0" lvl="5" indent="0" algn="r">
              <a:spcBef>
                <a:spcPts val="0"/>
              </a:spcBef>
              <a:buNone/>
              <a:defRPr sz="1200" b="0" i="0" u="none" strike="noStrike" cap="none">
                <a:solidFill>
                  <a:srgbClr val="A5A5A5"/>
                </a:solidFill>
                <a:latin typeface="Calibri"/>
                <a:ea typeface="Calibri"/>
                <a:cs typeface="Calibri"/>
                <a:sym typeface="Calibri"/>
              </a:defRPr>
            </a:lvl6pPr>
            <a:lvl7pPr marL="0" lvl="6" indent="0" algn="r">
              <a:spcBef>
                <a:spcPts val="0"/>
              </a:spcBef>
              <a:buNone/>
              <a:defRPr sz="1200" b="0" i="0" u="none" strike="noStrike" cap="none">
                <a:solidFill>
                  <a:srgbClr val="A5A5A5"/>
                </a:solidFill>
                <a:latin typeface="Calibri"/>
                <a:ea typeface="Calibri"/>
                <a:cs typeface="Calibri"/>
                <a:sym typeface="Calibri"/>
              </a:defRPr>
            </a:lvl7pPr>
            <a:lvl8pPr marL="0" lvl="7" indent="0" algn="r">
              <a:spcBef>
                <a:spcPts val="0"/>
              </a:spcBef>
              <a:buNone/>
              <a:defRPr sz="1200" b="0" i="0" u="none" strike="noStrike" cap="none">
                <a:solidFill>
                  <a:srgbClr val="A5A5A5"/>
                </a:solidFill>
                <a:latin typeface="Calibri"/>
                <a:ea typeface="Calibri"/>
                <a:cs typeface="Calibri"/>
                <a:sym typeface="Calibri"/>
              </a:defRPr>
            </a:lvl8pPr>
            <a:lvl9pPr marL="0" lvl="8" indent="0" algn="r">
              <a:spcBef>
                <a:spcPts val="0"/>
              </a:spcBef>
              <a:buNone/>
              <a:defRPr sz="1200" b="0" i="0" u="none" strike="noStrike" cap="none">
                <a:solidFill>
                  <a:srgbClr val="A5A5A5"/>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14"/>
          <p:cNvSpPr txBox="1">
            <a:spLocks noGrp="1"/>
          </p:cNvSpPr>
          <p:nvPr>
            <p:ph type="title"/>
          </p:nvPr>
        </p:nvSpPr>
        <p:spPr>
          <a:xfrm>
            <a:off x="4860032" y="1779662"/>
            <a:ext cx="3848291" cy="857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3900"/>
              <a:buFont typeface="Calibri"/>
              <a:buNone/>
              <a:defRPr sz="39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4"/>
          <p:cNvSpPr txBox="1">
            <a:spLocks noGrp="1"/>
          </p:cNvSpPr>
          <p:nvPr>
            <p:ph type="body" idx="1"/>
          </p:nvPr>
        </p:nvSpPr>
        <p:spPr>
          <a:xfrm>
            <a:off x="5024120" y="2427734"/>
            <a:ext cx="3672408" cy="452437"/>
          </a:xfrm>
          <a:prstGeom prst="rect">
            <a:avLst/>
          </a:prstGeom>
          <a:noFill/>
          <a:ln>
            <a:noFill/>
          </a:ln>
        </p:spPr>
        <p:txBody>
          <a:bodyPr spcFirstLastPara="1" wrap="square" lIns="91425" tIns="45700" rIns="91425" bIns="45700" anchor="ctr" anchorCtr="0">
            <a:noAutofit/>
          </a:bodyPr>
          <a:lstStyle>
            <a:lvl1pPr marL="457200" lvl="0" indent="-228600" algn="l">
              <a:spcBef>
                <a:spcPts val="360"/>
              </a:spcBef>
              <a:spcAft>
                <a:spcPts val="0"/>
              </a:spcAft>
              <a:buClr>
                <a:schemeClr val="lt1"/>
              </a:buClr>
              <a:buSzPts val="1800"/>
              <a:buNone/>
              <a:defRPr sz="1800">
                <a:solidFill>
                  <a:schemeClr val="l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62" name="Google Shape;62;p14"/>
          <p:cNvGrpSpPr/>
          <p:nvPr/>
        </p:nvGrpSpPr>
        <p:grpSpPr>
          <a:xfrm>
            <a:off x="6958036" y="2967073"/>
            <a:ext cx="808040" cy="808047"/>
            <a:chOff x="6958036" y="2967073"/>
            <a:chExt cx="808040" cy="808047"/>
          </a:xfrm>
        </p:grpSpPr>
        <p:sp>
          <p:nvSpPr>
            <p:cNvPr id="63" name="Google Shape;63;p14"/>
            <p:cNvSpPr/>
            <p:nvPr/>
          </p:nvSpPr>
          <p:spPr>
            <a:xfrm>
              <a:off x="6958036" y="2967073"/>
              <a:ext cx="808040" cy="808047"/>
            </a:xfrm>
            <a:custGeom>
              <a:avLst/>
              <a:gdLst/>
              <a:ahLst/>
              <a:cxnLst/>
              <a:rect l="l" t="t" r="r" b="b"/>
              <a:pathLst>
                <a:path w="1017" h="1017" extrusionOk="0">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49CFA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14"/>
            <p:cNvSpPr/>
            <p:nvPr/>
          </p:nvSpPr>
          <p:spPr>
            <a:xfrm>
              <a:off x="7075512" y="3165513"/>
              <a:ext cx="574677" cy="360367"/>
            </a:xfrm>
            <a:custGeom>
              <a:avLst/>
              <a:gdLst/>
              <a:ahLst/>
              <a:cxnLst/>
              <a:rect l="l" t="t" r="r" b="b"/>
              <a:pathLst>
                <a:path w="726" h="454" extrusionOk="0">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65" name="Google Shape;65;p14"/>
          <p:cNvGrpSpPr/>
          <p:nvPr/>
        </p:nvGrpSpPr>
        <p:grpSpPr>
          <a:xfrm>
            <a:off x="5967433" y="2967073"/>
            <a:ext cx="808040" cy="808047"/>
            <a:chOff x="5967433" y="2967073"/>
            <a:chExt cx="808040" cy="808047"/>
          </a:xfrm>
        </p:grpSpPr>
        <p:sp>
          <p:nvSpPr>
            <p:cNvPr id="66" name="Google Shape;66;p14"/>
            <p:cNvSpPr/>
            <p:nvPr/>
          </p:nvSpPr>
          <p:spPr>
            <a:xfrm>
              <a:off x="5967433" y="2967073"/>
              <a:ext cx="808040" cy="808047"/>
            </a:xfrm>
            <a:custGeom>
              <a:avLst/>
              <a:gdLst/>
              <a:ahLst/>
              <a:cxnLst/>
              <a:rect l="l" t="t" r="r" b="b"/>
              <a:pathLst>
                <a:path w="1017" h="1017" extrusionOk="0">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49CFA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 name="Google Shape;67;p14"/>
            <p:cNvSpPr/>
            <p:nvPr/>
          </p:nvSpPr>
          <p:spPr>
            <a:xfrm>
              <a:off x="6191271" y="3189326"/>
              <a:ext cx="360364" cy="363542"/>
            </a:xfrm>
            <a:custGeom>
              <a:avLst/>
              <a:gdLst/>
              <a:ahLst/>
              <a:cxnLst/>
              <a:rect l="l" t="t" r="r" b="b"/>
              <a:pathLst>
                <a:path w="455" h="456" extrusionOk="0">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 name="Google Shape;68;p14"/>
            <p:cNvSpPr/>
            <p:nvPr/>
          </p:nvSpPr>
          <p:spPr>
            <a:xfrm>
              <a:off x="6226196" y="3103600"/>
              <a:ext cx="17463" cy="74613"/>
            </a:xfrm>
            <a:custGeom>
              <a:avLst/>
              <a:gdLst/>
              <a:ahLst/>
              <a:cxnLst/>
              <a:rect l="l" t="t" r="r" b="b"/>
              <a:pathLst>
                <a:path w="22" h="93" extrusionOk="0">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69;p14"/>
            <p:cNvSpPr/>
            <p:nvPr/>
          </p:nvSpPr>
          <p:spPr>
            <a:xfrm>
              <a:off x="6256359" y="3103600"/>
              <a:ext cx="19050" cy="74613"/>
            </a:xfrm>
            <a:custGeom>
              <a:avLst/>
              <a:gdLst/>
              <a:ahLst/>
              <a:cxnLst/>
              <a:rect l="l" t="t" r="r" b="b"/>
              <a:pathLst>
                <a:path w="23" h="93" extrusionOk="0">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14"/>
            <p:cNvSpPr/>
            <p:nvPr/>
          </p:nvSpPr>
          <p:spPr>
            <a:xfrm>
              <a:off x="6286521" y="3103600"/>
              <a:ext cx="19050" cy="74613"/>
            </a:xfrm>
            <a:custGeom>
              <a:avLst/>
              <a:gdLst/>
              <a:ahLst/>
              <a:cxnLst/>
              <a:rect l="l" t="t" r="r" b="b"/>
              <a:pathLst>
                <a:path w="23" h="93" extrusionOk="0">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14"/>
            <p:cNvSpPr/>
            <p:nvPr/>
          </p:nvSpPr>
          <p:spPr>
            <a:xfrm>
              <a:off x="6316684" y="3103600"/>
              <a:ext cx="19050" cy="74613"/>
            </a:xfrm>
            <a:custGeom>
              <a:avLst/>
              <a:gdLst/>
              <a:ahLst/>
              <a:cxnLst/>
              <a:rect l="l" t="t" r="r" b="b"/>
              <a:pathLst>
                <a:path w="23" h="93" extrusionOk="0">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14"/>
            <p:cNvSpPr/>
            <p:nvPr/>
          </p:nvSpPr>
          <p:spPr>
            <a:xfrm>
              <a:off x="6346847" y="3103600"/>
              <a:ext cx="19050" cy="74613"/>
            </a:xfrm>
            <a:custGeom>
              <a:avLst/>
              <a:gdLst/>
              <a:ahLst/>
              <a:cxnLst/>
              <a:rect l="l" t="t" r="r" b="b"/>
              <a:pathLst>
                <a:path w="23" h="93" extrusionOk="0">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14"/>
            <p:cNvSpPr/>
            <p:nvPr/>
          </p:nvSpPr>
          <p:spPr>
            <a:xfrm>
              <a:off x="6377009" y="3103600"/>
              <a:ext cx="19050" cy="74613"/>
            </a:xfrm>
            <a:custGeom>
              <a:avLst/>
              <a:gdLst/>
              <a:ahLst/>
              <a:cxnLst/>
              <a:rect l="l" t="t" r="r" b="b"/>
              <a:pathLst>
                <a:path w="23" h="93" extrusionOk="0">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14"/>
            <p:cNvSpPr/>
            <p:nvPr/>
          </p:nvSpPr>
          <p:spPr>
            <a:xfrm>
              <a:off x="6408759" y="3103600"/>
              <a:ext cx="17463" cy="74613"/>
            </a:xfrm>
            <a:custGeom>
              <a:avLst/>
              <a:gdLst/>
              <a:ahLst/>
              <a:cxnLst/>
              <a:rect l="l" t="t" r="r" b="b"/>
              <a:pathLst>
                <a:path w="21" h="93" extrusionOk="0">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14"/>
            <p:cNvSpPr/>
            <p:nvPr/>
          </p:nvSpPr>
          <p:spPr>
            <a:xfrm>
              <a:off x="6438922" y="3103600"/>
              <a:ext cx="17463" cy="74613"/>
            </a:xfrm>
            <a:custGeom>
              <a:avLst/>
              <a:gdLst/>
              <a:ahLst/>
              <a:cxnLst/>
              <a:rect l="l" t="t" r="r" b="b"/>
              <a:pathLst>
                <a:path w="21" h="93" extrusionOk="0">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14"/>
            <p:cNvSpPr/>
            <p:nvPr/>
          </p:nvSpPr>
          <p:spPr>
            <a:xfrm>
              <a:off x="6499247" y="3103600"/>
              <a:ext cx="17463" cy="74613"/>
            </a:xfrm>
            <a:custGeom>
              <a:avLst/>
              <a:gdLst/>
              <a:ahLst/>
              <a:cxnLst/>
              <a:rect l="l" t="t" r="r" b="b"/>
              <a:pathLst>
                <a:path w="21" h="93" extrusionOk="0">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14"/>
            <p:cNvSpPr/>
            <p:nvPr/>
          </p:nvSpPr>
          <p:spPr>
            <a:xfrm>
              <a:off x="6469085" y="3103600"/>
              <a:ext cx="17463" cy="74613"/>
            </a:xfrm>
            <a:custGeom>
              <a:avLst/>
              <a:gdLst/>
              <a:ahLst/>
              <a:cxnLst/>
              <a:rect l="l" t="t" r="r" b="b"/>
              <a:pathLst>
                <a:path w="21" h="93" extrusionOk="0">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14"/>
            <p:cNvSpPr/>
            <p:nvPr/>
          </p:nvSpPr>
          <p:spPr>
            <a:xfrm>
              <a:off x="6499247" y="3563980"/>
              <a:ext cx="17463" cy="74613"/>
            </a:xfrm>
            <a:custGeom>
              <a:avLst/>
              <a:gdLst/>
              <a:ahLst/>
              <a:cxnLst/>
              <a:rect l="l" t="t" r="r" b="b"/>
              <a:pathLst>
                <a:path w="21" h="93" extrusionOk="0">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14"/>
            <p:cNvSpPr/>
            <p:nvPr/>
          </p:nvSpPr>
          <p:spPr>
            <a:xfrm>
              <a:off x="6469085" y="3563980"/>
              <a:ext cx="17463" cy="74613"/>
            </a:xfrm>
            <a:custGeom>
              <a:avLst/>
              <a:gdLst/>
              <a:ahLst/>
              <a:cxnLst/>
              <a:rect l="l" t="t" r="r" b="b"/>
              <a:pathLst>
                <a:path w="21" h="93" extrusionOk="0">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14"/>
            <p:cNvSpPr/>
            <p:nvPr/>
          </p:nvSpPr>
          <p:spPr>
            <a:xfrm>
              <a:off x="6438922" y="3563980"/>
              <a:ext cx="17463" cy="74613"/>
            </a:xfrm>
            <a:custGeom>
              <a:avLst/>
              <a:gdLst/>
              <a:ahLst/>
              <a:cxnLst/>
              <a:rect l="l" t="t" r="r" b="b"/>
              <a:pathLst>
                <a:path w="21" h="93" extrusionOk="0">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14"/>
            <p:cNvSpPr/>
            <p:nvPr/>
          </p:nvSpPr>
          <p:spPr>
            <a:xfrm>
              <a:off x="6408759" y="3563980"/>
              <a:ext cx="17463" cy="74613"/>
            </a:xfrm>
            <a:custGeom>
              <a:avLst/>
              <a:gdLst/>
              <a:ahLst/>
              <a:cxnLst/>
              <a:rect l="l" t="t" r="r" b="b"/>
              <a:pathLst>
                <a:path w="21" h="93" extrusionOk="0">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14"/>
            <p:cNvSpPr/>
            <p:nvPr/>
          </p:nvSpPr>
          <p:spPr>
            <a:xfrm>
              <a:off x="6377009" y="3563980"/>
              <a:ext cx="19050" cy="74613"/>
            </a:xfrm>
            <a:custGeom>
              <a:avLst/>
              <a:gdLst/>
              <a:ahLst/>
              <a:cxnLst/>
              <a:rect l="l" t="t" r="r" b="b"/>
              <a:pathLst>
                <a:path w="23" h="93" extrusionOk="0">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14"/>
            <p:cNvSpPr/>
            <p:nvPr/>
          </p:nvSpPr>
          <p:spPr>
            <a:xfrm>
              <a:off x="6346847" y="3563980"/>
              <a:ext cx="19050" cy="74613"/>
            </a:xfrm>
            <a:custGeom>
              <a:avLst/>
              <a:gdLst/>
              <a:ahLst/>
              <a:cxnLst/>
              <a:rect l="l" t="t" r="r" b="b"/>
              <a:pathLst>
                <a:path w="23" h="93" extrusionOk="0">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14"/>
            <p:cNvSpPr/>
            <p:nvPr/>
          </p:nvSpPr>
          <p:spPr>
            <a:xfrm>
              <a:off x="6316684" y="3563980"/>
              <a:ext cx="19050" cy="74613"/>
            </a:xfrm>
            <a:custGeom>
              <a:avLst/>
              <a:gdLst/>
              <a:ahLst/>
              <a:cxnLst/>
              <a:rect l="l" t="t" r="r" b="b"/>
              <a:pathLst>
                <a:path w="23" h="93" extrusionOk="0">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14"/>
            <p:cNvSpPr/>
            <p:nvPr/>
          </p:nvSpPr>
          <p:spPr>
            <a:xfrm>
              <a:off x="6286521" y="3563980"/>
              <a:ext cx="19050" cy="74613"/>
            </a:xfrm>
            <a:custGeom>
              <a:avLst/>
              <a:gdLst/>
              <a:ahLst/>
              <a:cxnLst/>
              <a:rect l="l" t="t" r="r" b="b"/>
              <a:pathLst>
                <a:path w="23" h="93" extrusionOk="0">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14"/>
            <p:cNvSpPr/>
            <p:nvPr/>
          </p:nvSpPr>
          <p:spPr>
            <a:xfrm>
              <a:off x="6226196" y="3563980"/>
              <a:ext cx="17463" cy="74613"/>
            </a:xfrm>
            <a:custGeom>
              <a:avLst/>
              <a:gdLst/>
              <a:ahLst/>
              <a:cxnLst/>
              <a:rect l="l" t="t" r="r" b="b"/>
              <a:pathLst>
                <a:path w="22" h="93" extrusionOk="0">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14"/>
            <p:cNvSpPr/>
            <p:nvPr/>
          </p:nvSpPr>
          <p:spPr>
            <a:xfrm>
              <a:off x="6256359" y="3563980"/>
              <a:ext cx="19050" cy="74613"/>
            </a:xfrm>
            <a:custGeom>
              <a:avLst/>
              <a:gdLst/>
              <a:ahLst/>
              <a:cxnLst/>
              <a:rect l="l" t="t" r="r" b="b"/>
              <a:pathLst>
                <a:path w="23" h="93" extrusionOk="0">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14"/>
            <p:cNvSpPr/>
            <p:nvPr/>
          </p:nvSpPr>
          <p:spPr>
            <a:xfrm>
              <a:off x="6103958" y="3498892"/>
              <a:ext cx="74613" cy="17463"/>
            </a:xfrm>
            <a:custGeom>
              <a:avLst/>
              <a:gdLst/>
              <a:ahLst/>
              <a:cxnLst/>
              <a:rect l="l" t="t" r="r" b="b"/>
              <a:pathLst>
                <a:path w="95" h="23" extrusionOk="0">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14"/>
            <p:cNvSpPr/>
            <p:nvPr/>
          </p:nvSpPr>
          <p:spPr>
            <a:xfrm>
              <a:off x="6103958" y="3468729"/>
              <a:ext cx="74613" cy="17463"/>
            </a:xfrm>
            <a:custGeom>
              <a:avLst/>
              <a:gdLst/>
              <a:ahLst/>
              <a:cxnLst/>
              <a:rect l="l" t="t" r="r" b="b"/>
              <a:pathLst>
                <a:path w="95" h="22" extrusionOk="0">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14"/>
            <p:cNvSpPr/>
            <p:nvPr/>
          </p:nvSpPr>
          <p:spPr>
            <a:xfrm>
              <a:off x="6103958" y="3438566"/>
              <a:ext cx="74613" cy="17463"/>
            </a:xfrm>
            <a:custGeom>
              <a:avLst/>
              <a:gdLst/>
              <a:ahLst/>
              <a:cxnLst/>
              <a:rect l="l" t="t" r="r" b="b"/>
              <a:pathLst>
                <a:path w="95" h="22" extrusionOk="0">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14"/>
            <p:cNvSpPr/>
            <p:nvPr/>
          </p:nvSpPr>
          <p:spPr>
            <a:xfrm>
              <a:off x="6103958" y="3408403"/>
              <a:ext cx="74613" cy="17463"/>
            </a:xfrm>
            <a:custGeom>
              <a:avLst/>
              <a:gdLst/>
              <a:ahLst/>
              <a:cxnLst/>
              <a:rect l="l" t="t" r="r" b="b"/>
              <a:pathLst>
                <a:path w="95" h="22" extrusionOk="0">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14"/>
            <p:cNvSpPr/>
            <p:nvPr/>
          </p:nvSpPr>
          <p:spPr>
            <a:xfrm>
              <a:off x="6103958" y="3378241"/>
              <a:ext cx="74613" cy="15875"/>
            </a:xfrm>
            <a:custGeom>
              <a:avLst/>
              <a:gdLst/>
              <a:ahLst/>
              <a:cxnLst/>
              <a:rect l="l" t="t" r="r" b="b"/>
              <a:pathLst>
                <a:path w="95" h="22" extrusionOk="0">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14"/>
            <p:cNvSpPr/>
            <p:nvPr/>
          </p:nvSpPr>
          <p:spPr>
            <a:xfrm>
              <a:off x="6103958" y="3348078"/>
              <a:ext cx="74613" cy="15875"/>
            </a:xfrm>
            <a:custGeom>
              <a:avLst/>
              <a:gdLst/>
              <a:ahLst/>
              <a:cxnLst/>
              <a:rect l="l" t="t" r="r" b="b"/>
              <a:pathLst>
                <a:path w="95" h="22" extrusionOk="0">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14"/>
            <p:cNvSpPr/>
            <p:nvPr/>
          </p:nvSpPr>
          <p:spPr>
            <a:xfrm>
              <a:off x="6103958" y="3317915"/>
              <a:ext cx="74613" cy="15875"/>
            </a:xfrm>
            <a:custGeom>
              <a:avLst/>
              <a:gdLst/>
              <a:ahLst/>
              <a:cxnLst/>
              <a:rect l="l" t="t" r="r" b="b"/>
              <a:pathLst>
                <a:path w="95" h="22" extrusionOk="0">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14"/>
            <p:cNvSpPr/>
            <p:nvPr/>
          </p:nvSpPr>
          <p:spPr>
            <a:xfrm>
              <a:off x="6103958" y="3287752"/>
              <a:ext cx="74613" cy="15875"/>
            </a:xfrm>
            <a:custGeom>
              <a:avLst/>
              <a:gdLst/>
              <a:ahLst/>
              <a:cxnLst/>
              <a:rect l="l" t="t" r="r" b="b"/>
              <a:pathLst>
                <a:path w="95" h="22" extrusionOk="0">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14"/>
            <p:cNvSpPr/>
            <p:nvPr/>
          </p:nvSpPr>
          <p:spPr>
            <a:xfrm>
              <a:off x="6103958" y="3225839"/>
              <a:ext cx="74613" cy="17463"/>
            </a:xfrm>
            <a:custGeom>
              <a:avLst/>
              <a:gdLst/>
              <a:ahLst/>
              <a:cxnLst/>
              <a:rect l="l" t="t" r="r" b="b"/>
              <a:pathLst>
                <a:path w="95" h="23" extrusionOk="0">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14"/>
            <p:cNvSpPr/>
            <p:nvPr/>
          </p:nvSpPr>
          <p:spPr>
            <a:xfrm>
              <a:off x="6103958" y="3256002"/>
              <a:ext cx="74613" cy="17463"/>
            </a:xfrm>
            <a:custGeom>
              <a:avLst/>
              <a:gdLst/>
              <a:ahLst/>
              <a:cxnLst/>
              <a:rect l="l" t="t" r="r" b="b"/>
              <a:pathLst>
                <a:path w="95" h="23" extrusionOk="0">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14"/>
            <p:cNvSpPr/>
            <p:nvPr/>
          </p:nvSpPr>
          <p:spPr>
            <a:xfrm>
              <a:off x="6564335" y="3225839"/>
              <a:ext cx="74613" cy="17463"/>
            </a:xfrm>
            <a:custGeom>
              <a:avLst/>
              <a:gdLst/>
              <a:ahLst/>
              <a:cxnLst/>
              <a:rect l="l" t="t" r="r" b="b"/>
              <a:pathLst>
                <a:path w="95" h="23" extrusionOk="0">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14"/>
            <p:cNvSpPr/>
            <p:nvPr/>
          </p:nvSpPr>
          <p:spPr>
            <a:xfrm>
              <a:off x="6564335" y="3256002"/>
              <a:ext cx="74613" cy="17463"/>
            </a:xfrm>
            <a:custGeom>
              <a:avLst/>
              <a:gdLst/>
              <a:ahLst/>
              <a:cxnLst/>
              <a:rect l="l" t="t" r="r" b="b"/>
              <a:pathLst>
                <a:path w="95" h="23" extrusionOk="0">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14"/>
            <p:cNvSpPr/>
            <p:nvPr/>
          </p:nvSpPr>
          <p:spPr>
            <a:xfrm>
              <a:off x="6564335" y="3287752"/>
              <a:ext cx="74613" cy="15875"/>
            </a:xfrm>
            <a:custGeom>
              <a:avLst/>
              <a:gdLst/>
              <a:ahLst/>
              <a:cxnLst/>
              <a:rect l="l" t="t" r="r" b="b"/>
              <a:pathLst>
                <a:path w="95" h="22" extrusionOk="0">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14"/>
            <p:cNvSpPr/>
            <p:nvPr/>
          </p:nvSpPr>
          <p:spPr>
            <a:xfrm>
              <a:off x="6564335" y="3317915"/>
              <a:ext cx="74613" cy="15875"/>
            </a:xfrm>
            <a:custGeom>
              <a:avLst/>
              <a:gdLst/>
              <a:ahLst/>
              <a:cxnLst/>
              <a:rect l="l" t="t" r="r" b="b"/>
              <a:pathLst>
                <a:path w="95" h="22" extrusionOk="0">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14"/>
            <p:cNvSpPr/>
            <p:nvPr/>
          </p:nvSpPr>
          <p:spPr>
            <a:xfrm>
              <a:off x="6564335" y="3348078"/>
              <a:ext cx="74613" cy="15875"/>
            </a:xfrm>
            <a:custGeom>
              <a:avLst/>
              <a:gdLst/>
              <a:ahLst/>
              <a:cxnLst/>
              <a:rect l="l" t="t" r="r" b="b"/>
              <a:pathLst>
                <a:path w="95" h="22" extrusionOk="0">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14"/>
            <p:cNvSpPr/>
            <p:nvPr/>
          </p:nvSpPr>
          <p:spPr>
            <a:xfrm>
              <a:off x="6564335" y="3378241"/>
              <a:ext cx="74613" cy="15875"/>
            </a:xfrm>
            <a:custGeom>
              <a:avLst/>
              <a:gdLst/>
              <a:ahLst/>
              <a:cxnLst/>
              <a:rect l="l" t="t" r="r" b="b"/>
              <a:pathLst>
                <a:path w="95" h="22" extrusionOk="0">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14"/>
            <p:cNvSpPr/>
            <p:nvPr/>
          </p:nvSpPr>
          <p:spPr>
            <a:xfrm>
              <a:off x="6564335" y="3408403"/>
              <a:ext cx="74613" cy="17463"/>
            </a:xfrm>
            <a:custGeom>
              <a:avLst/>
              <a:gdLst/>
              <a:ahLst/>
              <a:cxnLst/>
              <a:rect l="l" t="t" r="r" b="b"/>
              <a:pathLst>
                <a:path w="95" h="22" extrusionOk="0">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14"/>
            <p:cNvSpPr/>
            <p:nvPr/>
          </p:nvSpPr>
          <p:spPr>
            <a:xfrm>
              <a:off x="6564335" y="3438566"/>
              <a:ext cx="74613" cy="17463"/>
            </a:xfrm>
            <a:custGeom>
              <a:avLst/>
              <a:gdLst/>
              <a:ahLst/>
              <a:cxnLst/>
              <a:rect l="l" t="t" r="r" b="b"/>
              <a:pathLst>
                <a:path w="95" h="22" extrusionOk="0">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14"/>
            <p:cNvSpPr/>
            <p:nvPr/>
          </p:nvSpPr>
          <p:spPr>
            <a:xfrm>
              <a:off x="6564335" y="3498892"/>
              <a:ext cx="74613" cy="17463"/>
            </a:xfrm>
            <a:custGeom>
              <a:avLst/>
              <a:gdLst/>
              <a:ahLst/>
              <a:cxnLst/>
              <a:rect l="l" t="t" r="r" b="b"/>
              <a:pathLst>
                <a:path w="95" h="23" extrusionOk="0">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14"/>
            <p:cNvSpPr/>
            <p:nvPr/>
          </p:nvSpPr>
          <p:spPr>
            <a:xfrm>
              <a:off x="6564335" y="3468729"/>
              <a:ext cx="74613" cy="17463"/>
            </a:xfrm>
            <a:custGeom>
              <a:avLst/>
              <a:gdLst/>
              <a:ahLst/>
              <a:cxnLst/>
              <a:rect l="l" t="t" r="r" b="b"/>
              <a:pathLst>
                <a:path w="95" h="22" extrusionOk="0">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8" name="Google Shape;108;p14"/>
          <p:cNvGrpSpPr/>
          <p:nvPr/>
        </p:nvGrpSpPr>
        <p:grpSpPr>
          <a:xfrm>
            <a:off x="4978417" y="2967073"/>
            <a:ext cx="808040" cy="808047"/>
            <a:chOff x="4978417" y="2967073"/>
            <a:chExt cx="808040" cy="808047"/>
          </a:xfrm>
        </p:grpSpPr>
        <p:sp>
          <p:nvSpPr>
            <p:cNvPr id="109" name="Google Shape;109;p14"/>
            <p:cNvSpPr/>
            <p:nvPr/>
          </p:nvSpPr>
          <p:spPr>
            <a:xfrm>
              <a:off x="4978417" y="2967073"/>
              <a:ext cx="808040" cy="808047"/>
            </a:xfrm>
            <a:custGeom>
              <a:avLst/>
              <a:gdLst/>
              <a:ahLst/>
              <a:cxnLst/>
              <a:rect l="l" t="t" r="r" b="b"/>
              <a:pathLst>
                <a:path w="1018" h="1018" extrusionOk="0">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49CFA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14"/>
            <p:cNvSpPr/>
            <p:nvPr/>
          </p:nvSpPr>
          <p:spPr>
            <a:xfrm>
              <a:off x="5221305" y="3097250"/>
              <a:ext cx="325439" cy="428630"/>
            </a:xfrm>
            <a:custGeom>
              <a:avLst/>
              <a:gdLst/>
              <a:ahLst/>
              <a:cxnLst/>
              <a:rect l="l" t="t" r="r" b="b"/>
              <a:pathLst>
                <a:path w="409" h="539" extrusionOk="0">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14"/>
            <p:cNvSpPr/>
            <p:nvPr/>
          </p:nvSpPr>
          <p:spPr>
            <a:xfrm>
              <a:off x="5316556" y="3541755"/>
              <a:ext cx="134938" cy="28575"/>
            </a:xfrm>
            <a:custGeom>
              <a:avLst/>
              <a:gdLst/>
              <a:ahLst/>
              <a:cxnLst/>
              <a:rect l="l" t="t" r="r" b="b"/>
              <a:pathLst>
                <a:path w="171" h="36" extrusionOk="0">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14"/>
            <p:cNvSpPr/>
            <p:nvPr/>
          </p:nvSpPr>
          <p:spPr>
            <a:xfrm>
              <a:off x="5329256" y="3579856"/>
              <a:ext cx="107950" cy="28575"/>
            </a:xfrm>
            <a:custGeom>
              <a:avLst/>
              <a:gdLst/>
              <a:ahLst/>
              <a:cxnLst/>
              <a:rect l="l" t="t" r="r" b="b"/>
              <a:pathLst>
                <a:path w="136" h="35" extrusionOk="0">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14"/>
            <p:cNvSpPr/>
            <p:nvPr/>
          </p:nvSpPr>
          <p:spPr>
            <a:xfrm>
              <a:off x="5343543" y="3617956"/>
              <a:ext cx="80963" cy="28575"/>
            </a:xfrm>
            <a:custGeom>
              <a:avLst/>
              <a:gdLst/>
              <a:ahLst/>
              <a:cxnLst/>
              <a:rect l="l" t="t" r="r" b="b"/>
              <a:pathLst>
                <a:path w="102" h="36" extrusionOk="0">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 name="Google Shape;114;p14"/>
            <p:cNvSpPr/>
            <p:nvPr/>
          </p:nvSpPr>
          <p:spPr>
            <a:xfrm>
              <a:off x="5260993" y="3143288"/>
              <a:ext cx="100013" cy="133352"/>
            </a:xfrm>
            <a:custGeom>
              <a:avLst/>
              <a:gdLst/>
              <a:ahLst/>
              <a:cxnLst/>
              <a:rect l="l" t="t" r="r" b="b"/>
              <a:pathLst>
                <a:path w="126" h="167" extrusionOk="0">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chine Learning PPT 3">
  <p:cSld name="Machine Learning PPT 3">
    <p:spTree>
      <p:nvGrpSpPr>
        <p:cNvPr id="1" name="Shape 115"/>
        <p:cNvGrpSpPr/>
        <p:nvPr/>
      </p:nvGrpSpPr>
      <p:grpSpPr>
        <a:xfrm>
          <a:off x="0" y="0"/>
          <a:ext cx="0" cy="0"/>
          <a:chOff x="0" y="0"/>
          <a:chExt cx="0" cy="0"/>
        </a:xfrm>
      </p:grpSpPr>
      <p:sp>
        <p:nvSpPr>
          <p:cNvPr id="116" name="Google Shape;116;p15"/>
          <p:cNvSpPr/>
          <p:nvPr/>
        </p:nvSpPr>
        <p:spPr>
          <a:xfrm rot="5400000">
            <a:off x="-1642851" y="1642852"/>
            <a:ext cx="5143500" cy="1857796"/>
          </a:xfrm>
          <a:custGeom>
            <a:avLst/>
            <a:gdLst/>
            <a:ahLst/>
            <a:cxnLst/>
            <a:rect l="l" t="t" r="r" b="b"/>
            <a:pathLst>
              <a:path w="11520" h="933" extrusionOk="0">
                <a:moveTo>
                  <a:pt x="11520" y="0"/>
                </a:moveTo>
                <a:lnTo>
                  <a:pt x="0" y="507"/>
                </a:lnTo>
                <a:lnTo>
                  <a:pt x="0" y="933"/>
                </a:lnTo>
                <a:lnTo>
                  <a:pt x="11520" y="933"/>
                </a:lnTo>
                <a:lnTo>
                  <a:pt x="11520"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15"/>
          <p:cNvSpPr txBox="1">
            <a:spLocks noGrp="1"/>
          </p:cNvSpPr>
          <p:nvPr>
            <p:ph type="title"/>
          </p:nvPr>
        </p:nvSpPr>
        <p:spPr>
          <a:xfrm>
            <a:off x="1857798" y="915566"/>
            <a:ext cx="6829002" cy="8572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42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7F7F7F"/>
                </a:solidFill>
                <a:latin typeface="Calibri"/>
                <a:ea typeface="Calibri"/>
                <a:cs typeface="Calibri"/>
                <a:sym typeface="Calibri"/>
              </a:defRPr>
            </a:lvl1pPr>
            <a:lvl2pPr marL="0" lvl="1" indent="0" algn="r">
              <a:spcBef>
                <a:spcPts val="0"/>
              </a:spcBef>
              <a:buNone/>
              <a:defRPr sz="1200">
                <a:solidFill>
                  <a:srgbClr val="7F7F7F"/>
                </a:solidFill>
                <a:latin typeface="Calibri"/>
                <a:ea typeface="Calibri"/>
                <a:cs typeface="Calibri"/>
                <a:sym typeface="Calibri"/>
              </a:defRPr>
            </a:lvl2pPr>
            <a:lvl3pPr marL="0" lvl="2" indent="0" algn="r">
              <a:spcBef>
                <a:spcPts val="0"/>
              </a:spcBef>
              <a:buNone/>
              <a:defRPr sz="1200">
                <a:solidFill>
                  <a:srgbClr val="7F7F7F"/>
                </a:solidFill>
                <a:latin typeface="Calibri"/>
                <a:ea typeface="Calibri"/>
                <a:cs typeface="Calibri"/>
                <a:sym typeface="Calibri"/>
              </a:defRPr>
            </a:lvl3pPr>
            <a:lvl4pPr marL="0" lvl="3" indent="0" algn="r">
              <a:spcBef>
                <a:spcPts val="0"/>
              </a:spcBef>
              <a:buNone/>
              <a:defRPr sz="1200">
                <a:solidFill>
                  <a:srgbClr val="7F7F7F"/>
                </a:solidFill>
                <a:latin typeface="Calibri"/>
                <a:ea typeface="Calibri"/>
                <a:cs typeface="Calibri"/>
                <a:sym typeface="Calibri"/>
              </a:defRPr>
            </a:lvl4pPr>
            <a:lvl5pPr marL="0" lvl="4" indent="0" algn="r">
              <a:spcBef>
                <a:spcPts val="0"/>
              </a:spcBef>
              <a:buNone/>
              <a:defRPr sz="1200">
                <a:solidFill>
                  <a:srgbClr val="7F7F7F"/>
                </a:solidFill>
                <a:latin typeface="Calibri"/>
                <a:ea typeface="Calibri"/>
                <a:cs typeface="Calibri"/>
                <a:sym typeface="Calibri"/>
              </a:defRPr>
            </a:lvl5pPr>
            <a:lvl6pPr marL="0" lvl="5" indent="0" algn="r">
              <a:spcBef>
                <a:spcPts val="0"/>
              </a:spcBef>
              <a:buNone/>
              <a:defRPr sz="1200">
                <a:solidFill>
                  <a:srgbClr val="7F7F7F"/>
                </a:solidFill>
                <a:latin typeface="Calibri"/>
                <a:ea typeface="Calibri"/>
                <a:cs typeface="Calibri"/>
                <a:sym typeface="Calibri"/>
              </a:defRPr>
            </a:lvl6pPr>
            <a:lvl7pPr marL="0" lvl="6" indent="0" algn="r">
              <a:spcBef>
                <a:spcPts val="0"/>
              </a:spcBef>
              <a:buNone/>
              <a:defRPr sz="1200">
                <a:solidFill>
                  <a:srgbClr val="7F7F7F"/>
                </a:solidFill>
                <a:latin typeface="Calibri"/>
                <a:ea typeface="Calibri"/>
                <a:cs typeface="Calibri"/>
                <a:sym typeface="Calibri"/>
              </a:defRPr>
            </a:lvl7pPr>
            <a:lvl8pPr marL="0" lvl="7" indent="0" algn="r">
              <a:spcBef>
                <a:spcPts val="0"/>
              </a:spcBef>
              <a:buNone/>
              <a:defRPr sz="1200">
                <a:solidFill>
                  <a:srgbClr val="7F7F7F"/>
                </a:solidFill>
                <a:latin typeface="Calibri"/>
                <a:ea typeface="Calibri"/>
                <a:cs typeface="Calibri"/>
                <a:sym typeface="Calibri"/>
              </a:defRPr>
            </a:lvl8pPr>
            <a:lvl9pPr marL="0" lvl="8" indent="0" algn="r">
              <a:spcBef>
                <a:spcPts val="0"/>
              </a:spcBef>
              <a:buNone/>
              <a:defRPr sz="1200">
                <a:solidFill>
                  <a:srgbClr val="7F7F7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21" name="Google Shape;121;p15"/>
          <p:cNvSpPr/>
          <p:nvPr/>
        </p:nvSpPr>
        <p:spPr>
          <a:xfrm>
            <a:off x="3175" y="4805363"/>
            <a:ext cx="4763" cy="338138"/>
          </a:xfrm>
          <a:prstGeom prst="rect">
            <a:avLst/>
          </a:prstGeom>
          <a:solidFill>
            <a:srgbClr val="E7E9E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7F7F7F"/>
              </a:solidFill>
              <a:latin typeface="Calibri"/>
              <a:ea typeface="Calibri"/>
              <a:cs typeface="Calibri"/>
              <a:sym typeface="Calibri"/>
            </a:endParaRPr>
          </a:p>
        </p:txBody>
      </p:sp>
      <p:sp>
        <p:nvSpPr>
          <p:cNvPr id="122" name="Google Shape;122;p15"/>
          <p:cNvSpPr txBox="1">
            <a:spLocks noGrp="1"/>
          </p:cNvSpPr>
          <p:nvPr>
            <p:ph type="body" idx="1"/>
          </p:nvPr>
        </p:nvSpPr>
        <p:spPr>
          <a:xfrm>
            <a:off x="1857798" y="2057202"/>
            <a:ext cx="6818658" cy="2448272"/>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440"/>
              </a:spcBef>
              <a:spcAft>
                <a:spcPts val="0"/>
              </a:spcAft>
              <a:buClr>
                <a:schemeClr val="dk1"/>
              </a:buClr>
              <a:buSzPts val="2200"/>
              <a:buFont typeface="Arial"/>
              <a:buNone/>
              <a:defRPr sz="2200">
                <a:solidFill>
                  <a:schemeClr val="dk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chine Learning PPT 2">
  <p:cSld name="Machine Learning PPT 2">
    <p:bg>
      <p:bgPr>
        <a:blipFill>
          <a:blip r:embed="rId2">
            <a:alphaModFix/>
          </a:blip>
          <a:stretch>
            <a:fillRect/>
          </a:stretch>
        </a:blipFill>
        <a:effectLst/>
      </p:bgPr>
    </p:bg>
    <p:spTree>
      <p:nvGrpSpPr>
        <p:cNvPr id="1" name="Shape 123"/>
        <p:cNvGrpSpPr/>
        <p:nvPr/>
      </p:nvGrpSpPr>
      <p:grpSpPr>
        <a:xfrm>
          <a:off x="0" y="0"/>
          <a:ext cx="0" cy="0"/>
          <a:chOff x="0" y="0"/>
          <a:chExt cx="0" cy="0"/>
        </a:xfrm>
      </p:grpSpPr>
      <p:sp>
        <p:nvSpPr>
          <p:cNvPr id="124" name="Google Shape;124;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7F7F7F"/>
                </a:solidFill>
                <a:latin typeface="Calibri"/>
                <a:ea typeface="Calibri"/>
                <a:cs typeface="Calibri"/>
                <a:sym typeface="Calibri"/>
              </a:defRPr>
            </a:lvl1pPr>
            <a:lvl2pPr marL="0" lvl="1" indent="0" algn="r">
              <a:spcBef>
                <a:spcPts val="0"/>
              </a:spcBef>
              <a:buNone/>
              <a:defRPr sz="1200">
                <a:solidFill>
                  <a:srgbClr val="7F7F7F"/>
                </a:solidFill>
                <a:latin typeface="Calibri"/>
                <a:ea typeface="Calibri"/>
                <a:cs typeface="Calibri"/>
                <a:sym typeface="Calibri"/>
              </a:defRPr>
            </a:lvl2pPr>
            <a:lvl3pPr marL="0" lvl="2" indent="0" algn="r">
              <a:spcBef>
                <a:spcPts val="0"/>
              </a:spcBef>
              <a:buNone/>
              <a:defRPr sz="1200">
                <a:solidFill>
                  <a:srgbClr val="7F7F7F"/>
                </a:solidFill>
                <a:latin typeface="Calibri"/>
                <a:ea typeface="Calibri"/>
                <a:cs typeface="Calibri"/>
                <a:sym typeface="Calibri"/>
              </a:defRPr>
            </a:lvl3pPr>
            <a:lvl4pPr marL="0" lvl="3" indent="0" algn="r">
              <a:spcBef>
                <a:spcPts val="0"/>
              </a:spcBef>
              <a:buNone/>
              <a:defRPr sz="1200">
                <a:solidFill>
                  <a:srgbClr val="7F7F7F"/>
                </a:solidFill>
                <a:latin typeface="Calibri"/>
                <a:ea typeface="Calibri"/>
                <a:cs typeface="Calibri"/>
                <a:sym typeface="Calibri"/>
              </a:defRPr>
            </a:lvl4pPr>
            <a:lvl5pPr marL="0" lvl="4" indent="0" algn="r">
              <a:spcBef>
                <a:spcPts val="0"/>
              </a:spcBef>
              <a:buNone/>
              <a:defRPr sz="1200">
                <a:solidFill>
                  <a:srgbClr val="7F7F7F"/>
                </a:solidFill>
                <a:latin typeface="Calibri"/>
                <a:ea typeface="Calibri"/>
                <a:cs typeface="Calibri"/>
                <a:sym typeface="Calibri"/>
              </a:defRPr>
            </a:lvl5pPr>
            <a:lvl6pPr marL="0" lvl="5" indent="0" algn="r">
              <a:spcBef>
                <a:spcPts val="0"/>
              </a:spcBef>
              <a:buNone/>
              <a:defRPr sz="1200">
                <a:solidFill>
                  <a:srgbClr val="7F7F7F"/>
                </a:solidFill>
                <a:latin typeface="Calibri"/>
                <a:ea typeface="Calibri"/>
                <a:cs typeface="Calibri"/>
                <a:sym typeface="Calibri"/>
              </a:defRPr>
            </a:lvl6pPr>
            <a:lvl7pPr marL="0" lvl="6" indent="0" algn="r">
              <a:spcBef>
                <a:spcPts val="0"/>
              </a:spcBef>
              <a:buNone/>
              <a:defRPr sz="1200">
                <a:solidFill>
                  <a:srgbClr val="7F7F7F"/>
                </a:solidFill>
                <a:latin typeface="Calibri"/>
                <a:ea typeface="Calibri"/>
                <a:cs typeface="Calibri"/>
                <a:sym typeface="Calibri"/>
              </a:defRPr>
            </a:lvl7pPr>
            <a:lvl8pPr marL="0" lvl="7" indent="0" algn="r">
              <a:spcBef>
                <a:spcPts val="0"/>
              </a:spcBef>
              <a:buNone/>
              <a:defRPr sz="1200">
                <a:solidFill>
                  <a:srgbClr val="7F7F7F"/>
                </a:solidFill>
                <a:latin typeface="Calibri"/>
                <a:ea typeface="Calibri"/>
                <a:cs typeface="Calibri"/>
                <a:sym typeface="Calibri"/>
              </a:defRPr>
            </a:lvl8pPr>
            <a:lvl9pPr marL="0" lvl="8" indent="0" algn="r">
              <a:spcBef>
                <a:spcPts val="0"/>
              </a:spcBef>
              <a:buNone/>
              <a:defRPr sz="1200">
                <a:solidFill>
                  <a:srgbClr val="7F7F7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27" name="Google Shape;127;p16"/>
          <p:cNvSpPr/>
          <p:nvPr/>
        </p:nvSpPr>
        <p:spPr>
          <a:xfrm>
            <a:off x="3175" y="4805363"/>
            <a:ext cx="4763" cy="338138"/>
          </a:xfrm>
          <a:prstGeom prst="rect">
            <a:avLst/>
          </a:prstGeom>
          <a:solidFill>
            <a:srgbClr val="E7E9E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7F7F7F"/>
              </a:solidFill>
              <a:latin typeface="Calibri"/>
              <a:ea typeface="Calibri"/>
              <a:cs typeface="Calibri"/>
              <a:sym typeface="Calibri"/>
            </a:endParaRPr>
          </a:p>
        </p:txBody>
      </p:sp>
      <p:sp>
        <p:nvSpPr>
          <p:cNvPr id="128" name="Google Shape;128;p16"/>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2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16"/>
          <p:cNvSpPr txBox="1">
            <a:spLocks noGrp="1"/>
          </p:cNvSpPr>
          <p:nvPr>
            <p:ph type="body" idx="1"/>
          </p:nvPr>
        </p:nvSpPr>
        <p:spPr>
          <a:xfrm>
            <a:off x="3454400" y="2886754"/>
            <a:ext cx="2256946" cy="417031"/>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Clr>
                <a:schemeClr val="dk1"/>
              </a:buClr>
              <a:buSzPts val="2000"/>
              <a:buNone/>
              <a:defRPr sz="2000">
                <a:solidFill>
                  <a:schemeClr val="dk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0" name="Google Shape;130;p16"/>
          <p:cNvSpPr txBox="1">
            <a:spLocks noGrp="1"/>
          </p:cNvSpPr>
          <p:nvPr>
            <p:ph type="body" idx="2"/>
          </p:nvPr>
        </p:nvSpPr>
        <p:spPr>
          <a:xfrm>
            <a:off x="3454400" y="3319043"/>
            <a:ext cx="2256946" cy="1084773"/>
          </a:xfrm>
          <a:prstGeom prst="rect">
            <a:avLst/>
          </a:prstGeom>
          <a:noFill/>
          <a:ln>
            <a:noFill/>
          </a:ln>
        </p:spPr>
        <p:txBody>
          <a:bodyPr spcFirstLastPara="1" wrap="square" lIns="91425" tIns="45700" rIns="91425" bIns="45700" anchor="ctr" anchorCtr="0">
            <a:noAutofit/>
          </a:bodyPr>
          <a:lstStyle>
            <a:lvl1pPr marL="457200" lvl="0" indent="-228600" algn="ctr">
              <a:spcBef>
                <a:spcPts val="360"/>
              </a:spcBef>
              <a:spcAft>
                <a:spcPts val="0"/>
              </a:spcAft>
              <a:buClr>
                <a:srgbClr val="A9B2BD"/>
              </a:buClr>
              <a:buSzPts val="1800"/>
              <a:buNone/>
              <a:defRPr sz="1800">
                <a:solidFill>
                  <a:srgbClr val="A9B2BD"/>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1" name="Google Shape;131;p16"/>
          <p:cNvSpPr txBox="1">
            <a:spLocks noGrp="1"/>
          </p:cNvSpPr>
          <p:nvPr>
            <p:ph type="body" idx="3"/>
          </p:nvPr>
        </p:nvSpPr>
        <p:spPr>
          <a:xfrm>
            <a:off x="6131478" y="2886754"/>
            <a:ext cx="2256946" cy="417031"/>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Clr>
                <a:schemeClr val="dk1"/>
              </a:buClr>
              <a:buSzPts val="2000"/>
              <a:buNone/>
              <a:defRPr sz="2000">
                <a:solidFill>
                  <a:schemeClr val="dk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2" name="Google Shape;132;p16"/>
          <p:cNvSpPr txBox="1">
            <a:spLocks noGrp="1"/>
          </p:cNvSpPr>
          <p:nvPr>
            <p:ph type="body" idx="4"/>
          </p:nvPr>
        </p:nvSpPr>
        <p:spPr>
          <a:xfrm>
            <a:off x="6131478" y="3319043"/>
            <a:ext cx="2256946" cy="1084773"/>
          </a:xfrm>
          <a:prstGeom prst="rect">
            <a:avLst/>
          </a:prstGeom>
          <a:noFill/>
          <a:ln>
            <a:noFill/>
          </a:ln>
        </p:spPr>
        <p:txBody>
          <a:bodyPr spcFirstLastPara="1" wrap="square" lIns="91425" tIns="45700" rIns="91425" bIns="45700" anchor="ctr" anchorCtr="0">
            <a:noAutofit/>
          </a:bodyPr>
          <a:lstStyle>
            <a:lvl1pPr marL="457200" lvl="0" indent="-228600" algn="ctr">
              <a:spcBef>
                <a:spcPts val="360"/>
              </a:spcBef>
              <a:spcAft>
                <a:spcPts val="0"/>
              </a:spcAft>
              <a:buClr>
                <a:srgbClr val="A9B2BD"/>
              </a:buClr>
              <a:buSzPts val="1800"/>
              <a:buNone/>
              <a:defRPr sz="1800">
                <a:solidFill>
                  <a:srgbClr val="A9B2BD"/>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3" name="Google Shape;133;p16"/>
          <p:cNvSpPr txBox="1">
            <a:spLocks noGrp="1"/>
          </p:cNvSpPr>
          <p:nvPr>
            <p:ph type="body" idx="5"/>
          </p:nvPr>
        </p:nvSpPr>
        <p:spPr>
          <a:xfrm>
            <a:off x="755576" y="2886754"/>
            <a:ext cx="2256946" cy="417031"/>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Clr>
                <a:schemeClr val="dk1"/>
              </a:buClr>
              <a:buSzPts val="2000"/>
              <a:buNone/>
              <a:defRPr sz="2000">
                <a:solidFill>
                  <a:schemeClr val="dk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4" name="Google Shape;134;p16"/>
          <p:cNvSpPr txBox="1">
            <a:spLocks noGrp="1"/>
          </p:cNvSpPr>
          <p:nvPr>
            <p:ph type="body" idx="6"/>
          </p:nvPr>
        </p:nvSpPr>
        <p:spPr>
          <a:xfrm>
            <a:off x="755576" y="3319043"/>
            <a:ext cx="2256946" cy="1084773"/>
          </a:xfrm>
          <a:prstGeom prst="rect">
            <a:avLst/>
          </a:prstGeom>
          <a:noFill/>
          <a:ln>
            <a:noFill/>
          </a:ln>
        </p:spPr>
        <p:txBody>
          <a:bodyPr spcFirstLastPara="1" wrap="square" lIns="91425" tIns="45700" rIns="91425" bIns="45700" anchor="ctr" anchorCtr="0">
            <a:noAutofit/>
          </a:bodyPr>
          <a:lstStyle>
            <a:lvl1pPr marL="457200" lvl="0" indent="-228600" algn="ctr">
              <a:spcBef>
                <a:spcPts val="360"/>
              </a:spcBef>
              <a:spcAft>
                <a:spcPts val="0"/>
              </a:spcAft>
              <a:buClr>
                <a:srgbClr val="A9B2BD"/>
              </a:buClr>
              <a:buSzPts val="1800"/>
              <a:buNone/>
              <a:defRPr sz="1800">
                <a:solidFill>
                  <a:srgbClr val="A9B2BD"/>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135" name="Google Shape;135;p16"/>
          <p:cNvGrpSpPr/>
          <p:nvPr/>
        </p:nvGrpSpPr>
        <p:grpSpPr>
          <a:xfrm>
            <a:off x="6625641" y="1529963"/>
            <a:ext cx="1266206" cy="1266218"/>
            <a:chOff x="6958036" y="2967073"/>
            <a:chExt cx="808040" cy="808047"/>
          </a:xfrm>
        </p:grpSpPr>
        <p:sp>
          <p:nvSpPr>
            <p:cNvPr id="136" name="Google Shape;136;p16"/>
            <p:cNvSpPr/>
            <p:nvPr/>
          </p:nvSpPr>
          <p:spPr>
            <a:xfrm>
              <a:off x="6958036" y="2967073"/>
              <a:ext cx="808040" cy="808047"/>
            </a:xfrm>
            <a:custGeom>
              <a:avLst/>
              <a:gdLst/>
              <a:ahLst/>
              <a:cxnLst/>
              <a:rect l="l" t="t" r="r" b="b"/>
              <a:pathLst>
                <a:path w="1017" h="1017" extrusionOk="0">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646D7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6"/>
            <p:cNvSpPr/>
            <p:nvPr/>
          </p:nvSpPr>
          <p:spPr>
            <a:xfrm>
              <a:off x="7075512" y="3165513"/>
              <a:ext cx="574677" cy="360367"/>
            </a:xfrm>
            <a:custGeom>
              <a:avLst/>
              <a:gdLst/>
              <a:ahLst/>
              <a:cxnLst/>
              <a:rect l="l" t="t" r="r" b="b"/>
              <a:pathLst>
                <a:path w="726" h="454" extrusionOk="0">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38" name="Google Shape;138;p16"/>
          <p:cNvGrpSpPr/>
          <p:nvPr/>
        </p:nvGrpSpPr>
        <p:grpSpPr>
          <a:xfrm>
            <a:off x="3929507" y="1529963"/>
            <a:ext cx="1266206" cy="1266218"/>
            <a:chOff x="5967433" y="2967073"/>
            <a:chExt cx="808040" cy="808047"/>
          </a:xfrm>
        </p:grpSpPr>
        <p:sp>
          <p:nvSpPr>
            <p:cNvPr id="139" name="Google Shape;139;p16"/>
            <p:cNvSpPr/>
            <p:nvPr/>
          </p:nvSpPr>
          <p:spPr>
            <a:xfrm>
              <a:off x="5967433" y="2967073"/>
              <a:ext cx="808040" cy="808047"/>
            </a:xfrm>
            <a:custGeom>
              <a:avLst/>
              <a:gdLst/>
              <a:ahLst/>
              <a:cxnLst/>
              <a:rect l="l" t="t" r="r" b="b"/>
              <a:pathLst>
                <a:path w="1017" h="1017" extrusionOk="0">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646D7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16"/>
            <p:cNvSpPr/>
            <p:nvPr/>
          </p:nvSpPr>
          <p:spPr>
            <a:xfrm>
              <a:off x="6191271" y="3189326"/>
              <a:ext cx="360364" cy="363542"/>
            </a:xfrm>
            <a:custGeom>
              <a:avLst/>
              <a:gdLst/>
              <a:ahLst/>
              <a:cxnLst/>
              <a:rect l="l" t="t" r="r" b="b"/>
              <a:pathLst>
                <a:path w="455" h="456" extrusionOk="0">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6"/>
            <p:cNvSpPr/>
            <p:nvPr/>
          </p:nvSpPr>
          <p:spPr>
            <a:xfrm>
              <a:off x="6226196" y="3103600"/>
              <a:ext cx="17463" cy="74613"/>
            </a:xfrm>
            <a:custGeom>
              <a:avLst/>
              <a:gdLst/>
              <a:ahLst/>
              <a:cxnLst/>
              <a:rect l="l" t="t" r="r" b="b"/>
              <a:pathLst>
                <a:path w="22" h="93" extrusionOk="0">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16"/>
            <p:cNvSpPr/>
            <p:nvPr/>
          </p:nvSpPr>
          <p:spPr>
            <a:xfrm>
              <a:off x="6256359" y="3103600"/>
              <a:ext cx="19050" cy="74613"/>
            </a:xfrm>
            <a:custGeom>
              <a:avLst/>
              <a:gdLst/>
              <a:ahLst/>
              <a:cxnLst/>
              <a:rect l="l" t="t" r="r" b="b"/>
              <a:pathLst>
                <a:path w="23" h="93" extrusionOk="0">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16"/>
            <p:cNvSpPr/>
            <p:nvPr/>
          </p:nvSpPr>
          <p:spPr>
            <a:xfrm>
              <a:off x="6286521" y="3103600"/>
              <a:ext cx="19050" cy="74613"/>
            </a:xfrm>
            <a:custGeom>
              <a:avLst/>
              <a:gdLst/>
              <a:ahLst/>
              <a:cxnLst/>
              <a:rect l="l" t="t" r="r" b="b"/>
              <a:pathLst>
                <a:path w="23" h="93" extrusionOk="0">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16"/>
            <p:cNvSpPr/>
            <p:nvPr/>
          </p:nvSpPr>
          <p:spPr>
            <a:xfrm>
              <a:off x="6316684" y="3103600"/>
              <a:ext cx="19050" cy="74613"/>
            </a:xfrm>
            <a:custGeom>
              <a:avLst/>
              <a:gdLst/>
              <a:ahLst/>
              <a:cxnLst/>
              <a:rect l="l" t="t" r="r" b="b"/>
              <a:pathLst>
                <a:path w="23" h="93" extrusionOk="0">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16"/>
            <p:cNvSpPr/>
            <p:nvPr/>
          </p:nvSpPr>
          <p:spPr>
            <a:xfrm>
              <a:off x="6346847" y="3103600"/>
              <a:ext cx="19050" cy="74613"/>
            </a:xfrm>
            <a:custGeom>
              <a:avLst/>
              <a:gdLst/>
              <a:ahLst/>
              <a:cxnLst/>
              <a:rect l="l" t="t" r="r" b="b"/>
              <a:pathLst>
                <a:path w="23" h="93" extrusionOk="0">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16"/>
            <p:cNvSpPr/>
            <p:nvPr/>
          </p:nvSpPr>
          <p:spPr>
            <a:xfrm>
              <a:off x="6377009" y="3103600"/>
              <a:ext cx="19050" cy="74613"/>
            </a:xfrm>
            <a:custGeom>
              <a:avLst/>
              <a:gdLst/>
              <a:ahLst/>
              <a:cxnLst/>
              <a:rect l="l" t="t" r="r" b="b"/>
              <a:pathLst>
                <a:path w="23" h="93" extrusionOk="0">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 name="Google Shape;147;p16"/>
            <p:cNvSpPr/>
            <p:nvPr/>
          </p:nvSpPr>
          <p:spPr>
            <a:xfrm>
              <a:off x="6408759" y="3103600"/>
              <a:ext cx="17463" cy="74613"/>
            </a:xfrm>
            <a:custGeom>
              <a:avLst/>
              <a:gdLst/>
              <a:ahLst/>
              <a:cxnLst/>
              <a:rect l="l" t="t" r="r" b="b"/>
              <a:pathLst>
                <a:path w="21" h="93" extrusionOk="0">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Google Shape;148;p16"/>
            <p:cNvSpPr/>
            <p:nvPr/>
          </p:nvSpPr>
          <p:spPr>
            <a:xfrm>
              <a:off x="6438922" y="3103600"/>
              <a:ext cx="17463" cy="74613"/>
            </a:xfrm>
            <a:custGeom>
              <a:avLst/>
              <a:gdLst/>
              <a:ahLst/>
              <a:cxnLst/>
              <a:rect l="l" t="t" r="r" b="b"/>
              <a:pathLst>
                <a:path w="21" h="93" extrusionOk="0">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6"/>
            <p:cNvSpPr/>
            <p:nvPr/>
          </p:nvSpPr>
          <p:spPr>
            <a:xfrm>
              <a:off x="6499247" y="3103600"/>
              <a:ext cx="17463" cy="74613"/>
            </a:xfrm>
            <a:custGeom>
              <a:avLst/>
              <a:gdLst/>
              <a:ahLst/>
              <a:cxnLst/>
              <a:rect l="l" t="t" r="r" b="b"/>
              <a:pathLst>
                <a:path w="21" h="93" extrusionOk="0">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16"/>
            <p:cNvSpPr/>
            <p:nvPr/>
          </p:nvSpPr>
          <p:spPr>
            <a:xfrm>
              <a:off x="6469085" y="3103600"/>
              <a:ext cx="17463" cy="74613"/>
            </a:xfrm>
            <a:custGeom>
              <a:avLst/>
              <a:gdLst/>
              <a:ahLst/>
              <a:cxnLst/>
              <a:rect l="l" t="t" r="r" b="b"/>
              <a:pathLst>
                <a:path w="21" h="93" extrusionOk="0">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16"/>
            <p:cNvSpPr/>
            <p:nvPr/>
          </p:nvSpPr>
          <p:spPr>
            <a:xfrm>
              <a:off x="6499247" y="3563980"/>
              <a:ext cx="17463" cy="74613"/>
            </a:xfrm>
            <a:custGeom>
              <a:avLst/>
              <a:gdLst/>
              <a:ahLst/>
              <a:cxnLst/>
              <a:rect l="l" t="t" r="r" b="b"/>
              <a:pathLst>
                <a:path w="21" h="93" extrusionOk="0">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152;p16"/>
            <p:cNvSpPr/>
            <p:nvPr/>
          </p:nvSpPr>
          <p:spPr>
            <a:xfrm>
              <a:off x="6469085" y="3563980"/>
              <a:ext cx="17463" cy="74613"/>
            </a:xfrm>
            <a:custGeom>
              <a:avLst/>
              <a:gdLst/>
              <a:ahLst/>
              <a:cxnLst/>
              <a:rect l="l" t="t" r="r" b="b"/>
              <a:pathLst>
                <a:path w="21" h="93" extrusionOk="0">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16"/>
            <p:cNvSpPr/>
            <p:nvPr/>
          </p:nvSpPr>
          <p:spPr>
            <a:xfrm>
              <a:off x="6438922" y="3563980"/>
              <a:ext cx="17463" cy="74613"/>
            </a:xfrm>
            <a:custGeom>
              <a:avLst/>
              <a:gdLst/>
              <a:ahLst/>
              <a:cxnLst/>
              <a:rect l="l" t="t" r="r" b="b"/>
              <a:pathLst>
                <a:path w="21" h="93" extrusionOk="0">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16"/>
            <p:cNvSpPr/>
            <p:nvPr/>
          </p:nvSpPr>
          <p:spPr>
            <a:xfrm>
              <a:off x="6408759" y="3563980"/>
              <a:ext cx="17463" cy="74613"/>
            </a:xfrm>
            <a:custGeom>
              <a:avLst/>
              <a:gdLst/>
              <a:ahLst/>
              <a:cxnLst/>
              <a:rect l="l" t="t" r="r" b="b"/>
              <a:pathLst>
                <a:path w="21" h="93" extrusionOk="0">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16"/>
            <p:cNvSpPr/>
            <p:nvPr/>
          </p:nvSpPr>
          <p:spPr>
            <a:xfrm>
              <a:off x="6377009" y="3563980"/>
              <a:ext cx="19050" cy="74613"/>
            </a:xfrm>
            <a:custGeom>
              <a:avLst/>
              <a:gdLst/>
              <a:ahLst/>
              <a:cxnLst/>
              <a:rect l="l" t="t" r="r" b="b"/>
              <a:pathLst>
                <a:path w="23" h="93" extrusionOk="0">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6"/>
            <p:cNvSpPr/>
            <p:nvPr/>
          </p:nvSpPr>
          <p:spPr>
            <a:xfrm>
              <a:off x="6346847" y="3563980"/>
              <a:ext cx="19050" cy="74613"/>
            </a:xfrm>
            <a:custGeom>
              <a:avLst/>
              <a:gdLst/>
              <a:ahLst/>
              <a:cxnLst/>
              <a:rect l="l" t="t" r="r" b="b"/>
              <a:pathLst>
                <a:path w="23" h="93" extrusionOk="0">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6"/>
            <p:cNvSpPr/>
            <p:nvPr/>
          </p:nvSpPr>
          <p:spPr>
            <a:xfrm>
              <a:off x="6316684" y="3563980"/>
              <a:ext cx="19050" cy="74613"/>
            </a:xfrm>
            <a:custGeom>
              <a:avLst/>
              <a:gdLst/>
              <a:ahLst/>
              <a:cxnLst/>
              <a:rect l="l" t="t" r="r" b="b"/>
              <a:pathLst>
                <a:path w="23" h="93" extrusionOk="0">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6"/>
            <p:cNvSpPr/>
            <p:nvPr/>
          </p:nvSpPr>
          <p:spPr>
            <a:xfrm>
              <a:off x="6286521" y="3563980"/>
              <a:ext cx="19050" cy="74613"/>
            </a:xfrm>
            <a:custGeom>
              <a:avLst/>
              <a:gdLst/>
              <a:ahLst/>
              <a:cxnLst/>
              <a:rect l="l" t="t" r="r" b="b"/>
              <a:pathLst>
                <a:path w="23" h="93" extrusionOk="0">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 name="Google Shape;159;p16"/>
            <p:cNvSpPr/>
            <p:nvPr/>
          </p:nvSpPr>
          <p:spPr>
            <a:xfrm>
              <a:off x="6226196" y="3563980"/>
              <a:ext cx="17463" cy="74613"/>
            </a:xfrm>
            <a:custGeom>
              <a:avLst/>
              <a:gdLst/>
              <a:ahLst/>
              <a:cxnLst/>
              <a:rect l="l" t="t" r="r" b="b"/>
              <a:pathLst>
                <a:path w="22" h="93" extrusionOk="0">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Google Shape;160;p16"/>
            <p:cNvSpPr/>
            <p:nvPr/>
          </p:nvSpPr>
          <p:spPr>
            <a:xfrm>
              <a:off x="6256359" y="3563980"/>
              <a:ext cx="19050" cy="74613"/>
            </a:xfrm>
            <a:custGeom>
              <a:avLst/>
              <a:gdLst/>
              <a:ahLst/>
              <a:cxnLst/>
              <a:rect l="l" t="t" r="r" b="b"/>
              <a:pathLst>
                <a:path w="23" h="93" extrusionOk="0">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16"/>
            <p:cNvSpPr/>
            <p:nvPr/>
          </p:nvSpPr>
          <p:spPr>
            <a:xfrm>
              <a:off x="6103958" y="3498892"/>
              <a:ext cx="74613" cy="17463"/>
            </a:xfrm>
            <a:custGeom>
              <a:avLst/>
              <a:gdLst/>
              <a:ahLst/>
              <a:cxnLst/>
              <a:rect l="l" t="t" r="r" b="b"/>
              <a:pathLst>
                <a:path w="95" h="23" extrusionOk="0">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6"/>
            <p:cNvSpPr/>
            <p:nvPr/>
          </p:nvSpPr>
          <p:spPr>
            <a:xfrm>
              <a:off x="6103958" y="3468729"/>
              <a:ext cx="74613" cy="17463"/>
            </a:xfrm>
            <a:custGeom>
              <a:avLst/>
              <a:gdLst/>
              <a:ahLst/>
              <a:cxnLst/>
              <a:rect l="l" t="t" r="r" b="b"/>
              <a:pathLst>
                <a:path w="95" h="22" extrusionOk="0">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16"/>
            <p:cNvSpPr/>
            <p:nvPr/>
          </p:nvSpPr>
          <p:spPr>
            <a:xfrm>
              <a:off x="6103958" y="3438566"/>
              <a:ext cx="74613" cy="17463"/>
            </a:xfrm>
            <a:custGeom>
              <a:avLst/>
              <a:gdLst/>
              <a:ahLst/>
              <a:cxnLst/>
              <a:rect l="l" t="t" r="r" b="b"/>
              <a:pathLst>
                <a:path w="95" h="22" extrusionOk="0">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16"/>
            <p:cNvSpPr/>
            <p:nvPr/>
          </p:nvSpPr>
          <p:spPr>
            <a:xfrm>
              <a:off x="6103958" y="3408403"/>
              <a:ext cx="74613" cy="17463"/>
            </a:xfrm>
            <a:custGeom>
              <a:avLst/>
              <a:gdLst/>
              <a:ahLst/>
              <a:cxnLst/>
              <a:rect l="l" t="t" r="r" b="b"/>
              <a:pathLst>
                <a:path w="95" h="22" extrusionOk="0">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16"/>
            <p:cNvSpPr/>
            <p:nvPr/>
          </p:nvSpPr>
          <p:spPr>
            <a:xfrm>
              <a:off x="6103958" y="3378241"/>
              <a:ext cx="74613" cy="15875"/>
            </a:xfrm>
            <a:custGeom>
              <a:avLst/>
              <a:gdLst/>
              <a:ahLst/>
              <a:cxnLst/>
              <a:rect l="l" t="t" r="r" b="b"/>
              <a:pathLst>
                <a:path w="95" h="22" extrusionOk="0">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Google Shape;166;p16"/>
            <p:cNvSpPr/>
            <p:nvPr/>
          </p:nvSpPr>
          <p:spPr>
            <a:xfrm>
              <a:off x="6103958" y="3348078"/>
              <a:ext cx="74613" cy="15875"/>
            </a:xfrm>
            <a:custGeom>
              <a:avLst/>
              <a:gdLst/>
              <a:ahLst/>
              <a:cxnLst/>
              <a:rect l="l" t="t" r="r" b="b"/>
              <a:pathLst>
                <a:path w="95" h="22" extrusionOk="0">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Google Shape;167;p16"/>
            <p:cNvSpPr/>
            <p:nvPr/>
          </p:nvSpPr>
          <p:spPr>
            <a:xfrm>
              <a:off x="6103958" y="3317915"/>
              <a:ext cx="74613" cy="15875"/>
            </a:xfrm>
            <a:custGeom>
              <a:avLst/>
              <a:gdLst/>
              <a:ahLst/>
              <a:cxnLst/>
              <a:rect l="l" t="t" r="r" b="b"/>
              <a:pathLst>
                <a:path w="95" h="22" extrusionOk="0">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6"/>
            <p:cNvSpPr/>
            <p:nvPr/>
          </p:nvSpPr>
          <p:spPr>
            <a:xfrm>
              <a:off x="6103958" y="3287752"/>
              <a:ext cx="74613" cy="15875"/>
            </a:xfrm>
            <a:custGeom>
              <a:avLst/>
              <a:gdLst/>
              <a:ahLst/>
              <a:cxnLst/>
              <a:rect l="l" t="t" r="r" b="b"/>
              <a:pathLst>
                <a:path w="95" h="22" extrusionOk="0">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6"/>
            <p:cNvSpPr/>
            <p:nvPr/>
          </p:nvSpPr>
          <p:spPr>
            <a:xfrm>
              <a:off x="6103958" y="3225839"/>
              <a:ext cx="74613" cy="17463"/>
            </a:xfrm>
            <a:custGeom>
              <a:avLst/>
              <a:gdLst/>
              <a:ahLst/>
              <a:cxnLst/>
              <a:rect l="l" t="t" r="r" b="b"/>
              <a:pathLst>
                <a:path w="95" h="23" extrusionOk="0">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6"/>
            <p:cNvSpPr/>
            <p:nvPr/>
          </p:nvSpPr>
          <p:spPr>
            <a:xfrm>
              <a:off x="6103958" y="3256002"/>
              <a:ext cx="74613" cy="17463"/>
            </a:xfrm>
            <a:custGeom>
              <a:avLst/>
              <a:gdLst/>
              <a:ahLst/>
              <a:cxnLst/>
              <a:rect l="l" t="t" r="r" b="b"/>
              <a:pathLst>
                <a:path w="95" h="23" extrusionOk="0">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 name="Google Shape;171;p16"/>
            <p:cNvSpPr/>
            <p:nvPr/>
          </p:nvSpPr>
          <p:spPr>
            <a:xfrm>
              <a:off x="6564335" y="3225839"/>
              <a:ext cx="74613" cy="17463"/>
            </a:xfrm>
            <a:custGeom>
              <a:avLst/>
              <a:gdLst/>
              <a:ahLst/>
              <a:cxnLst/>
              <a:rect l="l" t="t" r="r" b="b"/>
              <a:pathLst>
                <a:path w="95" h="23" extrusionOk="0">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16"/>
            <p:cNvSpPr/>
            <p:nvPr/>
          </p:nvSpPr>
          <p:spPr>
            <a:xfrm>
              <a:off x="6564335" y="3256002"/>
              <a:ext cx="74613" cy="17463"/>
            </a:xfrm>
            <a:custGeom>
              <a:avLst/>
              <a:gdLst/>
              <a:ahLst/>
              <a:cxnLst/>
              <a:rect l="l" t="t" r="r" b="b"/>
              <a:pathLst>
                <a:path w="95" h="23" extrusionOk="0">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16"/>
            <p:cNvSpPr/>
            <p:nvPr/>
          </p:nvSpPr>
          <p:spPr>
            <a:xfrm>
              <a:off x="6564335" y="3287752"/>
              <a:ext cx="74613" cy="15875"/>
            </a:xfrm>
            <a:custGeom>
              <a:avLst/>
              <a:gdLst/>
              <a:ahLst/>
              <a:cxnLst/>
              <a:rect l="l" t="t" r="r" b="b"/>
              <a:pathLst>
                <a:path w="95" h="22" extrusionOk="0">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16"/>
            <p:cNvSpPr/>
            <p:nvPr/>
          </p:nvSpPr>
          <p:spPr>
            <a:xfrm>
              <a:off x="6564335" y="3317915"/>
              <a:ext cx="74613" cy="15875"/>
            </a:xfrm>
            <a:custGeom>
              <a:avLst/>
              <a:gdLst/>
              <a:ahLst/>
              <a:cxnLst/>
              <a:rect l="l" t="t" r="r" b="b"/>
              <a:pathLst>
                <a:path w="95" h="22" extrusionOk="0">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16"/>
            <p:cNvSpPr/>
            <p:nvPr/>
          </p:nvSpPr>
          <p:spPr>
            <a:xfrm>
              <a:off x="6564335" y="3348078"/>
              <a:ext cx="74613" cy="15875"/>
            </a:xfrm>
            <a:custGeom>
              <a:avLst/>
              <a:gdLst/>
              <a:ahLst/>
              <a:cxnLst/>
              <a:rect l="l" t="t" r="r" b="b"/>
              <a:pathLst>
                <a:path w="95" h="22" extrusionOk="0">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16"/>
            <p:cNvSpPr/>
            <p:nvPr/>
          </p:nvSpPr>
          <p:spPr>
            <a:xfrm>
              <a:off x="6564335" y="3378241"/>
              <a:ext cx="74613" cy="15875"/>
            </a:xfrm>
            <a:custGeom>
              <a:avLst/>
              <a:gdLst/>
              <a:ahLst/>
              <a:cxnLst/>
              <a:rect l="l" t="t" r="r" b="b"/>
              <a:pathLst>
                <a:path w="95" h="22" extrusionOk="0">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p16"/>
            <p:cNvSpPr/>
            <p:nvPr/>
          </p:nvSpPr>
          <p:spPr>
            <a:xfrm>
              <a:off x="6564335" y="3408403"/>
              <a:ext cx="74613" cy="17463"/>
            </a:xfrm>
            <a:custGeom>
              <a:avLst/>
              <a:gdLst/>
              <a:ahLst/>
              <a:cxnLst/>
              <a:rect l="l" t="t" r="r" b="b"/>
              <a:pathLst>
                <a:path w="95" h="22" extrusionOk="0">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Google Shape;178;p16"/>
            <p:cNvSpPr/>
            <p:nvPr/>
          </p:nvSpPr>
          <p:spPr>
            <a:xfrm>
              <a:off x="6564335" y="3438566"/>
              <a:ext cx="74613" cy="17463"/>
            </a:xfrm>
            <a:custGeom>
              <a:avLst/>
              <a:gdLst/>
              <a:ahLst/>
              <a:cxnLst/>
              <a:rect l="l" t="t" r="r" b="b"/>
              <a:pathLst>
                <a:path w="95" h="22" extrusionOk="0">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Google Shape;179;p16"/>
            <p:cNvSpPr/>
            <p:nvPr/>
          </p:nvSpPr>
          <p:spPr>
            <a:xfrm>
              <a:off x="6564335" y="3498892"/>
              <a:ext cx="74613" cy="17463"/>
            </a:xfrm>
            <a:custGeom>
              <a:avLst/>
              <a:gdLst/>
              <a:ahLst/>
              <a:cxnLst/>
              <a:rect l="l" t="t" r="r" b="b"/>
              <a:pathLst>
                <a:path w="95" h="23" extrusionOk="0">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16"/>
            <p:cNvSpPr/>
            <p:nvPr/>
          </p:nvSpPr>
          <p:spPr>
            <a:xfrm>
              <a:off x="6564335" y="3468729"/>
              <a:ext cx="74613" cy="17463"/>
            </a:xfrm>
            <a:custGeom>
              <a:avLst/>
              <a:gdLst/>
              <a:ahLst/>
              <a:cxnLst/>
              <a:rect l="l" t="t" r="r" b="b"/>
              <a:pathLst>
                <a:path w="95" h="22" extrusionOk="0">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81" name="Google Shape;181;p16"/>
          <p:cNvGrpSpPr/>
          <p:nvPr/>
        </p:nvGrpSpPr>
        <p:grpSpPr>
          <a:xfrm>
            <a:off x="1233373" y="1529963"/>
            <a:ext cx="1266206" cy="1266218"/>
            <a:chOff x="4978417" y="2967073"/>
            <a:chExt cx="808040" cy="808047"/>
          </a:xfrm>
        </p:grpSpPr>
        <p:sp>
          <p:nvSpPr>
            <p:cNvPr id="182" name="Google Shape;182;p16"/>
            <p:cNvSpPr/>
            <p:nvPr/>
          </p:nvSpPr>
          <p:spPr>
            <a:xfrm>
              <a:off x="4978417" y="2967073"/>
              <a:ext cx="808040" cy="808047"/>
            </a:xfrm>
            <a:custGeom>
              <a:avLst/>
              <a:gdLst/>
              <a:ahLst/>
              <a:cxnLst/>
              <a:rect l="l" t="t" r="r" b="b"/>
              <a:pathLst>
                <a:path w="1018" h="1018" extrusionOk="0">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646D7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 name="Google Shape;183;p16"/>
            <p:cNvSpPr/>
            <p:nvPr/>
          </p:nvSpPr>
          <p:spPr>
            <a:xfrm>
              <a:off x="5221305" y="3097250"/>
              <a:ext cx="325439" cy="428630"/>
            </a:xfrm>
            <a:custGeom>
              <a:avLst/>
              <a:gdLst/>
              <a:ahLst/>
              <a:cxnLst/>
              <a:rect l="l" t="t" r="r" b="b"/>
              <a:pathLst>
                <a:path w="409" h="539" extrusionOk="0">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 name="Google Shape;184;p16"/>
            <p:cNvSpPr/>
            <p:nvPr/>
          </p:nvSpPr>
          <p:spPr>
            <a:xfrm>
              <a:off x="5316556" y="3541755"/>
              <a:ext cx="134938" cy="28575"/>
            </a:xfrm>
            <a:custGeom>
              <a:avLst/>
              <a:gdLst/>
              <a:ahLst/>
              <a:cxnLst/>
              <a:rect l="l" t="t" r="r" b="b"/>
              <a:pathLst>
                <a:path w="171" h="36" extrusionOk="0">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 name="Google Shape;185;p16"/>
            <p:cNvSpPr/>
            <p:nvPr/>
          </p:nvSpPr>
          <p:spPr>
            <a:xfrm>
              <a:off x="5329256" y="3579856"/>
              <a:ext cx="107950" cy="28575"/>
            </a:xfrm>
            <a:custGeom>
              <a:avLst/>
              <a:gdLst/>
              <a:ahLst/>
              <a:cxnLst/>
              <a:rect l="l" t="t" r="r" b="b"/>
              <a:pathLst>
                <a:path w="136" h="35" extrusionOk="0">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5343543" y="3617956"/>
              <a:ext cx="80963" cy="28575"/>
            </a:xfrm>
            <a:custGeom>
              <a:avLst/>
              <a:gdLst/>
              <a:ahLst/>
              <a:cxnLst/>
              <a:rect l="l" t="t" r="r" b="b"/>
              <a:pathLst>
                <a:path w="102" h="36" extrusionOk="0">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5260993" y="3143288"/>
              <a:ext cx="100013" cy="133352"/>
            </a:xfrm>
            <a:custGeom>
              <a:avLst/>
              <a:gdLst/>
              <a:ahLst/>
              <a:cxnLst/>
              <a:rect l="l" t="t" r="r" b="b"/>
              <a:pathLst>
                <a:path w="126" h="167" extrusionOk="0">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achine Learning PPT 4">
  <p:cSld name="Machine Learning PPT 4">
    <p:bg>
      <p:bgPr>
        <a:blipFill>
          <a:blip r:embed="rId2">
            <a:alphaModFix/>
          </a:blip>
          <a:stretch>
            <a:fillRect/>
          </a:stretch>
        </a:blipFill>
        <a:effectLst/>
      </p:bgPr>
    </p:bg>
    <p:spTree>
      <p:nvGrpSpPr>
        <p:cNvPr id="1" name="Shape 188"/>
        <p:cNvGrpSpPr/>
        <p:nvPr/>
      </p:nvGrpSpPr>
      <p:grpSpPr>
        <a:xfrm>
          <a:off x="0" y="0"/>
          <a:ext cx="0" cy="0"/>
          <a:chOff x="0" y="0"/>
          <a:chExt cx="0" cy="0"/>
        </a:xfrm>
      </p:grpSpPr>
      <p:sp>
        <p:nvSpPr>
          <p:cNvPr id="189" name="Google Shape;189;p1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0" name="Google Shape;190;p1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1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7F7F7F"/>
                </a:solidFill>
                <a:latin typeface="Calibri"/>
                <a:ea typeface="Calibri"/>
                <a:cs typeface="Calibri"/>
                <a:sym typeface="Calibri"/>
              </a:defRPr>
            </a:lvl1pPr>
            <a:lvl2pPr marL="0" lvl="1" indent="0" algn="r">
              <a:spcBef>
                <a:spcPts val="0"/>
              </a:spcBef>
              <a:buNone/>
              <a:defRPr sz="1200">
                <a:solidFill>
                  <a:srgbClr val="7F7F7F"/>
                </a:solidFill>
                <a:latin typeface="Calibri"/>
                <a:ea typeface="Calibri"/>
                <a:cs typeface="Calibri"/>
                <a:sym typeface="Calibri"/>
              </a:defRPr>
            </a:lvl2pPr>
            <a:lvl3pPr marL="0" lvl="2" indent="0" algn="r">
              <a:spcBef>
                <a:spcPts val="0"/>
              </a:spcBef>
              <a:buNone/>
              <a:defRPr sz="1200">
                <a:solidFill>
                  <a:srgbClr val="7F7F7F"/>
                </a:solidFill>
                <a:latin typeface="Calibri"/>
                <a:ea typeface="Calibri"/>
                <a:cs typeface="Calibri"/>
                <a:sym typeface="Calibri"/>
              </a:defRPr>
            </a:lvl3pPr>
            <a:lvl4pPr marL="0" lvl="3" indent="0" algn="r">
              <a:spcBef>
                <a:spcPts val="0"/>
              </a:spcBef>
              <a:buNone/>
              <a:defRPr sz="1200">
                <a:solidFill>
                  <a:srgbClr val="7F7F7F"/>
                </a:solidFill>
                <a:latin typeface="Calibri"/>
                <a:ea typeface="Calibri"/>
                <a:cs typeface="Calibri"/>
                <a:sym typeface="Calibri"/>
              </a:defRPr>
            </a:lvl4pPr>
            <a:lvl5pPr marL="0" lvl="4" indent="0" algn="r">
              <a:spcBef>
                <a:spcPts val="0"/>
              </a:spcBef>
              <a:buNone/>
              <a:defRPr sz="1200">
                <a:solidFill>
                  <a:srgbClr val="7F7F7F"/>
                </a:solidFill>
                <a:latin typeface="Calibri"/>
                <a:ea typeface="Calibri"/>
                <a:cs typeface="Calibri"/>
                <a:sym typeface="Calibri"/>
              </a:defRPr>
            </a:lvl5pPr>
            <a:lvl6pPr marL="0" lvl="5" indent="0" algn="r">
              <a:spcBef>
                <a:spcPts val="0"/>
              </a:spcBef>
              <a:buNone/>
              <a:defRPr sz="1200">
                <a:solidFill>
                  <a:srgbClr val="7F7F7F"/>
                </a:solidFill>
                <a:latin typeface="Calibri"/>
                <a:ea typeface="Calibri"/>
                <a:cs typeface="Calibri"/>
                <a:sym typeface="Calibri"/>
              </a:defRPr>
            </a:lvl6pPr>
            <a:lvl7pPr marL="0" lvl="6" indent="0" algn="r">
              <a:spcBef>
                <a:spcPts val="0"/>
              </a:spcBef>
              <a:buNone/>
              <a:defRPr sz="1200">
                <a:solidFill>
                  <a:srgbClr val="7F7F7F"/>
                </a:solidFill>
                <a:latin typeface="Calibri"/>
                <a:ea typeface="Calibri"/>
                <a:cs typeface="Calibri"/>
                <a:sym typeface="Calibri"/>
              </a:defRPr>
            </a:lvl7pPr>
            <a:lvl8pPr marL="0" lvl="7" indent="0" algn="r">
              <a:spcBef>
                <a:spcPts val="0"/>
              </a:spcBef>
              <a:buNone/>
              <a:defRPr sz="1200">
                <a:solidFill>
                  <a:srgbClr val="7F7F7F"/>
                </a:solidFill>
                <a:latin typeface="Calibri"/>
                <a:ea typeface="Calibri"/>
                <a:cs typeface="Calibri"/>
                <a:sym typeface="Calibri"/>
              </a:defRPr>
            </a:lvl8pPr>
            <a:lvl9pPr marL="0" lvl="8" indent="0" algn="r">
              <a:spcBef>
                <a:spcPts val="0"/>
              </a:spcBef>
              <a:buNone/>
              <a:defRPr sz="1200">
                <a:solidFill>
                  <a:srgbClr val="7F7F7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92" name="Google Shape;192;p17"/>
          <p:cNvSpPr/>
          <p:nvPr/>
        </p:nvSpPr>
        <p:spPr>
          <a:xfrm>
            <a:off x="3175" y="4805363"/>
            <a:ext cx="4763" cy="338138"/>
          </a:xfrm>
          <a:prstGeom prst="rect">
            <a:avLst/>
          </a:prstGeom>
          <a:solidFill>
            <a:srgbClr val="E7E9E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7F7F7F"/>
              </a:solidFill>
              <a:latin typeface="Calibri"/>
              <a:ea typeface="Calibri"/>
              <a:cs typeface="Calibri"/>
              <a:sym typeface="Calibri"/>
            </a:endParaRPr>
          </a:p>
        </p:txBody>
      </p:sp>
      <p:sp>
        <p:nvSpPr>
          <p:cNvPr id="193" name="Google Shape;193;p17"/>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2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4" name="Google Shape;194;p17"/>
          <p:cNvSpPr/>
          <p:nvPr/>
        </p:nvSpPr>
        <p:spPr>
          <a:xfrm>
            <a:off x="6622372" y="2973749"/>
            <a:ext cx="297541" cy="337384"/>
          </a:xfrm>
          <a:custGeom>
            <a:avLst/>
            <a:gdLst/>
            <a:ahLst/>
            <a:cxnLst/>
            <a:rect l="l" t="t" r="r" b="b"/>
            <a:pathLst>
              <a:path w="1852" h="2400" extrusionOk="0">
                <a:moveTo>
                  <a:pt x="1852" y="786"/>
                </a:moveTo>
                <a:lnTo>
                  <a:pt x="1852" y="786"/>
                </a:lnTo>
                <a:lnTo>
                  <a:pt x="1850" y="836"/>
                </a:lnTo>
                <a:lnTo>
                  <a:pt x="1848" y="886"/>
                </a:lnTo>
                <a:lnTo>
                  <a:pt x="1844" y="934"/>
                </a:lnTo>
                <a:lnTo>
                  <a:pt x="1838" y="982"/>
                </a:lnTo>
                <a:lnTo>
                  <a:pt x="1830" y="1028"/>
                </a:lnTo>
                <a:lnTo>
                  <a:pt x="1822" y="1074"/>
                </a:lnTo>
                <a:lnTo>
                  <a:pt x="1810" y="1118"/>
                </a:lnTo>
                <a:lnTo>
                  <a:pt x="1798" y="1160"/>
                </a:lnTo>
                <a:lnTo>
                  <a:pt x="1784" y="1202"/>
                </a:lnTo>
                <a:lnTo>
                  <a:pt x="1768" y="1244"/>
                </a:lnTo>
                <a:lnTo>
                  <a:pt x="1752" y="1284"/>
                </a:lnTo>
                <a:lnTo>
                  <a:pt x="1734" y="1322"/>
                </a:lnTo>
                <a:lnTo>
                  <a:pt x="1714" y="1358"/>
                </a:lnTo>
                <a:lnTo>
                  <a:pt x="1692" y="1394"/>
                </a:lnTo>
                <a:lnTo>
                  <a:pt x="1670" y="1426"/>
                </a:lnTo>
                <a:lnTo>
                  <a:pt x="1646" y="1460"/>
                </a:lnTo>
                <a:lnTo>
                  <a:pt x="1622" y="1490"/>
                </a:lnTo>
                <a:lnTo>
                  <a:pt x="1596" y="1520"/>
                </a:lnTo>
                <a:lnTo>
                  <a:pt x="1568" y="1546"/>
                </a:lnTo>
                <a:lnTo>
                  <a:pt x="1538" y="1572"/>
                </a:lnTo>
                <a:lnTo>
                  <a:pt x="1510" y="1596"/>
                </a:lnTo>
                <a:lnTo>
                  <a:pt x="1478" y="1618"/>
                </a:lnTo>
                <a:lnTo>
                  <a:pt x="1446" y="1638"/>
                </a:lnTo>
                <a:lnTo>
                  <a:pt x="1412" y="1656"/>
                </a:lnTo>
                <a:lnTo>
                  <a:pt x="1378" y="1672"/>
                </a:lnTo>
                <a:lnTo>
                  <a:pt x="1342" y="1688"/>
                </a:lnTo>
                <a:lnTo>
                  <a:pt x="1306" y="1700"/>
                </a:lnTo>
                <a:lnTo>
                  <a:pt x="1270" y="1710"/>
                </a:lnTo>
                <a:lnTo>
                  <a:pt x="1230" y="1718"/>
                </a:lnTo>
                <a:lnTo>
                  <a:pt x="1192" y="1724"/>
                </a:lnTo>
                <a:lnTo>
                  <a:pt x="1152" y="1726"/>
                </a:lnTo>
                <a:lnTo>
                  <a:pt x="1110" y="1728"/>
                </a:lnTo>
                <a:lnTo>
                  <a:pt x="1110" y="1728"/>
                </a:lnTo>
                <a:lnTo>
                  <a:pt x="1082" y="1726"/>
                </a:lnTo>
                <a:lnTo>
                  <a:pt x="1056" y="1724"/>
                </a:lnTo>
                <a:lnTo>
                  <a:pt x="1028" y="1720"/>
                </a:lnTo>
                <a:lnTo>
                  <a:pt x="1002" y="1714"/>
                </a:lnTo>
                <a:lnTo>
                  <a:pt x="976" y="1706"/>
                </a:lnTo>
                <a:lnTo>
                  <a:pt x="952" y="1698"/>
                </a:lnTo>
                <a:lnTo>
                  <a:pt x="928" y="1688"/>
                </a:lnTo>
                <a:lnTo>
                  <a:pt x="904" y="1676"/>
                </a:lnTo>
                <a:lnTo>
                  <a:pt x="884" y="1664"/>
                </a:lnTo>
                <a:lnTo>
                  <a:pt x="862" y="1650"/>
                </a:lnTo>
                <a:lnTo>
                  <a:pt x="844" y="1636"/>
                </a:lnTo>
                <a:lnTo>
                  <a:pt x="826" y="1622"/>
                </a:lnTo>
                <a:lnTo>
                  <a:pt x="810" y="1606"/>
                </a:lnTo>
                <a:lnTo>
                  <a:pt x="796" y="1590"/>
                </a:lnTo>
                <a:lnTo>
                  <a:pt x="784" y="1574"/>
                </a:lnTo>
                <a:lnTo>
                  <a:pt x="774" y="1556"/>
                </a:lnTo>
                <a:lnTo>
                  <a:pt x="774" y="1556"/>
                </a:lnTo>
                <a:lnTo>
                  <a:pt x="732" y="1722"/>
                </a:lnTo>
                <a:lnTo>
                  <a:pt x="678" y="1934"/>
                </a:lnTo>
                <a:lnTo>
                  <a:pt x="678" y="1934"/>
                </a:lnTo>
                <a:lnTo>
                  <a:pt x="670" y="1956"/>
                </a:lnTo>
                <a:lnTo>
                  <a:pt x="658" y="1984"/>
                </a:lnTo>
                <a:lnTo>
                  <a:pt x="640" y="2016"/>
                </a:lnTo>
                <a:lnTo>
                  <a:pt x="620" y="2052"/>
                </a:lnTo>
                <a:lnTo>
                  <a:pt x="570" y="2128"/>
                </a:lnTo>
                <a:lnTo>
                  <a:pt x="518" y="2206"/>
                </a:lnTo>
                <a:lnTo>
                  <a:pt x="466" y="2280"/>
                </a:lnTo>
                <a:lnTo>
                  <a:pt x="420" y="2342"/>
                </a:lnTo>
                <a:lnTo>
                  <a:pt x="378" y="2400"/>
                </a:lnTo>
                <a:lnTo>
                  <a:pt x="378" y="2400"/>
                </a:lnTo>
                <a:lnTo>
                  <a:pt x="378" y="2330"/>
                </a:lnTo>
                <a:lnTo>
                  <a:pt x="380" y="2166"/>
                </a:lnTo>
                <a:lnTo>
                  <a:pt x="384" y="2072"/>
                </a:lnTo>
                <a:lnTo>
                  <a:pt x="388" y="1984"/>
                </a:lnTo>
                <a:lnTo>
                  <a:pt x="394" y="1908"/>
                </a:lnTo>
                <a:lnTo>
                  <a:pt x="398" y="1878"/>
                </a:lnTo>
                <a:lnTo>
                  <a:pt x="402" y="1854"/>
                </a:lnTo>
                <a:lnTo>
                  <a:pt x="402" y="1854"/>
                </a:lnTo>
                <a:lnTo>
                  <a:pt x="578" y="1106"/>
                </a:lnTo>
                <a:lnTo>
                  <a:pt x="578" y="1106"/>
                </a:lnTo>
                <a:lnTo>
                  <a:pt x="572" y="1090"/>
                </a:lnTo>
                <a:lnTo>
                  <a:pt x="564" y="1070"/>
                </a:lnTo>
                <a:lnTo>
                  <a:pt x="556" y="1046"/>
                </a:lnTo>
                <a:lnTo>
                  <a:pt x="548" y="1014"/>
                </a:lnTo>
                <a:lnTo>
                  <a:pt x="542" y="976"/>
                </a:lnTo>
                <a:lnTo>
                  <a:pt x="536" y="934"/>
                </a:lnTo>
                <a:lnTo>
                  <a:pt x="534" y="888"/>
                </a:lnTo>
                <a:lnTo>
                  <a:pt x="534" y="888"/>
                </a:lnTo>
                <a:lnTo>
                  <a:pt x="536" y="850"/>
                </a:lnTo>
                <a:lnTo>
                  <a:pt x="540" y="814"/>
                </a:lnTo>
                <a:lnTo>
                  <a:pt x="546" y="780"/>
                </a:lnTo>
                <a:lnTo>
                  <a:pt x="556" y="746"/>
                </a:lnTo>
                <a:lnTo>
                  <a:pt x="566" y="716"/>
                </a:lnTo>
                <a:lnTo>
                  <a:pt x="580" y="686"/>
                </a:lnTo>
                <a:lnTo>
                  <a:pt x="594" y="660"/>
                </a:lnTo>
                <a:lnTo>
                  <a:pt x="612" y="634"/>
                </a:lnTo>
                <a:lnTo>
                  <a:pt x="630" y="612"/>
                </a:lnTo>
                <a:lnTo>
                  <a:pt x="652" y="592"/>
                </a:lnTo>
                <a:lnTo>
                  <a:pt x="674" y="574"/>
                </a:lnTo>
                <a:lnTo>
                  <a:pt x="696" y="560"/>
                </a:lnTo>
                <a:lnTo>
                  <a:pt x="720" y="548"/>
                </a:lnTo>
                <a:lnTo>
                  <a:pt x="746" y="540"/>
                </a:lnTo>
                <a:lnTo>
                  <a:pt x="772" y="534"/>
                </a:lnTo>
                <a:lnTo>
                  <a:pt x="800" y="532"/>
                </a:lnTo>
                <a:lnTo>
                  <a:pt x="800" y="532"/>
                </a:lnTo>
                <a:lnTo>
                  <a:pt x="822" y="534"/>
                </a:lnTo>
                <a:lnTo>
                  <a:pt x="844" y="536"/>
                </a:lnTo>
                <a:lnTo>
                  <a:pt x="864" y="542"/>
                </a:lnTo>
                <a:lnTo>
                  <a:pt x="882" y="550"/>
                </a:lnTo>
                <a:lnTo>
                  <a:pt x="898" y="558"/>
                </a:lnTo>
                <a:lnTo>
                  <a:pt x="914" y="568"/>
                </a:lnTo>
                <a:lnTo>
                  <a:pt x="926" y="580"/>
                </a:lnTo>
                <a:lnTo>
                  <a:pt x="940" y="594"/>
                </a:lnTo>
                <a:lnTo>
                  <a:pt x="950" y="608"/>
                </a:lnTo>
                <a:lnTo>
                  <a:pt x="960" y="624"/>
                </a:lnTo>
                <a:lnTo>
                  <a:pt x="968" y="642"/>
                </a:lnTo>
                <a:lnTo>
                  <a:pt x="974" y="660"/>
                </a:lnTo>
                <a:lnTo>
                  <a:pt x="978" y="678"/>
                </a:lnTo>
                <a:lnTo>
                  <a:pt x="982" y="698"/>
                </a:lnTo>
                <a:lnTo>
                  <a:pt x="984" y="718"/>
                </a:lnTo>
                <a:lnTo>
                  <a:pt x="984" y="738"/>
                </a:lnTo>
                <a:lnTo>
                  <a:pt x="984" y="738"/>
                </a:lnTo>
                <a:lnTo>
                  <a:pt x="984" y="762"/>
                </a:lnTo>
                <a:lnTo>
                  <a:pt x="982" y="788"/>
                </a:lnTo>
                <a:lnTo>
                  <a:pt x="972" y="844"/>
                </a:lnTo>
                <a:lnTo>
                  <a:pt x="958" y="902"/>
                </a:lnTo>
                <a:lnTo>
                  <a:pt x="940" y="964"/>
                </a:lnTo>
                <a:lnTo>
                  <a:pt x="900" y="1094"/>
                </a:lnTo>
                <a:lnTo>
                  <a:pt x="880" y="1160"/>
                </a:lnTo>
                <a:lnTo>
                  <a:pt x="864" y="1226"/>
                </a:lnTo>
                <a:lnTo>
                  <a:pt x="864" y="1226"/>
                </a:lnTo>
                <a:lnTo>
                  <a:pt x="858" y="1254"/>
                </a:lnTo>
                <a:lnTo>
                  <a:pt x="858" y="1280"/>
                </a:lnTo>
                <a:lnTo>
                  <a:pt x="858" y="1304"/>
                </a:lnTo>
                <a:lnTo>
                  <a:pt x="862" y="1328"/>
                </a:lnTo>
                <a:lnTo>
                  <a:pt x="870" y="1352"/>
                </a:lnTo>
                <a:lnTo>
                  <a:pt x="880" y="1374"/>
                </a:lnTo>
                <a:lnTo>
                  <a:pt x="892" y="1394"/>
                </a:lnTo>
                <a:lnTo>
                  <a:pt x="906" y="1414"/>
                </a:lnTo>
                <a:lnTo>
                  <a:pt x="922" y="1430"/>
                </a:lnTo>
                <a:lnTo>
                  <a:pt x="940" y="1446"/>
                </a:lnTo>
                <a:lnTo>
                  <a:pt x="960" y="1458"/>
                </a:lnTo>
                <a:lnTo>
                  <a:pt x="980" y="1470"/>
                </a:lnTo>
                <a:lnTo>
                  <a:pt x="1004" y="1478"/>
                </a:lnTo>
                <a:lnTo>
                  <a:pt x="1028" y="1486"/>
                </a:lnTo>
                <a:lnTo>
                  <a:pt x="1054" y="1490"/>
                </a:lnTo>
                <a:lnTo>
                  <a:pt x="1080" y="1490"/>
                </a:lnTo>
                <a:lnTo>
                  <a:pt x="1080" y="1490"/>
                </a:lnTo>
                <a:lnTo>
                  <a:pt x="1104" y="1490"/>
                </a:lnTo>
                <a:lnTo>
                  <a:pt x="1128" y="1486"/>
                </a:lnTo>
                <a:lnTo>
                  <a:pt x="1152" y="1482"/>
                </a:lnTo>
                <a:lnTo>
                  <a:pt x="1174" y="1476"/>
                </a:lnTo>
                <a:lnTo>
                  <a:pt x="1196" y="1468"/>
                </a:lnTo>
                <a:lnTo>
                  <a:pt x="1218" y="1458"/>
                </a:lnTo>
                <a:lnTo>
                  <a:pt x="1238" y="1446"/>
                </a:lnTo>
                <a:lnTo>
                  <a:pt x="1258" y="1432"/>
                </a:lnTo>
                <a:lnTo>
                  <a:pt x="1278" y="1418"/>
                </a:lnTo>
                <a:lnTo>
                  <a:pt x="1296" y="1402"/>
                </a:lnTo>
                <a:lnTo>
                  <a:pt x="1314" y="1384"/>
                </a:lnTo>
                <a:lnTo>
                  <a:pt x="1332" y="1364"/>
                </a:lnTo>
                <a:lnTo>
                  <a:pt x="1350" y="1344"/>
                </a:lnTo>
                <a:lnTo>
                  <a:pt x="1366" y="1322"/>
                </a:lnTo>
                <a:lnTo>
                  <a:pt x="1380" y="1298"/>
                </a:lnTo>
                <a:lnTo>
                  <a:pt x="1396" y="1274"/>
                </a:lnTo>
                <a:lnTo>
                  <a:pt x="1410" y="1248"/>
                </a:lnTo>
                <a:lnTo>
                  <a:pt x="1422" y="1222"/>
                </a:lnTo>
                <a:lnTo>
                  <a:pt x="1446" y="1166"/>
                </a:lnTo>
                <a:lnTo>
                  <a:pt x="1468" y="1106"/>
                </a:lnTo>
                <a:lnTo>
                  <a:pt x="1484" y="1042"/>
                </a:lnTo>
                <a:lnTo>
                  <a:pt x="1498" y="974"/>
                </a:lnTo>
                <a:lnTo>
                  <a:pt x="1508" y="906"/>
                </a:lnTo>
                <a:lnTo>
                  <a:pt x="1514" y="834"/>
                </a:lnTo>
                <a:lnTo>
                  <a:pt x="1516" y="760"/>
                </a:lnTo>
                <a:lnTo>
                  <a:pt x="1516" y="760"/>
                </a:lnTo>
                <a:lnTo>
                  <a:pt x="1516" y="732"/>
                </a:lnTo>
                <a:lnTo>
                  <a:pt x="1514" y="704"/>
                </a:lnTo>
                <a:lnTo>
                  <a:pt x="1510" y="678"/>
                </a:lnTo>
                <a:lnTo>
                  <a:pt x="1506" y="652"/>
                </a:lnTo>
                <a:lnTo>
                  <a:pt x="1502" y="626"/>
                </a:lnTo>
                <a:lnTo>
                  <a:pt x="1494" y="600"/>
                </a:lnTo>
                <a:lnTo>
                  <a:pt x="1486" y="576"/>
                </a:lnTo>
                <a:lnTo>
                  <a:pt x="1478" y="552"/>
                </a:lnTo>
                <a:lnTo>
                  <a:pt x="1468" y="528"/>
                </a:lnTo>
                <a:lnTo>
                  <a:pt x="1458" y="506"/>
                </a:lnTo>
                <a:lnTo>
                  <a:pt x="1446" y="482"/>
                </a:lnTo>
                <a:lnTo>
                  <a:pt x="1432" y="462"/>
                </a:lnTo>
                <a:lnTo>
                  <a:pt x="1418" y="442"/>
                </a:lnTo>
                <a:lnTo>
                  <a:pt x="1402" y="422"/>
                </a:lnTo>
                <a:lnTo>
                  <a:pt x="1386" y="402"/>
                </a:lnTo>
                <a:lnTo>
                  <a:pt x="1368" y="384"/>
                </a:lnTo>
                <a:lnTo>
                  <a:pt x="1350" y="368"/>
                </a:lnTo>
                <a:lnTo>
                  <a:pt x="1330" y="352"/>
                </a:lnTo>
                <a:lnTo>
                  <a:pt x="1310" y="336"/>
                </a:lnTo>
                <a:lnTo>
                  <a:pt x="1288" y="322"/>
                </a:lnTo>
                <a:lnTo>
                  <a:pt x="1264" y="308"/>
                </a:lnTo>
                <a:lnTo>
                  <a:pt x="1240" y="296"/>
                </a:lnTo>
                <a:lnTo>
                  <a:pt x="1216" y="284"/>
                </a:lnTo>
                <a:lnTo>
                  <a:pt x="1190" y="274"/>
                </a:lnTo>
                <a:lnTo>
                  <a:pt x="1162" y="264"/>
                </a:lnTo>
                <a:lnTo>
                  <a:pt x="1134" y="256"/>
                </a:lnTo>
                <a:lnTo>
                  <a:pt x="1104" y="250"/>
                </a:lnTo>
                <a:lnTo>
                  <a:pt x="1074" y="244"/>
                </a:lnTo>
                <a:lnTo>
                  <a:pt x="1044" y="240"/>
                </a:lnTo>
                <a:lnTo>
                  <a:pt x="1012" y="236"/>
                </a:lnTo>
                <a:lnTo>
                  <a:pt x="978" y="234"/>
                </a:lnTo>
                <a:lnTo>
                  <a:pt x="944" y="234"/>
                </a:lnTo>
                <a:lnTo>
                  <a:pt x="944" y="234"/>
                </a:lnTo>
                <a:lnTo>
                  <a:pt x="906" y="236"/>
                </a:lnTo>
                <a:lnTo>
                  <a:pt x="868" y="238"/>
                </a:lnTo>
                <a:lnTo>
                  <a:pt x="832" y="242"/>
                </a:lnTo>
                <a:lnTo>
                  <a:pt x="796" y="248"/>
                </a:lnTo>
                <a:lnTo>
                  <a:pt x="760" y="256"/>
                </a:lnTo>
                <a:lnTo>
                  <a:pt x="728" y="266"/>
                </a:lnTo>
                <a:lnTo>
                  <a:pt x="694" y="276"/>
                </a:lnTo>
                <a:lnTo>
                  <a:pt x="662" y="288"/>
                </a:lnTo>
                <a:lnTo>
                  <a:pt x="632" y="302"/>
                </a:lnTo>
                <a:lnTo>
                  <a:pt x="602" y="316"/>
                </a:lnTo>
                <a:lnTo>
                  <a:pt x="574" y="334"/>
                </a:lnTo>
                <a:lnTo>
                  <a:pt x="548" y="350"/>
                </a:lnTo>
                <a:lnTo>
                  <a:pt x="522" y="370"/>
                </a:lnTo>
                <a:lnTo>
                  <a:pt x="496" y="390"/>
                </a:lnTo>
                <a:lnTo>
                  <a:pt x="472" y="410"/>
                </a:lnTo>
                <a:lnTo>
                  <a:pt x="450" y="432"/>
                </a:lnTo>
                <a:lnTo>
                  <a:pt x="428" y="456"/>
                </a:lnTo>
                <a:lnTo>
                  <a:pt x="408" y="480"/>
                </a:lnTo>
                <a:lnTo>
                  <a:pt x="390" y="506"/>
                </a:lnTo>
                <a:lnTo>
                  <a:pt x="372" y="532"/>
                </a:lnTo>
                <a:lnTo>
                  <a:pt x="356" y="558"/>
                </a:lnTo>
                <a:lnTo>
                  <a:pt x="342" y="586"/>
                </a:lnTo>
                <a:lnTo>
                  <a:pt x="328" y="614"/>
                </a:lnTo>
                <a:lnTo>
                  <a:pt x="316" y="642"/>
                </a:lnTo>
                <a:lnTo>
                  <a:pt x="304" y="672"/>
                </a:lnTo>
                <a:lnTo>
                  <a:pt x="294" y="702"/>
                </a:lnTo>
                <a:lnTo>
                  <a:pt x="286" y="732"/>
                </a:lnTo>
                <a:lnTo>
                  <a:pt x="280" y="764"/>
                </a:lnTo>
                <a:lnTo>
                  <a:pt x="274" y="796"/>
                </a:lnTo>
                <a:lnTo>
                  <a:pt x="272" y="828"/>
                </a:lnTo>
                <a:lnTo>
                  <a:pt x="268" y="860"/>
                </a:lnTo>
                <a:lnTo>
                  <a:pt x="268" y="892"/>
                </a:lnTo>
                <a:lnTo>
                  <a:pt x="268" y="892"/>
                </a:lnTo>
                <a:lnTo>
                  <a:pt x="270" y="936"/>
                </a:lnTo>
                <a:lnTo>
                  <a:pt x="274" y="976"/>
                </a:lnTo>
                <a:lnTo>
                  <a:pt x="282" y="1012"/>
                </a:lnTo>
                <a:lnTo>
                  <a:pt x="292" y="1046"/>
                </a:lnTo>
                <a:lnTo>
                  <a:pt x="306" y="1078"/>
                </a:lnTo>
                <a:lnTo>
                  <a:pt x="322" y="1108"/>
                </a:lnTo>
                <a:lnTo>
                  <a:pt x="338" y="1136"/>
                </a:lnTo>
                <a:lnTo>
                  <a:pt x="358" y="1162"/>
                </a:lnTo>
                <a:lnTo>
                  <a:pt x="358" y="1162"/>
                </a:lnTo>
                <a:lnTo>
                  <a:pt x="374" y="1182"/>
                </a:lnTo>
                <a:lnTo>
                  <a:pt x="378" y="1190"/>
                </a:lnTo>
                <a:lnTo>
                  <a:pt x="382" y="1198"/>
                </a:lnTo>
                <a:lnTo>
                  <a:pt x="382" y="1206"/>
                </a:lnTo>
                <a:lnTo>
                  <a:pt x="382" y="1216"/>
                </a:lnTo>
                <a:lnTo>
                  <a:pt x="378" y="1238"/>
                </a:lnTo>
                <a:lnTo>
                  <a:pt x="378" y="1238"/>
                </a:lnTo>
                <a:lnTo>
                  <a:pt x="350" y="1348"/>
                </a:lnTo>
                <a:lnTo>
                  <a:pt x="350" y="1348"/>
                </a:lnTo>
                <a:lnTo>
                  <a:pt x="346" y="1360"/>
                </a:lnTo>
                <a:lnTo>
                  <a:pt x="340" y="1370"/>
                </a:lnTo>
                <a:lnTo>
                  <a:pt x="332" y="1378"/>
                </a:lnTo>
                <a:lnTo>
                  <a:pt x="324" y="1384"/>
                </a:lnTo>
                <a:lnTo>
                  <a:pt x="314" y="1386"/>
                </a:lnTo>
                <a:lnTo>
                  <a:pt x="304" y="1388"/>
                </a:lnTo>
                <a:lnTo>
                  <a:pt x="294" y="1386"/>
                </a:lnTo>
                <a:lnTo>
                  <a:pt x="282" y="1382"/>
                </a:lnTo>
                <a:lnTo>
                  <a:pt x="282" y="1382"/>
                </a:lnTo>
                <a:lnTo>
                  <a:pt x="246" y="1366"/>
                </a:lnTo>
                <a:lnTo>
                  <a:pt x="214" y="1348"/>
                </a:lnTo>
                <a:lnTo>
                  <a:pt x="184" y="1326"/>
                </a:lnTo>
                <a:lnTo>
                  <a:pt x="156" y="1300"/>
                </a:lnTo>
                <a:lnTo>
                  <a:pt x="132" y="1274"/>
                </a:lnTo>
                <a:lnTo>
                  <a:pt x="108" y="1244"/>
                </a:lnTo>
                <a:lnTo>
                  <a:pt x="88" y="1212"/>
                </a:lnTo>
                <a:lnTo>
                  <a:pt x="70" y="1180"/>
                </a:lnTo>
                <a:lnTo>
                  <a:pt x="52" y="1144"/>
                </a:lnTo>
                <a:lnTo>
                  <a:pt x="38" y="1106"/>
                </a:lnTo>
                <a:lnTo>
                  <a:pt x="26" y="1068"/>
                </a:lnTo>
                <a:lnTo>
                  <a:pt x="18" y="1028"/>
                </a:lnTo>
                <a:lnTo>
                  <a:pt x="10" y="988"/>
                </a:lnTo>
                <a:lnTo>
                  <a:pt x="4" y="944"/>
                </a:lnTo>
                <a:lnTo>
                  <a:pt x="2" y="902"/>
                </a:lnTo>
                <a:lnTo>
                  <a:pt x="0" y="858"/>
                </a:lnTo>
                <a:lnTo>
                  <a:pt x="0" y="858"/>
                </a:lnTo>
                <a:lnTo>
                  <a:pt x="2" y="820"/>
                </a:lnTo>
                <a:lnTo>
                  <a:pt x="4" y="784"/>
                </a:lnTo>
                <a:lnTo>
                  <a:pt x="10" y="746"/>
                </a:lnTo>
                <a:lnTo>
                  <a:pt x="16" y="708"/>
                </a:lnTo>
                <a:lnTo>
                  <a:pt x="24" y="672"/>
                </a:lnTo>
                <a:lnTo>
                  <a:pt x="36" y="634"/>
                </a:lnTo>
                <a:lnTo>
                  <a:pt x="48" y="596"/>
                </a:lnTo>
                <a:lnTo>
                  <a:pt x="62" y="560"/>
                </a:lnTo>
                <a:lnTo>
                  <a:pt x="78" y="522"/>
                </a:lnTo>
                <a:lnTo>
                  <a:pt x="96" y="486"/>
                </a:lnTo>
                <a:lnTo>
                  <a:pt x="116" y="450"/>
                </a:lnTo>
                <a:lnTo>
                  <a:pt x="138" y="414"/>
                </a:lnTo>
                <a:lnTo>
                  <a:pt x="162" y="380"/>
                </a:lnTo>
                <a:lnTo>
                  <a:pt x="188" y="346"/>
                </a:lnTo>
                <a:lnTo>
                  <a:pt x="216" y="314"/>
                </a:lnTo>
                <a:lnTo>
                  <a:pt x="246" y="282"/>
                </a:lnTo>
                <a:lnTo>
                  <a:pt x="278" y="252"/>
                </a:lnTo>
                <a:lnTo>
                  <a:pt x="312" y="222"/>
                </a:lnTo>
                <a:lnTo>
                  <a:pt x="348" y="194"/>
                </a:lnTo>
                <a:lnTo>
                  <a:pt x="384" y="168"/>
                </a:lnTo>
                <a:lnTo>
                  <a:pt x="424" y="144"/>
                </a:lnTo>
                <a:lnTo>
                  <a:pt x="466" y="120"/>
                </a:lnTo>
                <a:lnTo>
                  <a:pt x="508" y="98"/>
                </a:lnTo>
                <a:lnTo>
                  <a:pt x="554" y="78"/>
                </a:lnTo>
                <a:lnTo>
                  <a:pt x="600" y="62"/>
                </a:lnTo>
                <a:lnTo>
                  <a:pt x="650" y="46"/>
                </a:lnTo>
                <a:lnTo>
                  <a:pt x="700" y="32"/>
                </a:lnTo>
                <a:lnTo>
                  <a:pt x="752" y="20"/>
                </a:lnTo>
                <a:lnTo>
                  <a:pt x="808" y="12"/>
                </a:lnTo>
                <a:lnTo>
                  <a:pt x="864" y="4"/>
                </a:lnTo>
                <a:lnTo>
                  <a:pt x="922" y="2"/>
                </a:lnTo>
                <a:lnTo>
                  <a:pt x="982" y="0"/>
                </a:lnTo>
                <a:lnTo>
                  <a:pt x="982" y="0"/>
                </a:lnTo>
                <a:lnTo>
                  <a:pt x="1030" y="0"/>
                </a:lnTo>
                <a:lnTo>
                  <a:pt x="1078" y="4"/>
                </a:lnTo>
                <a:lnTo>
                  <a:pt x="1124" y="10"/>
                </a:lnTo>
                <a:lnTo>
                  <a:pt x="1170" y="16"/>
                </a:lnTo>
                <a:lnTo>
                  <a:pt x="1214" y="26"/>
                </a:lnTo>
                <a:lnTo>
                  <a:pt x="1258" y="38"/>
                </a:lnTo>
                <a:lnTo>
                  <a:pt x="1298" y="50"/>
                </a:lnTo>
                <a:lnTo>
                  <a:pt x="1340" y="66"/>
                </a:lnTo>
                <a:lnTo>
                  <a:pt x="1378" y="82"/>
                </a:lnTo>
                <a:lnTo>
                  <a:pt x="1416" y="100"/>
                </a:lnTo>
                <a:lnTo>
                  <a:pt x="1452" y="120"/>
                </a:lnTo>
                <a:lnTo>
                  <a:pt x="1488" y="142"/>
                </a:lnTo>
                <a:lnTo>
                  <a:pt x="1522" y="164"/>
                </a:lnTo>
                <a:lnTo>
                  <a:pt x="1554" y="188"/>
                </a:lnTo>
                <a:lnTo>
                  <a:pt x="1584" y="214"/>
                </a:lnTo>
                <a:lnTo>
                  <a:pt x="1614" y="240"/>
                </a:lnTo>
                <a:lnTo>
                  <a:pt x="1642" y="268"/>
                </a:lnTo>
                <a:lnTo>
                  <a:pt x="1668" y="298"/>
                </a:lnTo>
                <a:lnTo>
                  <a:pt x="1692" y="328"/>
                </a:lnTo>
                <a:lnTo>
                  <a:pt x="1714" y="358"/>
                </a:lnTo>
                <a:lnTo>
                  <a:pt x="1736" y="390"/>
                </a:lnTo>
                <a:lnTo>
                  <a:pt x="1756" y="424"/>
                </a:lnTo>
                <a:lnTo>
                  <a:pt x="1774" y="458"/>
                </a:lnTo>
                <a:lnTo>
                  <a:pt x="1790" y="492"/>
                </a:lnTo>
                <a:lnTo>
                  <a:pt x="1804" y="526"/>
                </a:lnTo>
                <a:lnTo>
                  <a:pt x="1816" y="562"/>
                </a:lnTo>
                <a:lnTo>
                  <a:pt x="1828" y="598"/>
                </a:lnTo>
                <a:lnTo>
                  <a:pt x="1836" y="636"/>
                </a:lnTo>
                <a:lnTo>
                  <a:pt x="1842" y="674"/>
                </a:lnTo>
                <a:lnTo>
                  <a:pt x="1848" y="710"/>
                </a:lnTo>
                <a:lnTo>
                  <a:pt x="1850" y="748"/>
                </a:lnTo>
                <a:lnTo>
                  <a:pt x="1852" y="786"/>
                </a:lnTo>
                <a:lnTo>
                  <a:pt x="1852" y="78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 name="Google Shape;195;p17"/>
          <p:cNvSpPr txBox="1">
            <a:spLocks noGrp="1"/>
          </p:cNvSpPr>
          <p:nvPr>
            <p:ph type="body" idx="1"/>
          </p:nvPr>
        </p:nvSpPr>
        <p:spPr>
          <a:xfrm>
            <a:off x="4067944" y="1746440"/>
            <a:ext cx="4608512" cy="505509"/>
          </a:xfrm>
          <a:prstGeom prst="rect">
            <a:avLst/>
          </a:prstGeom>
          <a:noFill/>
          <a:ln>
            <a:noFill/>
          </a:ln>
        </p:spPr>
        <p:txBody>
          <a:bodyPr spcFirstLastPara="1" wrap="square" lIns="91425" tIns="45700" rIns="91425" bIns="45700" anchor="ctr" anchorCtr="0">
            <a:noAutofit/>
          </a:bodyPr>
          <a:lstStyle>
            <a:lvl1pPr marL="457200" lvl="0" indent="-228600" algn="l">
              <a:spcBef>
                <a:spcPts val="560"/>
              </a:spcBef>
              <a:spcAft>
                <a:spcPts val="0"/>
              </a:spcAft>
              <a:buClr>
                <a:schemeClr val="accent5"/>
              </a:buClr>
              <a:buSzPts val="2800"/>
              <a:buNone/>
              <a:defRPr sz="2800">
                <a:solidFill>
                  <a:schemeClr val="accent5"/>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6" name="Google Shape;196;p17"/>
          <p:cNvSpPr txBox="1">
            <a:spLocks noGrp="1"/>
          </p:cNvSpPr>
          <p:nvPr>
            <p:ph type="body" idx="2"/>
          </p:nvPr>
        </p:nvSpPr>
        <p:spPr>
          <a:xfrm>
            <a:off x="4067944" y="2459046"/>
            <a:ext cx="4608512" cy="2003544"/>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chemeClr val="dk1"/>
              </a:buClr>
              <a:buSzPts val="2000"/>
              <a:buNone/>
              <a:defRPr sz="2000">
                <a:solidFill>
                  <a:schemeClr val="dk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197" name="Google Shape;197;p17"/>
          <p:cNvGrpSpPr/>
          <p:nvPr/>
        </p:nvGrpSpPr>
        <p:grpSpPr>
          <a:xfrm>
            <a:off x="769526" y="1498605"/>
            <a:ext cx="2866370" cy="2866370"/>
            <a:chOff x="769526" y="1498605"/>
            <a:chExt cx="2866370" cy="2866370"/>
          </a:xfrm>
        </p:grpSpPr>
        <p:sp>
          <p:nvSpPr>
            <p:cNvPr id="198" name="Google Shape;198;p17"/>
            <p:cNvSpPr/>
            <p:nvPr/>
          </p:nvSpPr>
          <p:spPr>
            <a:xfrm>
              <a:off x="769526" y="1498605"/>
              <a:ext cx="2866370" cy="2866370"/>
            </a:xfrm>
            <a:prstGeom prst="ellipse">
              <a:avLst/>
            </a:prstGeom>
            <a:solidFill>
              <a:srgbClr val="646D7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9" name="Google Shape;199;p17"/>
            <p:cNvPicPr preferRelativeResize="0"/>
            <p:nvPr/>
          </p:nvPicPr>
          <p:blipFill rotWithShape="1">
            <a:blip r:embed="rId3">
              <a:alphaModFix/>
            </a:blip>
            <a:srcRect/>
            <a:stretch/>
          </p:blipFill>
          <p:spPr>
            <a:xfrm>
              <a:off x="857271" y="1827527"/>
              <a:ext cx="2733632" cy="2203052"/>
            </a:xfrm>
            <a:prstGeom prst="rect">
              <a:avLst/>
            </a:prstGeom>
            <a:noFill/>
            <a:ln>
              <a:noFill/>
            </a:ln>
          </p:spPr>
        </p:pic>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chine Learning PPT 5">
  <p:cSld name="Machine Learning PPT 5">
    <p:spTree>
      <p:nvGrpSpPr>
        <p:cNvPr id="1" name="Shape 200"/>
        <p:cNvGrpSpPr/>
        <p:nvPr/>
      </p:nvGrpSpPr>
      <p:grpSpPr>
        <a:xfrm>
          <a:off x="0" y="0"/>
          <a:ext cx="0" cy="0"/>
          <a:chOff x="0" y="0"/>
          <a:chExt cx="0" cy="0"/>
        </a:xfrm>
      </p:grpSpPr>
      <p:sp>
        <p:nvSpPr>
          <p:cNvPr id="201" name="Google Shape;201;p18"/>
          <p:cNvSpPr/>
          <p:nvPr/>
        </p:nvSpPr>
        <p:spPr>
          <a:xfrm>
            <a:off x="0" y="4402138"/>
            <a:ext cx="9144000" cy="741363"/>
          </a:xfrm>
          <a:custGeom>
            <a:avLst/>
            <a:gdLst/>
            <a:ahLst/>
            <a:cxnLst/>
            <a:rect l="l" t="t" r="r" b="b"/>
            <a:pathLst>
              <a:path w="11520" h="933" extrusionOk="0">
                <a:moveTo>
                  <a:pt x="11520" y="0"/>
                </a:moveTo>
                <a:lnTo>
                  <a:pt x="0" y="507"/>
                </a:lnTo>
                <a:lnTo>
                  <a:pt x="0" y="933"/>
                </a:lnTo>
                <a:lnTo>
                  <a:pt x="11520" y="933"/>
                </a:lnTo>
                <a:lnTo>
                  <a:pt x="11520"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Calibri"/>
                <a:ea typeface="Calibri"/>
                <a:cs typeface="Calibri"/>
                <a:sym typeface="Calibri"/>
              </a:defRPr>
            </a:lvl1pPr>
            <a:lvl2pPr marL="0" lvl="1" indent="0" algn="r">
              <a:spcBef>
                <a:spcPts val="0"/>
              </a:spcBef>
              <a:buNone/>
              <a:defRPr sz="1200">
                <a:solidFill>
                  <a:schemeClr val="lt1"/>
                </a:solidFill>
                <a:latin typeface="Calibri"/>
                <a:ea typeface="Calibri"/>
                <a:cs typeface="Calibri"/>
                <a:sym typeface="Calibri"/>
              </a:defRPr>
            </a:lvl2pPr>
            <a:lvl3pPr marL="0" lvl="2" indent="0" algn="r">
              <a:spcBef>
                <a:spcPts val="0"/>
              </a:spcBef>
              <a:buNone/>
              <a:defRPr sz="1200">
                <a:solidFill>
                  <a:schemeClr val="lt1"/>
                </a:solidFill>
                <a:latin typeface="Calibri"/>
                <a:ea typeface="Calibri"/>
                <a:cs typeface="Calibri"/>
                <a:sym typeface="Calibri"/>
              </a:defRPr>
            </a:lvl3pPr>
            <a:lvl4pPr marL="0" lvl="3" indent="0" algn="r">
              <a:spcBef>
                <a:spcPts val="0"/>
              </a:spcBef>
              <a:buNone/>
              <a:defRPr sz="1200">
                <a:solidFill>
                  <a:schemeClr val="lt1"/>
                </a:solidFill>
                <a:latin typeface="Calibri"/>
                <a:ea typeface="Calibri"/>
                <a:cs typeface="Calibri"/>
                <a:sym typeface="Calibri"/>
              </a:defRPr>
            </a:lvl4pPr>
            <a:lvl5pPr marL="0" lvl="4" indent="0" algn="r">
              <a:spcBef>
                <a:spcPts val="0"/>
              </a:spcBef>
              <a:buNone/>
              <a:defRPr sz="1200">
                <a:solidFill>
                  <a:schemeClr val="lt1"/>
                </a:solidFill>
                <a:latin typeface="Calibri"/>
                <a:ea typeface="Calibri"/>
                <a:cs typeface="Calibri"/>
                <a:sym typeface="Calibri"/>
              </a:defRPr>
            </a:lvl5pPr>
            <a:lvl6pPr marL="0" lvl="5" indent="0" algn="r">
              <a:spcBef>
                <a:spcPts val="0"/>
              </a:spcBef>
              <a:buNone/>
              <a:defRPr sz="1200">
                <a:solidFill>
                  <a:schemeClr val="lt1"/>
                </a:solidFill>
                <a:latin typeface="Calibri"/>
                <a:ea typeface="Calibri"/>
                <a:cs typeface="Calibri"/>
                <a:sym typeface="Calibri"/>
              </a:defRPr>
            </a:lvl6pPr>
            <a:lvl7pPr marL="0" lvl="6" indent="0" algn="r">
              <a:spcBef>
                <a:spcPts val="0"/>
              </a:spcBef>
              <a:buNone/>
              <a:defRPr sz="1200">
                <a:solidFill>
                  <a:schemeClr val="lt1"/>
                </a:solidFill>
                <a:latin typeface="Calibri"/>
                <a:ea typeface="Calibri"/>
                <a:cs typeface="Calibri"/>
                <a:sym typeface="Calibri"/>
              </a:defRPr>
            </a:lvl7pPr>
            <a:lvl8pPr marL="0" lvl="7" indent="0" algn="r">
              <a:spcBef>
                <a:spcPts val="0"/>
              </a:spcBef>
              <a:buNone/>
              <a:defRPr sz="1200">
                <a:solidFill>
                  <a:schemeClr val="lt1"/>
                </a:solidFill>
                <a:latin typeface="Calibri"/>
                <a:ea typeface="Calibri"/>
                <a:cs typeface="Calibri"/>
                <a:sym typeface="Calibri"/>
              </a:defRPr>
            </a:lvl8pPr>
            <a:lvl9pPr marL="0" lvl="8" indent="0" algn="r">
              <a:spcBef>
                <a:spcPts val="0"/>
              </a:spcBef>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205" name="Google Shape;205;p18"/>
          <p:cNvSpPr/>
          <p:nvPr/>
        </p:nvSpPr>
        <p:spPr>
          <a:xfrm>
            <a:off x="3175" y="4805363"/>
            <a:ext cx="4763" cy="338138"/>
          </a:xfrm>
          <a:prstGeom prst="rect">
            <a:avLst/>
          </a:prstGeom>
          <a:solidFill>
            <a:srgbClr val="E7E9E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Google Shape;206;p18"/>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2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7" name="Google Shape;207;p18"/>
          <p:cNvSpPr txBox="1">
            <a:spLocks noGrp="1"/>
          </p:cNvSpPr>
          <p:nvPr>
            <p:ph type="body" idx="1"/>
          </p:nvPr>
        </p:nvSpPr>
        <p:spPr>
          <a:xfrm>
            <a:off x="467544" y="1419622"/>
            <a:ext cx="8208912" cy="2982516"/>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40"/>
              </a:spcBef>
              <a:spcAft>
                <a:spcPts val="0"/>
              </a:spcAft>
              <a:buClr>
                <a:schemeClr val="dk1"/>
              </a:buClr>
              <a:buSzPts val="2200"/>
              <a:buFont typeface="Arial"/>
              <a:buNone/>
              <a:defRPr sz="2200">
                <a:solidFill>
                  <a:schemeClr val="dk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jp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200"/>
              <a:buFont typeface="Calibri"/>
              <a:buNone/>
              <a:defRPr sz="4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93949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93949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939495"/>
                </a:solidFill>
                <a:latin typeface="Calibri"/>
                <a:ea typeface="Calibri"/>
                <a:cs typeface="Calibri"/>
                <a:sym typeface="Calibri"/>
              </a:defRPr>
            </a:lvl1pPr>
            <a:lvl2pPr marL="0" marR="0" lvl="1" indent="0" algn="r" rtl="0">
              <a:spcBef>
                <a:spcPts val="0"/>
              </a:spcBef>
              <a:buNone/>
              <a:defRPr sz="1200" b="0" i="0" u="none" strike="noStrike" cap="none">
                <a:solidFill>
                  <a:srgbClr val="939495"/>
                </a:solidFill>
                <a:latin typeface="Calibri"/>
                <a:ea typeface="Calibri"/>
                <a:cs typeface="Calibri"/>
                <a:sym typeface="Calibri"/>
              </a:defRPr>
            </a:lvl2pPr>
            <a:lvl3pPr marL="0" marR="0" lvl="2" indent="0" algn="r" rtl="0">
              <a:spcBef>
                <a:spcPts val="0"/>
              </a:spcBef>
              <a:buNone/>
              <a:defRPr sz="1200" b="0" i="0" u="none" strike="noStrike" cap="none">
                <a:solidFill>
                  <a:srgbClr val="939495"/>
                </a:solidFill>
                <a:latin typeface="Calibri"/>
                <a:ea typeface="Calibri"/>
                <a:cs typeface="Calibri"/>
                <a:sym typeface="Calibri"/>
              </a:defRPr>
            </a:lvl3pPr>
            <a:lvl4pPr marL="0" marR="0" lvl="3" indent="0" algn="r" rtl="0">
              <a:spcBef>
                <a:spcPts val="0"/>
              </a:spcBef>
              <a:buNone/>
              <a:defRPr sz="1200" b="0" i="0" u="none" strike="noStrike" cap="none">
                <a:solidFill>
                  <a:srgbClr val="939495"/>
                </a:solidFill>
                <a:latin typeface="Calibri"/>
                <a:ea typeface="Calibri"/>
                <a:cs typeface="Calibri"/>
                <a:sym typeface="Calibri"/>
              </a:defRPr>
            </a:lvl4pPr>
            <a:lvl5pPr marL="0" marR="0" lvl="4" indent="0" algn="r" rtl="0">
              <a:spcBef>
                <a:spcPts val="0"/>
              </a:spcBef>
              <a:buNone/>
              <a:defRPr sz="1200" b="0" i="0" u="none" strike="noStrike" cap="none">
                <a:solidFill>
                  <a:srgbClr val="939495"/>
                </a:solidFill>
                <a:latin typeface="Calibri"/>
                <a:ea typeface="Calibri"/>
                <a:cs typeface="Calibri"/>
                <a:sym typeface="Calibri"/>
              </a:defRPr>
            </a:lvl5pPr>
            <a:lvl6pPr marL="0" marR="0" lvl="5" indent="0" algn="r" rtl="0">
              <a:spcBef>
                <a:spcPts val="0"/>
              </a:spcBef>
              <a:buNone/>
              <a:defRPr sz="1200" b="0" i="0" u="none" strike="noStrike" cap="none">
                <a:solidFill>
                  <a:srgbClr val="939495"/>
                </a:solidFill>
                <a:latin typeface="Calibri"/>
                <a:ea typeface="Calibri"/>
                <a:cs typeface="Calibri"/>
                <a:sym typeface="Calibri"/>
              </a:defRPr>
            </a:lvl6pPr>
            <a:lvl7pPr marL="0" marR="0" lvl="6" indent="0" algn="r" rtl="0">
              <a:spcBef>
                <a:spcPts val="0"/>
              </a:spcBef>
              <a:buNone/>
              <a:defRPr sz="1200" b="0" i="0" u="none" strike="noStrike" cap="none">
                <a:solidFill>
                  <a:srgbClr val="939495"/>
                </a:solidFill>
                <a:latin typeface="Calibri"/>
                <a:ea typeface="Calibri"/>
                <a:cs typeface="Calibri"/>
                <a:sym typeface="Calibri"/>
              </a:defRPr>
            </a:lvl7pPr>
            <a:lvl8pPr marL="0" marR="0" lvl="7" indent="0" algn="r" rtl="0">
              <a:spcBef>
                <a:spcPts val="0"/>
              </a:spcBef>
              <a:buNone/>
              <a:defRPr sz="1200" b="0" i="0" u="none" strike="noStrike" cap="none">
                <a:solidFill>
                  <a:srgbClr val="939495"/>
                </a:solidFill>
                <a:latin typeface="Calibri"/>
                <a:ea typeface="Calibri"/>
                <a:cs typeface="Calibri"/>
                <a:sym typeface="Calibri"/>
              </a:defRPr>
            </a:lvl8pPr>
            <a:lvl9pPr marL="0" marR="0" lvl="8" indent="0" algn="r" rtl="0">
              <a:spcBef>
                <a:spcPts val="0"/>
              </a:spcBef>
              <a:buNone/>
              <a:defRPr sz="1200" b="0" i="0" u="none" strike="noStrike" cap="none">
                <a:solidFill>
                  <a:srgbClr val="939495"/>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1"/>
          <p:cNvSpPr txBox="1">
            <a:spLocks noGrp="1"/>
          </p:cNvSpPr>
          <p:nvPr>
            <p:ph type="title"/>
          </p:nvPr>
        </p:nvSpPr>
        <p:spPr>
          <a:xfrm>
            <a:off x="4572000" y="572052"/>
            <a:ext cx="4719181" cy="857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900"/>
              <a:buFont typeface="Calibri"/>
              <a:buNone/>
            </a:pPr>
            <a:r>
              <a:rPr lang="en" dirty="0"/>
              <a:t>Flagging potential  vehicle insurance frauds</a:t>
            </a:r>
            <a:endParaRPr dirty="0"/>
          </a:p>
        </p:txBody>
      </p:sp>
      <p:sp>
        <p:nvSpPr>
          <p:cNvPr id="262" name="Google Shape;262;p31"/>
          <p:cNvSpPr txBox="1">
            <a:spLocks noGrp="1"/>
          </p:cNvSpPr>
          <p:nvPr>
            <p:ph type="body" idx="1"/>
          </p:nvPr>
        </p:nvSpPr>
        <p:spPr>
          <a:xfrm>
            <a:off x="4669381" y="2119350"/>
            <a:ext cx="4012200" cy="452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1800"/>
              <a:buNone/>
            </a:pPr>
            <a:r>
              <a:rPr lang="en" dirty="0"/>
              <a:t>Made by:</a:t>
            </a:r>
          </a:p>
          <a:p>
            <a:pPr marL="0" lvl="0" indent="0" algn="l" rtl="0">
              <a:spcBef>
                <a:spcPts val="0"/>
              </a:spcBef>
              <a:spcAft>
                <a:spcPts val="0"/>
              </a:spcAft>
              <a:buClr>
                <a:schemeClr val="lt1"/>
              </a:buClr>
              <a:buSzPts val="1800"/>
              <a:buNone/>
            </a:pPr>
            <a:r>
              <a:rPr lang="en" dirty="0"/>
              <a:t>David Naumovski</a:t>
            </a:r>
          </a:p>
          <a:p>
            <a:pPr marL="0" lvl="0" indent="0" algn="l" rtl="0">
              <a:spcBef>
                <a:spcPts val="0"/>
              </a:spcBef>
              <a:spcAft>
                <a:spcPts val="0"/>
              </a:spcAft>
              <a:buClr>
                <a:schemeClr val="lt1"/>
              </a:buClr>
              <a:buSzPts val="1800"/>
              <a:buNone/>
            </a:pPr>
            <a:r>
              <a:rPr lang="en" dirty="0"/>
              <a:t>Mihajlo Naumoski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80FD5F-4B55-ADD3-9CA3-F718EB2FD0F5}"/>
              </a:ext>
            </a:extLst>
          </p:cNvPr>
          <p:cNvPicPr>
            <a:picLocks noChangeAspect="1"/>
          </p:cNvPicPr>
          <p:nvPr/>
        </p:nvPicPr>
        <p:blipFill>
          <a:blip r:embed="rId2"/>
          <a:stretch>
            <a:fillRect/>
          </a:stretch>
        </p:blipFill>
        <p:spPr>
          <a:xfrm>
            <a:off x="0" y="19346"/>
            <a:ext cx="9144000" cy="5124154"/>
          </a:xfrm>
          <a:prstGeom prst="rect">
            <a:avLst/>
          </a:prstGeom>
        </p:spPr>
      </p:pic>
    </p:spTree>
    <p:extLst>
      <p:ext uri="{BB962C8B-B14F-4D97-AF65-F5344CB8AC3E}">
        <p14:creationId xmlns:p14="http://schemas.microsoft.com/office/powerpoint/2010/main" val="956527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7" name="Picture 6">
            <a:extLst>
              <a:ext uri="{FF2B5EF4-FFF2-40B4-BE49-F238E27FC236}">
                <a16:creationId xmlns:a16="http://schemas.microsoft.com/office/drawing/2014/main" id="{F55A6A36-B1E4-28A1-62D3-49A746BFB152}"/>
              </a:ext>
            </a:extLst>
          </p:cNvPr>
          <p:cNvPicPr>
            <a:picLocks noChangeAspect="1"/>
          </p:cNvPicPr>
          <p:nvPr/>
        </p:nvPicPr>
        <p:blipFill>
          <a:blip r:embed="rId3"/>
          <a:stretch>
            <a:fillRect/>
          </a:stretch>
        </p:blipFill>
        <p:spPr>
          <a:xfrm>
            <a:off x="723965" y="637346"/>
            <a:ext cx="7821116" cy="31341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7F7F6-639F-DCC8-7F1A-AA269DFD18CA}"/>
              </a:ext>
            </a:extLst>
          </p:cNvPr>
          <p:cNvSpPr>
            <a:spLocks noGrp="1"/>
          </p:cNvSpPr>
          <p:nvPr>
            <p:ph type="title"/>
          </p:nvPr>
        </p:nvSpPr>
        <p:spPr/>
        <p:txBody>
          <a:bodyPr/>
          <a:lstStyle/>
          <a:p>
            <a:r>
              <a:rPr lang="en-US" dirty="0"/>
              <a:t>Class Balancing</a:t>
            </a:r>
          </a:p>
        </p:txBody>
      </p:sp>
      <p:sp>
        <p:nvSpPr>
          <p:cNvPr id="3" name="Text Placeholder 2">
            <a:extLst>
              <a:ext uri="{FF2B5EF4-FFF2-40B4-BE49-F238E27FC236}">
                <a16:creationId xmlns:a16="http://schemas.microsoft.com/office/drawing/2014/main" id="{86128B6A-3011-F1F7-8FAA-7571BDE9B523}"/>
              </a:ext>
            </a:extLst>
          </p:cNvPr>
          <p:cNvSpPr>
            <a:spLocks noGrp="1"/>
          </p:cNvSpPr>
          <p:nvPr>
            <p:ph type="body" idx="1"/>
          </p:nvPr>
        </p:nvSpPr>
        <p:spPr>
          <a:xfrm>
            <a:off x="4078288" y="2490933"/>
            <a:ext cx="4608512" cy="505509"/>
          </a:xfrm>
        </p:spPr>
        <p:txBody>
          <a:bodyPr/>
          <a:lstStyle/>
          <a:p>
            <a:pPr marL="514350" indent="-285750">
              <a:buFont typeface="Arial" panose="020B0604020202020204" pitchFamily="34" charset="0"/>
              <a:buChar char="•"/>
            </a:pPr>
            <a:r>
              <a:rPr lang="en-US" sz="1800" dirty="0">
                <a:solidFill>
                  <a:srgbClr val="49CFAE"/>
                </a:solidFill>
              </a:rPr>
              <a:t>Original Imbalance:</a:t>
            </a:r>
          </a:p>
          <a:p>
            <a:pPr marL="971550" lvl="1" indent="-285750">
              <a:buFont typeface="Courier New" panose="02070309020205020404" pitchFamily="49" charset="0"/>
              <a:buChar char="o"/>
            </a:pPr>
            <a:r>
              <a:rPr lang="en-US" sz="1600" dirty="0">
                <a:solidFill>
                  <a:srgbClr val="49CFAE"/>
                </a:solidFill>
              </a:rPr>
              <a:t>Fraudulent cases constituted a small fraction (often &lt;10%) of the dataset.</a:t>
            </a:r>
          </a:p>
          <a:p>
            <a:pPr marL="514350" indent="-285750">
              <a:buFont typeface="Arial" panose="020B0604020202020204" pitchFamily="34" charset="0"/>
              <a:buChar char="•"/>
            </a:pPr>
            <a:r>
              <a:rPr lang="en-US" sz="1800" dirty="0" err="1">
                <a:solidFill>
                  <a:srgbClr val="49CFAE"/>
                </a:solidFill>
              </a:rPr>
              <a:t>Undersampling</a:t>
            </a:r>
            <a:r>
              <a:rPr lang="en-US" sz="1800" dirty="0">
                <a:solidFill>
                  <a:srgbClr val="49CFAE"/>
                </a:solidFill>
              </a:rPr>
              <a:t>:</a:t>
            </a:r>
          </a:p>
          <a:p>
            <a:pPr marL="971550" lvl="1" indent="-285750">
              <a:buFont typeface="Courier New" panose="02070309020205020404" pitchFamily="49" charset="0"/>
              <a:buChar char="o"/>
            </a:pPr>
            <a:r>
              <a:rPr lang="en-US" sz="1600" dirty="0">
                <a:solidFill>
                  <a:srgbClr val="49CFAE"/>
                </a:solidFill>
              </a:rPr>
              <a:t>Balanced the dataset by reducing the number of non-fraud cases to match fraud cases, preventing model bias toward the majority class.</a:t>
            </a:r>
          </a:p>
        </p:txBody>
      </p:sp>
    </p:spTree>
    <p:extLst>
      <p:ext uri="{BB962C8B-B14F-4D97-AF65-F5344CB8AC3E}">
        <p14:creationId xmlns:p14="http://schemas.microsoft.com/office/powerpoint/2010/main" val="2524148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A56C60-62DE-8521-A6D6-18DF3D0FDFEE}"/>
              </a:ext>
            </a:extLst>
          </p:cNvPr>
          <p:cNvPicPr>
            <a:picLocks noChangeAspect="1"/>
          </p:cNvPicPr>
          <p:nvPr/>
        </p:nvPicPr>
        <p:blipFill>
          <a:blip r:embed="rId2"/>
          <a:stretch>
            <a:fillRect/>
          </a:stretch>
        </p:blipFill>
        <p:spPr>
          <a:xfrm>
            <a:off x="0" y="855479"/>
            <a:ext cx="4443444" cy="3432542"/>
          </a:xfrm>
          <a:prstGeom prst="rect">
            <a:avLst/>
          </a:prstGeom>
        </p:spPr>
      </p:pic>
      <p:pic>
        <p:nvPicPr>
          <p:cNvPr id="7" name="Picture 6">
            <a:extLst>
              <a:ext uri="{FF2B5EF4-FFF2-40B4-BE49-F238E27FC236}">
                <a16:creationId xmlns:a16="http://schemas.microsoft.com/office/drawing/2014/main" id="{73FDE062-746C-0FAE-A6B0-A17F14FC1837}"/>
              </a:ext>
            </a:extLst>
          </p:cNvPr>
          <p:cNvPicPr>
            <a:picLocks noChangeAspect="1"/>
          </p:cNvPicPr>
          <p:nvPr/>
        </p:nvPicPr>
        <p:blipFill>
          <a:blip r:embed="rId3"/>
          <a:stretch>
            <a:fillRect/>
          </a:stretch>
        </p:blipFill>
        <p:spPr>
          <a:xfrm>
            <a:off x="4632780" y="855479"/>
            <a:ext cx="4307651" cy="3432542"/>
          </a:xfrm>
          <a:prstGeom prst="rect">
            <a:avLst/>
          </a:prstGeom>
        </p:spPr>
      </p:pic>
    </p:spTree>
    <p:extLst>
      <p:ext uri="{BB962C8B-B14F-4D97-AF65-F5344CB8AC3E}">
        <p14:creationId xmlns:p14="http://schemas.microsoft.com/office/powerpoint/2010/main" val="794385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F08A4D-02DA-6641-C315-E3EABABA1A0A}"/>
              </a:ext>
            </a:extLst>
          </p:cNvPr>
          <p:cNvPicPr>
            <a:picLocks noChangeAspect="1"/>
          </p:cNvPicPr>
          <p:nvPr/>
        </p:nvPicPr>
        <p:blipFill>
          <a:blip r:embed="rId2"/>
          <a:stretch>
            <a:fillRect/>
          </a:stretch>
        </p:blipFill>
        <p:spPr>
          <a:xfrm>
            <a:off x="359508" y="926733"/>
            <a:ext cx="3897190" cy="2956748"/>
          </a:xfrm>
          <a:prstGeom prst="rect">
            <a:avLst/>
          </a:prstGeom>
        </p:spPr>
      </p:pic>
      <p:pic>
        <p:nvPicPr>
          <p:cNvPr id="7" name="Picture 6">
            <a:extLst>
              <a:ext uri="{FF2B5EF4-FFF2-40B4-BE49-F238E27FC236}">
                <a16:creationId xmlns:a16="http://schemas.microsoft.com/office/drawing/2014/main" id="{CC1C8A0C-0C50-046B-9ACB-2A164DEF410D}"/>
              </a:ext>
            </a:extLst>
          </p:cNvPr>
          <p:cNvPicPr>
            <a:picLocks noChangeAspect="1"/>
          </p:cNvPicPr>
          <p:nvPr/>
        </p:nvPicPr>
        <p:blipFill>
          <a:blip r:embed="rId3"/>
          <a:stretch>
            <a:fillRect/>
          </a:stretch>
        </p:blipFill>
        <p:spPr>
          <a:xfrm>
            <a:off x="5024057" y="926734"/>
            <a:ext cx="3897190" cy="2956748"/>
          </a:xfrm>
          <a:prstGeom prst="rect">
            <a:avLst/>
          </a:prstGeom>
        </p:spPr>
      </p:pic>
    </p:spTree>
    <p:extLst>
      <p:ext uri="{BB962C8B-B14F-4D97-AF65-F5344CB8AC3E}">
        <p14:creationId xmlns:p14="http://schemas.microsoft.com/office/powerpoint/2010/main" val="3797328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DE0BF-9673-76C8-B708-E24296981281}"/>
              </a:ext>
            </a:extLst>
          </p:cNvPr>
          <p:cNvSpPr>
            <a:spLocks noGrp="1"/>
          </p:cNvSpPr>
          <p:nvPr>
            <p:ph type="title"/>
          </p:nvPr>
        </p:nvSpPr>
        <p:spPr/>
        <p:txBody>
          <a:bodyPr/>
          <a:lstStyle/>
          <a:p>
            <a:r>
              <a:rPr lang="en-US" dirty="0"/>
              <a:t>Model Selection &amp; Training</a:t>
            </a:r>
          </a:p>
        </p:txBody>
      </p:sp>
      <p:sp>
        <p:nvSpPr>
          <p:cNvPr id="3" name="Text Placeholder 2">
            <a:extLst>
              <a:ext uri="{FF2B5EF4-FFF2-40B4-BE49-F238E27FC236}">
                <a16:creationId xmlns:a16="http://schemas.microsoft.com/office/drawing/2014/main" id="{A32E33EF-4E99-9AA4-7542-0D9D922060B6}"/>
              </a:ext>
            </a:extLst>
          </p:cNvPr>
          <p:cNvSpPr>
            <a:spLocks noGrp="1"/>
          </p:cNvSpPr>
          <p:nvPr>
            <p:ph type="body" idx="1"/>
          </p:nvPr>
        </p:nvSpPr>
        <p:spPr/>
        <p:txBody>
          <a:bodyPr/>
          <a:lstStyle/>
          <a:p>
            <a:pPr marL="571500" indent="-342900" algn="just">
              <a:buFont typeface="Arial" panose="020B0604020202020204" pitchFamily="34" charset="0"/>
              <a:buChar char="•"/>
            </a:pPr>
            <a:r>
              <a:rPr lang="en-US" sz="2000" dirty="0"/>
              <a:t>Compared Algorithms:</a:t>
            </a:r>
          </a:p>
          <a:p>
            <a:pPr marL="1028700" lvl="1" algn="just">
              <a:buFont typeface="Arial" panose="020B0604020202020204" pitchFamily="34" charset="0"/>
              <a:buChar char="•"/>
            </a:pPr>
            <a:r>
              <a:rPr lang="en-US" sz="1600" dirty="0"/>
              <a:t>Decision Tree, K-Nearest Neighbors (KNN), Support Vector Machine (SVM), Random Forest (RF), and </a:t>
            </a:r>
            <a:r>
              <a:rPr lang="en-US" sz="1600" dirty="0" err="1"/>
              <a:t>XGBoost</a:t>
            </a:r>
            <a:r>
              <a:rPr lang="en-US" sz="1600" dirty="0"/>
              <a:t>.</a:t>
            </a:r>
            <a:endParaRPr lang="en-US" sz="2600" dirty="0"/>
          </a:p>
          <a:p>
            <a:pPr marL="571500" indent="-342900" algn="just">
              <a:buFont typeface="Arial" panose="020B0604020202020204" pitchFamily="34" charset="0"/>
              <a:buChar char="•"/>
            </a:pPr>
            <a:r>
              <a:rPr lang="en-US" sz="2000" dirty="0"/>
              <a:t>Why SVM, RF, </a:t>
            </a:r>
            <a:r>
              <a:rPr lang="en-US" sz="2000" dirty="0" err="1"/>
              <a:t>XGBoost</a:t>
            </a:r>
            <a:r>
              <a:rPr lang="en-US" sz="2000" dirty="0"/>
              <a:t> for Tuning:</a:t>
            </a:r>
          </a:p>
          <a:p>
            <a:pPr marL="1028700" lvl="1" algn="just">
              <a:buFont typeface="Arial" panose="020B0604020202020204" pitchFamily="34" charset="0"/>
              <a:buChar char="•"/>
            </a:pPr>
            <a:r>
              <a:rPr lang="en-US" sz="1600" dirty="0"/>
              <a:t>These models showed promising initial results, strong generalization performance, and are known for handling tabular data and complex feature interactions.</a:t>
            </a:r>
          </a:p>
        </p:txBody>
      </p:sp>
    </p:spTree>
    <p:extLst>
      <p:ext uri="{BB962C8B-B14F-4D97-AF65-F5344CB8AC3E}">
        <p14:creationId xmlns:p14="http://schemas.microsoft.com/office/powerpoint/2010/main" val="298421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203817-8DF4-C00A-34FE-E4493B6D0FEA}"/>
              </a:ext>
            </a:extLst>
          </p:cNvPr>
          <p:cNvPicPr>
            <a:picLocks noChangeAspect="1"/>
          </p:cNvPicPr>
          <p:nvPr/>
        </p:nvPicPr>
        <p:blipFill>
          <a:blip r:embed="rId2"/>
          <a:stretch>
            <a:fillRect/>
          </a:stretch>
        </p:blipFill>
        <p:spPr>
          <a:xfrm>
            <a:off x="296984" y="989681"/>
            <a:ext cx="3892062" cy="2414064"/>
          </a:xfrm>
          <a:prstGeom prst="rect">
            <a:avLst/>
          </a:prstGeom>
        </p:spPr>
      </p:pic>
      <p:pic>
        <p:nvPicPr>
          <p:cNvPr id="7" name="Picture 6">
            <a:extLst>
              <a:ext uri="{FF2B5EF4-FFF2-40B4-BE49-F238E27FC236}">
                <a16:creationId xmlns:a16="http://schemas.microsoft.com/office/drawing/2014/main" id="{7D91E343-D304-5E5D-EE62-5CC299BE6B8A}"/>
              </a:ext>
            </a:extLst>
          </p:cNvPr>
          <p:cNvPicPr>
            <a:picLocks noChangeAspect="1"/>
          </p:cNvPicPr>
          <p:nvPr/>
        </p:nvPicPr>
        <p:blipFill>
          <a:blip r:embed="rId3"/>
          <a:stretch>
            <a:fillRect/>
          </a:stretch>
        </p:blipFill>
        <p:spPr>
          <a:xfrm>
            <a:off x="4884615" y="989681"/>
            <a:ext cx="3892062" cy="2414064"/>
          </a:xfrm>
          <a:prstGeom prst="rect">
            <a:avLst/>
          </a:prstGeom>
        </p:spPr>
      </p:pic>
    </p:spTree>
    <p:extLst>
      <p:ext uri="{BB962C8B-B14F-4D97-AF65-F5344CB8AC3E}">
        <p14:creationId xmlns:p14="http://schemas.microsoft.com/office/powerpoint/2010/main" val="3613735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0CC1-FC12-8456-578D-EDEFEB9C2CC0}"/>
              </a:ext>
            </a:extLst>
          </p:cNvPr>
          <p:cNvSpPr>
            <a:spLocks noGrp="1"/>
          </p:cNvSpPr>
          <p:nvPr>
            <p:ph type="title"/>
          </p:nvPr>
        </p:nvSpPr>
        <p:spPr/>
        <p:txBody>
          <a:bodyPr>
            <a:normAutofit fontScale="90000"/>
          </a:bodyPr>
          <a:lstStyle/>
          <a:p>
            <a:r>
              <a:rPr lang="en-US" dirty="0"/>
              <a:t>Model Optimization &amp; Ensemble</a:t>
            </a:r>
          </a:p>
        </p:txBody>
      </p:sp>
      <p:sp>
        <p:nvSpPr>
          <p:cNvPr id="3" name="Text Placeholder 2">
            <a:extLst>
              <a:ext uri="{FF2B5EF4-FFF2-40B4-BE49-F238E27FC236}">
                <a16:creationId xmlns:a16="http://schemas.microsoft.com/office/drawing/2014/main" id="{3657CC8A-8CA9-50B1-F238-A52A0E9357D1}"/>
              </a:ext>
            </a:extLst>
          </p:cNvPr>
          <p:cNvSpPr>
            <a:spLocks noGrp="1"/>
          </p:cNvSpPr>
          <p:nvPr>
            <p:ph type="body" idx="1"/>
          </p:nvPr>
        </p:nvSpPr>
        <p:spPr/>
        <p:txBody>
          <a:bodyPr/>
          <a:lstStyle/>
          <a:p>
            <a:pPr marL="514350" indent="-285750">
              <a:buFont typeface="Arial" panose="020B0604020202020204" pitchFamily="34" charset="0"/>
              <a:buChar char="•"/>
            </a:pPr>
            <a:r>
              <a:rPr lang="en-US" sz="1800" dirty="0"/>
              <a:t>Hyperparameter Tuning:</a:t>
            </a:r>
          </a:p>
          <a:p>
            <a:pPr marL="1028700" lvl="1">
              <a:buFont typeface="Courier New" panose="02070309020205020404" pitchFamily="49" charset="0"/>
              <a:buChar char="o"/>
            </a:pPr>
            <a:r>
              <a:rPr lang="en-US" sz="1600" dirty="0"/>
              <a:t>Used </a:t>
            </a:r>
            <a:r>
              <a:rPr lang="en-US" sz="1600" dirty="0" err="1"/>
              <a:t>RandomizedSearchCV</a:t>
            </a:r>
            <a:r>
              <a:rPr lang="en-US" sz="1600" dirty="0"/>
              <a:t> for efficient tuning over a wide parameter space.</a:t>
            </a:r>
          </a:p>
          <a:p>
            <a:pPr marL="514350" indent="-285750">
              <a:buFont typeface="Arial" panose="020B0604020202020204" pitchFamily="34" charset="0"/>
              <a:buChar char="•"/>
            </a:pPr>
            <a:r>
              <a:rPr lang="en-US" sz="1800" dirty="0"/>
              <a:t>Stacking Ensemble:</a:t>
            </a:r>
          </a:p>
          <a:p>
            <a:pPr marL="971550" lvl="1" indent="-285750">
              <a:buFont typeface="Courier New" panose="02070309020205020404" pitchFamily="49" charset="0"/>
              <a:buChar char="o"/>
            </a:pPr>
            <a:r>
              <a:rPr lang="en-US" sz="1600" dirty="0"/>
              <a:t>Combined the strengths of multiple classifiers into one meta-model, improving overall performance and reducing individual model weaknesses.</a:t>
            </a:r>
          </a:p>
        </p:txBody>
      </p:sp>
    </p:spTree>
    <p:extLst>
      <p:ext uri="{BB962C8B-B14F-4D97-AF65-F5344CB8AC3E}">
        <p14:creationId xmlns:p14="http://schemas.microsoft.com/office/powerpoint/2010/main" val="4281073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7E7B88-5B3B-974F-DDFF-8FE801F9259D}"/>
              </a:ext>
            </a:extLst>
          </p:cNvPr>
          <p:cNvPicPr>
            <a:picLocks noChangeAspect="1"/>
          </p:cNvPicPr>
          <p:nvPr/>
        </p:nvPicPr>
        <p:blipFill>
          <a:blip r:embed="rId2"/>
          <a:stretch>
            <a:fillRect/>
          </a:stretch>
        </p:blipFill>
        <p:spPr>
          <a:xfrm>
            <a:off x="2022260" y="592381"/>
            <a:ext cx="6382454" cy="3958737"/>
          </a:xfrm>
          <a:prstGeom prst="rect">
            <a:avLst/>
          </a:prstGeom>
        </p:spPr>
      </p:pic>
    </p:spTree>
    <p:extLst>
      <p:ext uri="{BB962C8B-B14F-4D97-AF65-F5344CB8AC3E}">
        <p14:creationId xmlns:p14="http://schemas.microsoft.com/office/powerpoint/2010/main" val="245511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07C741-21A1-4E9F-C7C3-CE6C7307C585}"/>
              </a:ext>
            </a:extLst>
          </p:cNvPr>
          <p:cNvPicPr>
            <a:picLocks noChangeAspect="1"/>
          </p:cNvPicPr>
          <p:nvPr/>
        </p:nvPicPr>
        <p:blipFill>
          <a:blip r:embed="rId2"/>
          <a:stretch>
            <a:fillRect/>
          </a:stretch>
        </p:blipFill>
        <p:spPr>
          <a:xfrm>
            <a:off x="539707" y="784714"/>
            <a:ext cx="3633219" cy="2927594"/>
          </a:xfrm>
          <a:prstGeom prst="rect">
            <a:avLst/>
          </a:prstGeom>
        </p:spPr>
      </p:pic>
      <p:pic>
        <p:nvPicPr>
          <p:cNvPr id="7" name="Picture 6">
            <a:extLst>
              <a:ext uri="{FF2B5EF4-FFF2-40B4-BE49-F238E27FC236}">
                <a16:creationId xmlns:a16="http://schemas.microsoft.com/office/drawing/2014/main" id="{D7733E92-0257-B12F-F35F-F42B44256386}"/>
              </a:ext>
            </a:extLst>
          </p:cNvPr>
          <p:cNvPicPr>
            <a:picLocks noChangeAspect="1"/>
          </p:cNvPicPr>
          <p:nvPr/>
        </p:nvPicPr>
        <p:blipFill>
          <a:blip r:embed="rId3"/>
          <a:stretch>
            <a:fillRect/>
          </a:stretch>
        </p:blipFill>
        <p:spPr>
          <a:xfrm>
            <a:off x="4357687" y="1382177"/>
            <a:ext cx="4449806" cy="1732667"/>
          </a:xfrm>
          <a:prstGeom prst="rect">
            <a:avLst/>
          </a:prstGeom>
        </p:spPr>
      </p:pic>
    </p:spTree>
    <p:extLst>
      <p:ext uri="{BB962C8B-B14F-4D97-AF65-F5344CB8AC3E}">
        <p14:creationId xmlns:p14="http://schemas.microsoft.com/office/powerpoint/2010/main" val="59205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2"/>
          <p:cNvSpPr txBox="1">
            <a:spLocks noGrp="1"/>
          </p:cNvSpPr>
          <p:nvPr>
            <p:ph type="title"/>
          </p:nvPr>
        </p:nvSpPr>
        <p:spPr>
          <a:xfrm>
            <a:off x="1865614" y="381340"/>
            <a:ext cx="6829002"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200"/>
              <a:buFont typeface="Calibri"/>
              <a:buNone/>
            </a:pPr>
            <a:r>
              <a:rPr lang="en" dirty="0"/>
              <a:t>Motivation</a:t>
            </a:r>
            <a:endParaRPr dirty="0"/>
          </a:p>
        </p:txBody>
      </p:sp>
      <p:sp>
        <p:nvSpPr>
          <p:cNvPr id="269" name="Google Shape;269;p32"/>
          <p:cNvSpPr txBox="1">
            <a:spLocks noGrp="1"/>
          </p:cNvSpPr>
          <p:nvPr>
            <p:ph type="body" idx="1"/>
          </p:nvPr>
        </p:nvSpPr>
        <p:spPr>
          <a:xfrm>
            <a:off x="1803091" y="1347614"/>
            <a:ext cx="6818658" cy="244827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200"/>
              <a:buFont typeface="Arial"/>
              <a:buNone/>
            </a:pPr>
            <a:r>
              <a:rPr lang="en-US" dirty="0"/>
              <a:t>Vehicle insurance fraud poses a significant challenge to the insurance industry, leading to substantial financial losses and increased premiums for honest policyholders. Fraudulent activities, ranging from staged accidents to exaggerated claims, not only strain company resources but also erode customer trust. Traditional detection methods often fall short in identifying sophisticated fraud schemes, highlighting the need for advanced, data-driven solutions.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74EFA-C855-807B-D384-DB91EB454D68}"/>
              </a:ext>
            </a:extLst>
          </p:cNvPr>
          <p:cNvSpPr>
            <a:spLocks noGrp="1"/>
          </p:cNvSpPr>
          <p:nvPr>
            <p:ph type="title"/>
          </p:nvPr>
        </p:nvSpPr>
        <p:spPr/>
        <p:txBody>
          <a:bodyPr/>
          <a:lstStyle/>
          <a:p>
            <a:r>
              <a:rPr lang="en-US" dirty="0"/>
              <a:t>Results &amp; Evaluation</a:t>
            </a:r>
          </a:p>
        </p:txBody>
      </p:sp>
      <p:sp>
        <p:nvSpPr>
          <p:cNvPr id="3" name="Text Placeholder 2">
            <a:extLst>
              <a:ext uri="{FF2B5EF4-FFF2-40B4-BE49-F238E27FC236}">
                <a16:creationId xmlns:a16="http://schemas.microsoft.com/office/drawing/2014/main" id="{47844180-774D-0CAE-0D00-8BF19C3D8FCF}"/>
              </a:ext>
            </a:extLst>
          </p:cNvPr>
          <p:cNvSpPr>
            <a:spLocks noGrp="1"/>
          </p:cNvSpPr>
          <p:nvPr>
            <p:ph type="body" idx="1"/>
          </p:nvPr>
        </p:nvSpPr>
        <p:spPr>
          <a:xfrm>
            <a:off x="4078288" y="2571750"/>
            <a:ext cx="4608512" cy="505509"/>
          </a:xfrm>
        </p:spPr>
        <p:txBody>
          <a:bodyPr/>
          <a:lstStyle/>
          <a:p>
            <a:pPr marL="514350" indent="-285750">
              <a:buFont typeface="Arial" panose="020B0604020202020204" pitchFamily="34" charset="0"/>
              <a:buChar char="•"/>
            </a:pPr>
            <a:r>
              <a:rPr lang="en-US" sz="1800" dirty="0"/>
              <a:t>Metrics Used:</a:t>
            </a:r>
          </a:p>
          <a:p>
            <a:pPr marL="971550" lvl="1" indent="-285750">
              <a:buFont typeface="Courier New" panose="02070309020205020404" pitchFamily="49" charset="0"/>
              <a:buChar char="o"/>
            </a:pPr>
            <a:r>
              <a:rPr lang="en-US" sz="1600" dirty="0">
                <a:solidFill>
                  <a:srgbClr val="49CFAE"/>
                </a:solidFill>
              </a:rPr>
              <a:t>Accuracy, Recall, F1-Score — with a focus on Recall to reduce false negatives (missed frauds).</a:t>
            </a:r>
          </a:p>
          <a:p>
            <a:pPr marL="514350" indent="-285750">
              <a:buFont typeface="Arial" panose="020B0604020202020204" pitchFamily="34" charset="0"/>
              <a:buChar char="•"/>
            </a:pPr>
            <a:r>
              <a:rPr lang="en-US" sz="1800" dirty="0"/>
              <a:t>Visuals:</a:t>
            </a:r>
          </a:p>
          <a:p>
            <a:pPr marL="971550" lvl="1" indent="-285750">
              <a:buFont typeface="Courier New" panose="02070309020205020404" pitchFamily="49" charset="0"/>
              <a:buChar char="o"/>
            </a:pPr>
            <a:r>
              <a:rPr lang="en-US" sz="1600" dirty="0">
                <a:solidFill>
                  <a:srgbClr val="49CFAE"/>
                </a:solidFill>
              </a:rPr>
              <a:t>Confusion Matrix and ROC Curves to visualize performance and trade-offs.</a:t>
            </a:r>
            <a:endParaRPr lang="en-US" sz="1800" dirty="0">
              <a:solidFill>
                <a:srgbClr val="49CFAE"/>
              </a:solidFill>
            </a:endParaRPr>
          </a:p>
          <a:p>
            <a:pPr marL="514350" indent="-285750">
              <a:buFont typeface="Arial" panose="020B0604020202020204" pitchFamily="34" charset="0"/>
              <a:buChar char="•"/>
            </a:pPr>
            <a:r>
              <a:rPr lang="en-US" sz="1800" dirty="0"/>
              <a:t>Best Model:</a:t>
            </a:r>
          </a:p>
          <a:p>
            <a:pPr marL="971550" lvl="1" indent="-285750">
              <a:buFont typeface="Courier New" panose="02070309020205020404" pitchFamily="49" charset="0"/>
              <a:buChar char="o"/>
            </a:pPr>
            <a:r>
              <a:rPr lang="en-US" sz="1800" dirty="0">
                <a:solidFill>
                  <a:srgbClr val="49CFAE"/>
                </a:solidFill>
              </a:rPr>
              <a:t>Depends on the resources and the goal of the insurance companies </a:t>
            </a:r>
          </a:p>
        </p:txBody>
      </p:sp>
    </p:spTree>
    <p:extLst>
      <p:ext uri="{BB962C8B-B14F-4D97-AF65-F5344CB8AC3E}">
        <p14:creationId xmlns:p14="http://schemas.microsoft.com/office/powerpoint/2010/main" val="1608598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B1D94F-0889-3F03-1D19-2753E24DBC6A}"/>
              </a:ext>
            </a:extLst>
          </p:cNvPr>
          <p:cNvPicPr>
            <a:picLocks noChangeAspect="1"/>
          </p:cNvPicPr>
          <p:nvPr/>
        </p:nvPicPr>
        <p:blipFill>
          <a:blip r:embed="rId2"/>
          <a:stretch>
            <a:fillRect/>
          </a:stretch>
        </p:blipFill>
        <p:spPr>
          <a:xfrm>
            <a:off x="4884616" y="182432"/>
            <a:ext cx="3548184" cy="2200773"/>
          </a:xfrm>
          <a:prstGeom prst="rect">
            <a:avLst/>
          </a:prstGeom>
        </p:spPr>
      </p:pic>
      <p:pic>
        <p:nvPicPr>
          <p:cNvPr id="7" name="Picture 6">
            <a:extLst>
              <a:ext uri="{FF2B5EF4-FFF2-40B4-BE49-F238E27FC236}">
                <a16:creationId xmlns:a16="http://schemas.microsoft.com/office/drawing/2014/main" id="{BE6829D0-23E4-F71F-5CDA-A6E982B59CBF}"/>
              </a:ext>
            </a:extLst>
          </p:cNvPr>
          <p:cNvPicPr>
            <a:picLocks noChangeAspect="1"/>
          </p:cNvPicPr>
          <p:nvPr/>
        </p:nvPicPr>
        <p:blipFill>
          <a:blip r:embed="rId3"/>
          <a:stretch>
            <a:fillRect/>
          </a:stretch>
        </p:blipFill>
        <p:spPr>
          <a:xfrm>
            <a:off x="606425" y="84501"/>
            <a:ext cx="2974288" cy="2396637"/>
          </a:xfrm>
          <a:prstGeom prst="rect">
            <a:avLst/>
          </a:prstGeom>
        </p:spPr>
      </p:pic>
      <p:pic>
        <p:nvPicPr>
          <p:cNvPr id="9" name="Picture 8">
            <a:extLst>
              <a:ext uri="{FF2B5EF4-FFF2-40B4-BE49-F238E27FC236}">
                <a16:creationId xmlns:a16="http://schemas.microsoft.com/office/drawing/2014/main" id="{7057614A-6453-0C08-D70E-2AC60830C589}"/>
              </a:ext>
            </a:extLst>
          </p:cNvPr>
          <p:cNvPicPr>
            <a:picLocks noChangeAspect="1"/>
          </p:cNvPicPr>
          <p:nvPr/>
        </p:nvPicPr>
        <p:blipFill>
          <a:blip r:embed="rId4"/>
          <a:stretch>
            <a:fillRect/>
          </a:stretch>
        </p:blipFill>
        <p:spPr>
          <a:xfrm>
            <a:off x="4884616" y="2731231"/>
            <a:ext cx="3610708" cy="2239553"/>
          </a:xfrm>
          <a:prstGeom prst="rect">
            <a:avLst/>
          </a:prstGeom>
        </p:spPr>
      </p:pic>
      <p:pic>
        <p:nvPicPr>
          <p:cNvPr id="11" name="Picture 10">
            <a:extLst>
              <a:ext uri="{FF2B5EF4-FFF2-40B4-BE49-F238E27FC236}">
                <a16:creationId xmlns:a16="http://schemas.microsoft.com/office/drawing/2014/main" id="{6185F204-7CA6-8C0C-5039-3E5B30E4EAFB}"/>
              </a:ext>
            </a:extLst>
          </p:cNvPr>
          <p:cNvPicPr>
            <a:picLocks noChangeAspect="1"/>
          </p:cNvPicPr>
          <p:nvPr/>
        </p:nvPicPr>
        <p:blipFill>
          <a:blip r:embed="rId5"/>
          <a:stretch>
            <a:fillRect/>
          </a:stretch>
        </p:blipFill>
        <p:spPr>
          <a:xfrm>
            <a:off x="606425" y="2823068"/>
            <a:ext cx="3228971" cy="2055877"/>
          </a:xfrm>
          <a:prstGeom prst="rect">
            <a:avLst/>
          </a:prstGeom>
        </p:spPr>
      </p:pic>
    </p:spTree>
    <p:extLst>
      <p:ext uri="{BB962C8B-B14F-4D97-AF65-F5344CB8AC3E}">
        <p14:creationId xmlns:p14="http://schemas.microsoft.com/office/powerpoint/2010/main" val="639921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79A749-0451-D71F-4B9B-0D3901936A23}"/>
              </a:ext>
            </a:extLst>
          </p:cNvPr>
          <p:cNvPicPr>
            <a:picLocks noChangeAspect="1"/>
          </p:cNvPicPr>
          <p:nvPr/>
        </p:nvPicPr>
        <p:blipFill>
          <a:blip r:embed="rId2"/>
          <a:stretch>
            <a:fillRect/>
          </a:stretch>
        </p:blipFill>
        <p:spPr>
          <a:xfrm>
            <a:off x="2" y="648677"/>
            <a:ext cx="4353301" cy="3251200"/>
          </a:xfrm>
          <a:prstGeom prst="rect">
            <a:avLst/>
          </a:prstGeom>
        </p:spPr>
      </p:pic>
      <p:pic>
        <p:nvPicPr>
          <p:cNvPr id="7" name="Picture 6">
            <a:extLst>
              <a:ext uri="{FF2B5EF4-FFF2-40B4-BE49-F238E27FC236}">
                <a16:creationId xmlns:a16="http://schemas.microsoft.com/office/drawing/2014/main" id="{171131AB-1D13-F92E-6E4C-595EA9164AAC}"/>
              </a:ext>
            </a:extLst>
          </p:cNvPr>
          <p:cNvPicPr>
            <a:picLocks noChangeAspect="1"/>
          </p:cNvPicPr>
          <p:nvPr/>
        </p:nvPicPr>
        <p:blipFill>
          <a:blip r:embed="rId3"/>
          <a:stretch>
            <a:fillRect/>
          </a:stretch>
        </p:blipFill>
        <p:spPr>
          <a:xfrm>
            <a:off x="4572000" y="648677"/>
            <a:ext cx="4353301" cy="3251200"/>
          </a:xfrm>
          <a:prstGeom prst="rect">
            <a:avLst/>
          </a:prstGeom>
        </p:spPr>
      </p:pic>
    </p:spTree>
    <p:extLst>
      <p:ext uri="{BB962C8B-B14F-4D97-AF65-F5344CB8AC3E}">
        <p14:creationId xmlns:p14="http://schemas.microsoft.com/office/powerpoint/2010/main" val="4152446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DA3084-59E5-5B13-2EBE-4569F044B142}"/>
              </a:ext>
            </a:extLst>
          </p:cNvPr>
          <p:cNvPicPr>
            <a:picLocks noChangeAspect="1"/>
          </p:cNvPicPr>
          <p:nvPr/>
        </p:nvPicPr>
        <p:blipFill>
          <a:blip r:embed="rId2"/>
          <a:stretch>
            <a:fillRect/>
          </a:stretch>
        </p:blipFill>
        <p:spPr>
          <a:xfrm>
            <a:off x="1" y="648678"/>
            <a:ext cx="4353302" cy="3251200"/>
          </a:xfrm>
          <a:prstGeom prst="rect">
            <a:avLst/>
          </a:prstGeom>
        </p:spPr>
      </p:pic>
      <p:pic>
        <p:nvPicPr>
          <p:cNvPr id="6" name="Picture 5">
            <a:extLst>
              <a:ext uri="{FF2B5EF4-FFF2-40B4-BE49-F238E27FC236}">
                <a16:creationId xmlns:a16="http://schemas.microsoft.com/office/drawing/2014/main" id="{1AE05961-B18D-73D5-B41B-F810D2376301}"/>
              </a:ext>
            </a:extLst>
          </p:cNvPr>
          <p:cNvPicPr>
            <a:picLocks noChangeAspect="1"/>
          </p:cNvPicPr>
          <p:nvPr/>
        </p:nvPicPr>
        <p:blipFill>
          <a:blip r:embed="rId3"/>
          <a:stretch>
            <a:fillRect/>
          </a:stretch>
        </p:blipFill>
        <p:spPr>
          <a:xfrm>
            <a:off x="4572000" y="648678"/>
            <a:ext cx="4353302" cy="3251200"/>
          </a:xfrm>
          <a:prstGeom prst="rect">
            <a:avLst/>
          </a:prstGeom>
        </p:spPr>
      </p:pic>
    </p:spTree>
    <p:extLst>
      <p:ext uri="{BB962C8B-B14F-4D97-AF65-F5344CB8AC3E}">
        <p14:creationId xmlns:p14="http://schemas.microsoft.com/office/powerpoint/2010/main" val="3557359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93464-B20C-78F9-1F5D-ED099F1AFFF7}"/>
              </a:ext>
            </a:extLst>
          </p:cNvPr>
          <p:cNvSpPr>
            <a:spLocks noGrp="1"/>
          </p:cNvSpPr>
          <p:nvPr>
            <p:ph type="title"/>
          </p:nvPr>
        </p:nvSpPr>
        <p:spPr/>
        <p:txBody>
          <a:bodyPr/>
          <a:lstStyle/>
          <a:p>
            <a:r>
              <a:rPr lang="en-US" dirty="0"/>
              <a:t>Conclusion &amp; Future Work</a:t>
            </a:r>
          </a:p>
        </p:txBody>
      </p:sp>
      <p:sp>
        <p:nvSpPr>
          <p:cNvPr id="3" name="Text Placeholder 2">
            <a:extLst>
              <a:ext uri="{FF2B5EF4-FFF2-40B4-BE49-F238E27FC236}">
                <a16:creationId xmlns:a16="http://schemas.microsoft.com/office/drawing/2014/main" id="{5D8B20E2-6769-BC6F-3BA4-B3A002F93C8B}"/>
              </a:ext>
            </a:extLst>
          </p:cNvPr>
          <p:cNvSpPr>
            <a:spLocks noGrp="1"/>
          </p:cNvSpPr>
          <p:nvPr>
            <p:ph type="body" idx="1"/>
          </p:nvPr>
        </p:nvSpPr>
        <p:spPr/>
        <p:txBody>
          <a:bodyPr/>
          <a:lstStyle/>
          <a:p>
            <a:pPr marL="571500" indent="-342900">
              <a:buFont typeface="Arial" panose="020B0604020202020204" pitchFamily="34" charset="0"/>
              <a:buChar char="•"/>
            </a:pPr>
            <a:r>
              <a:rPr lang="en-US" dirty="0"/>
              <a:t>Main Takeaway:</a:t>
            </a:r>
          </a:p>
          <a:p>
            <a:pPr marL="1028700" lvl="1">
              <a:buFont typeface="Arial" panose="020B0604020202020204" pitchFamily="34" charset="0"/>
              <a:buChar char="•"/>
            </a:pPr>
            <a:r>
              <a:rPr lang="en-US" sz="1600" dirty="0"/>
              <a:t>Machine learning models, especially ensemble methods, can effectively identify vehicle insurance fraud despite data imbalance.</a:t>
            </a:r>
          </a:p>
          <a:p>
            <a:pPr marL="571500" indent="-342900">
              <a:buFont typeface="Arial" panose="020B0604020202020204" pitchFamily="34" charset="0"/>
              <a:buChar char="•"/>
            </a:pPr>
            <a:r>
              <a:rPr lang="en-US" dirty="0"/>
              <a:t>Future Improvements:</a:t>
            </a:r>
          </a:p>
          <a:p>
            <a:pPr marL="1028700" lvl="1">
              <a:buFont typeface="Arial" panose="020B0604020202020204" pitchFamily="34" charset="0"/>
              <a:buChar char="•"/>
            </a:pPr>
            <a:r>
              <a:rPr lang="en-US" sz="1600" dirty="0"/>
              <a:t>Incorporate more domain-specific features (e.g., repair costs), gather data from different years and geographical </a:t>
            </a:r>
            <a:r>
              <a:rPr lang="en-US" sz="1600" dirty="0" err="1"/>
              <a:t>locations,and</a:t>
            </a:r>
            <a:r>
              <a:rPr lang="en-US" sz="1600" dirty="0"/>
              <a:t> deploy the model in a real-time detection pipeline.</a:t>
            </a:r>
          </a:p>
        </p:txBody>
      </p:sp>
    </p:spTree>
    <p:extLst>
      <p:ext uri="{BB962C8B-B14F-4D97-AF65-F5344CB8AC3E}">
        <p14:creationId xmlns:p14="http://schemas.microsoft.com/office/powerpoint/2010/main" val="2211358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4171-92C6-6C26-D3C5-781BBE1427B8}"/>
              </a:ext>
            </a:extLst>
          </p:cNvPr>
          <p:cNvSpPr>
            <a:spLocks noGrp="1"/>
          </p:cNvSpPr>
          <p:nvPr>
            <p:ph type="title"/>
          </p:nvPr>
        </p:nvSpPr>
        <p:spPr>
          <a:xfrm>
            <a:off x="2592443" y="1609969"/>
            <a:ext cx="7145525" cy="1413308"/>
          </a:xfrm>
        </p:spPr>
        <p:txBody>
          <a:bodyPr>
            <a:normAutofit/>
          </a:bodyPr>
          <a:lstStyle/>
          <a:p>
            <a:r>
              <a:rPr lang="en-US" sz="7200" dirty="0"/>
              <a:t>QUESTIONS?</a:t>
            </a:r>
          </a:p>
        </p:txBody>
      </p:sp>
    </p:spTree>
    <p:extLst>
      <p:ext uri="{BB962C8B-B14F-4D97-AF65-F5344CB8AC3E}">
        <p14:creationId xmlns:p14="http://schemas.microsoft.com/office/powerpoint/2010/main" val="3297155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86994-5B86-608D-40C3-4D430C42DCFC}"/>
              </a:ext>
            </a:extLst>
          </p:cNvPr>
          <p:cNvSpPr>
            <a:spLocks noGrp="1"/>
          </p:cNvSpPr>
          <p:nvPr>
            <p:ph type="title"/>
          </p:nvPr>
        </p:nvSpPr>
        <p:spPr>
          <a:xfrm>
            <a:off x="566615" y="2894471"/>
            <a:ext cx="8229600" cy="857250"/>
          </a:xfrm>
        </p:spPr>
        <p:txBody>
          <a:bodyPr/>
          <a:lstStyle/>
          <a:p>
            <a:r>
              <a:rPr lang="en-US" dirty="0"/>
              <a:t>THANK YOU FOR YOUR ATTENTION </a:t>
            </a:r>
          </a:p>
        </p:txBody>
      </p:sp>
      <p:pic>
        <p:nvPicPr>
          <p:cNvPr id="5" name="Picture 4">
            <a:extLst>
              <a:ext uri="{FF2B5EF4-FFF2-40B4-BE49-F238E27FC236}">
                <a16:creationId xmlns:a16="http://schemas.microsoft.com/office/drawing/2014/main" id="{8A69C324-96E9-CB4E-7342-7E021A116C88}"/>
              </a:ext>
            </a:extLst>
          </p:cNvPr>
          <p:cNvPicPr>
            <a:picLocks noChangeAspect="1"/>
          </p:cNvPicPr>
          <p:nvPr/>
        </p:nvPicPr>
        <p:blipFill>
          <a:blip r:embed="rId2"/>
          <a:stretch>
            <a:fillRect/>
          </a:stretch>
        </p:blipFill>
        <p:spPr>
          <a:xfrm>
            <a:off x="3071446" y="119502"/>
            <a:ext cx="2716492" cy="2845541"/>
          </a:xfrm>
          <a:prstGeom prst="rect">
            <a:avLst/>
          </a:prstGeom>
        </p:spPr>
      </p:pic>
    </p:spTree>
    <p:extLst>
      <p:ext uri="{BB962C8B-B14F-4D97-AF65-F5344CB8AC3E}">
        <p14:creationId xmlns:p14="http://schemas.microsoft.com/office/powerpoint/2010/main" val="1342616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22B5C-27B5-1449-458D-905F0BF07A49}"/>
              </a:ext>
            </a:extLst>
          </p:cNvPr>
          <p:cNvSpPr>
            <a:spLocks noGrp="1"/>
          </p:cNvSpPr>
          <p:nvPr>
            <p:ph type="title"/>
          </p:nvPr>
        </p:nvSpPr>
        <p:spPr/>
        <p:txBody>
          <a:bodyPr/>
          <a:lstStyle/>
          <a:p>
            <a:r>
              <a:rPr lang="en-US" dirty="0"/>
              <a:t>Analyzing the problem</a:t>
            </a:r>
          </a:p>
        </p:txBody>
      </p:sp>
      <p:sp>
        <p:nvSpPr>
          <p:cNvPr id="3" name="Text Placeholder 2">
            <a:extLst>
              <a:ext uri="{FF2B5EF4-FFF2-40B4-BE49-F238E27FC236}">
                <a16:creationId xmlns:a16="http://schemas.microsoft.com/office/drawing/2014/main" id="{9F1072FB-4FB0-6115-3F1B-47DAF745D9FB}"/>
              </a:ext>
            </a:extLst>
          </p:cNvPr>
          <p:cNvSpPr>
            <a:spLocks noGrp="1"/>
          </p:cNvSpPr>
          <p:nvPr>
            <p:ph type="body" idx="1"/>
          </p:nvPr>
        </p:nvSpPr>
        <p:spPr/>
        <p:txBody>
          <a:bodyPr/>
          <a:lstStyle/>
          <a:p>
            <a:pPr algn="just"/>
            <a:r>
              <a:rPr lang="en-US" dirty="0"/>
              <a:t>The primary challenge lies in accurately detecting fraudulent vehicle insurance claims amidst vast amounts of data. Manual reviews are time-consuming and prone to human error, while rule-based systems lack adaptability to evolving fraud patterns. Implementing machine learning models offers a promising approach to predict and identify fraudulent claims efficiently, thereby safeguarding company assets and maintaining customer confidence.</a:t>
            </a:r>
          </a:p>
        </p:txBody>
      </p:sp>
    </p:spTree>
    <p:extLst>
      <p:ext uri="{BB962C8B-B14F-4D97-AF65-F5344CB8AC3E}">
        <p14:creationId xmlns:p14="http://schemas.microsoft.com/office/powerpoint/2010/main" val="34627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3"/>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200"/>
              <a:buFont typeface="Calibri"/>
              <a:buNone/>
            </a:pPr>
            <a:r>
              <a:rPr lang="en-US" dirty="0"/>
              <a:t>Work phases</a:t>
            </a:r>
            <a:endParaRPr dirty="0"/>
          </a:p>
        </p:txBody>
      </p:sp>
      <p:sp>
        <p:nvSpPr>
          <p:cNvPr id="275" name="Google Shape;275;p33"/>
          <p:cNvSpPr txBox="1">
            <a:spLocks noGrp="1"/>
          </p:cNvSpPr>
          <p:nvPr>
            <p:ph type="body" idx="1"/>
          </p:nvPr>
        </p:nvSpPr>
        <p:spPr>
          <a:xfrm>
            <a:off x="3443527" y="3095269"/>
            <a:ext cx="2256946" cy="41703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000"/>
              <a:buNone/>
            </a:pPr>
            <a:r>
              <a:rPr lang="en" dirty="0"/>
              <a:t>Preproccessing </a:t>
            </a:r>
            <a:endParaRPr dirty="0"/>
          </a:p>
        </p:txBody>
      </p:sp>
      <p:sp>
        <p:nvSpPr>
          <p:cNvPr id="277" name="Google Shape;277;p33"/>
          <p:cNvSpPr txBox="1">
            <a:spLocks noGrp="1"/>
          </p:cNvSpPr>
          <p:nvPr>
            <p:ph type="body" idx="3"/>
          </p:nvPr>
        </p:nvSpPr>
        <p:spPr>
          <a:xfrm>
            <a:off x="6123663" y="3121592"/>
            <a:ext cx="2256946" cy="41703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000"/>
              <a:buNone/>
            </a:pPr>
            <a:r>
              <a:rPr lang="en" dirty="0"/>
              <a:t>Model training and selection</a:t>
            </a:r>
            <a:endParaRPr dirty="0"/>
          </a:p>
        </p:txBody>
      </p:sp>
      <p:sp>
        <p:nvSpPr>
          <p:cNvPr id="279" name="Google Shape;279;p33"/>
          <p:cNvSpPr txBox="1">
            <a:spLocks noGrp="1"/>
          </p:cNvSpPr>
          <p:nvPr>
            <p:ph type="body" idx="5"/>
          </p:nvPr>
        </p:nvSpPr>
        <p:spPr>
          <a:xfrm>
            <a:off x="693052" y="3121592"/>
            <a:ext cx="2256946" cy="41703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000"/>
              <a:buNone/>
            </a:pPr>
            <a:r>
              <a:rPr lang="en" dirty="0"/>
              <a:t>EDA</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B6A37-6C1C-DEF8-555A-4067EFCA4B17}"/>
              </a:ext>
            </a:extLst>
          </p:cNvPr>
          <p:cNvSpPr>
            <a:spLocks noGrp="1"/>
          </p:cNvSpPr>
          <p:nvPr>
            <p:ph type="title"/>
          </p:nvPr>
        </p:nvSpPr>
        <p:spPr/>
        <p:txBody>
          <a:bodyPr/>
          <a:lstStyle/>
          <a:p>
            <a:r>
              <a:rPr lang="en-US" dirty="0"/>
              <a:t>Dataset Overview</a:t>
            </a:r>
          </a:p>
        </p:txBody>
      </p:sp>
      <p:sp>
        <p:nvSpPr>
          <p:cNvPr id="4" name="Rectangle 1">
            <a:extLst>
              <a:ext uri="{FF2B5EF4-FFF2-40B4-BE49-F238E27FC236}">
                <a16:creationId xmlns:a16="http://schemas.microsoft.com/office/drawing/2014/main" id="{8FA5CD2F-75DE-107D-E5FD-1CF70282E286}"/>
              </a:ext>
            </a:extLst>
          </p:cNvPr>
          <p:cNvSpPr>
            <a:spLocks noGrp="1" noChangeArrowheads="1"/>
          </p:cNvSpPr>
          <p:nvPr>
            <p:ph type="body" idx="1"/>
          </p:nvPr>
        </p:nvSpPr>
        <p:spPr bwMode="auto">
          <a:xfrm>
            <a:off x="1857798" y="2188733"/>
            <a:ext cx="6882012"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dataset contains thousands of insurance claim records from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 vehicle insurance company, used to detect fraudulent claims.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Key Features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742950" lvl="1" indent="-285750" eaLnBrk="0" fontAlgn="base" hangingPunct="0">
              <a:spcBef>
                <a:spcPct val="0"/>
              </a:spcBef>
              <a:spcAft>
                <a:spcPct val="0"/>
              </a:spcAft>
              <a:buClrTx/>
              <a:buSzTx/>
              <a:buFont typeface="Courier New" panose="02070309020205020404" pitchFamily="49" charset="0"/>
              <a:buChar char="o"/>
            </a:pPr>
            <a:r>
              <a:rPr kumimoji="0" lang="en-US" altLang="en-US" sz="1600" b="0" i="1" u="none" strike="noStrike" cap="none" normalizeH="0" baseline="0" dirty="0">
                <a:ln>
                  <a:noFill/>
                </a:ln>
                <a:solidFill>
                  <a:schemeClr val="tx1"/>
                </a:solidFill>
                <a:effectLst/>
                <a:latin typeface="Arial" panose="020B0604020202020204" pitchFamily="34" charset="0"/>
              </a:rPr>
              <a:t>Claims</a:t>
            </a:r>
            <a:r>
              <a:rPr kumimoji="0" lang="en-US" altLang="en-US" sz="1600" b="0" i="0" u="none" strike="noStrike" cap="none" normalizeH="0" baseline="0" dirty="0">
                <a:ln>
                  <a:noFill/>
                </a:ln>
                <a:solidFill>
                  <a:schemeClr val="tx1"/>
                </a:solidFill>
                <a:effectLst/>
                <a:latin typeface="Arial" panose="020B0604020202020204" pitchFamily="34" charset="0"/>
              </a:rPr>
              <a:t>: Type of claim, accident details.</a:t>
            </a:r>
          </a:p>
          <a:p>
            <a:pPr marL="742950" lvl="1" indent="-285750" eaLnBrk="0" fontAlgn="base" hangingPunct="0">
              <a:spcBef>
                <a:spcPct val="0"/>
              </a:spcBef>
              <a:spcAft>
                <a:spcPct val="0"/>
              </a:spcAft>
              <a:buClrTx/>
              <a:buSzTx/>
              <a:buFont typeface="Courier New" panose="02070309020205020404" pitchFamily="49" charset="0"/>
              <a:buChar char="o"/>
            </a:pPr>
            <a:r>
              <a:rPr kumimoji="0" lang="en-US" altLang="en-US" sz="1600" b="0" i="1" u="none" strike="noStrike" cap="none" normalizeH="0" baseline="0" dirty="0">
                <a:ln>
                  <a:noFill/>
                </a:ln>
                <a:solidFill>
                  <a:schemeClr val="tx1"/>
                </a:solidFill>
                <a:effectLst/>
                <a:latin typeface="Arial" panose="020B0604020202020204" pitchFamily="34" charset="0"/>
              </a:rPr>
              <a:t>Vehicles</a:t>
            </a:r>
            <a:r>
              <a:rPr kumimoji="0" lang="en-US" altLang="en-US" sz="1600" b="0" i="0" u="none" strike="noStrike" cap="none" normalizeH="0" baseline="0" dirty="0">
                <a:ln>
                  <a:noFill/>
                </a:ln>
                <a:solidFill>
                  <a:schemeClr val="tx1"/>
                </a:solidFill>
                <a:effectLst/>
                <a:latin typeface="Arial" panose="020B0604020202020204" pitchFamily="34" charset="0"/>
              </a:rPr>
              <a:t>: Vehicle age, make, and category.</a:t>
            </a:r>
          </a:p>
          <a:p>
            <a:pPr marL="742950" lvl="1" indent="-285750" eaLnBrk="0" fontAlgn="base" hangingPunct="0">
              <a:spcBef>
                <a:spcPct val="0"/>
              </a:spcBef>
              <a:spcAft>
                <a:spcPct val="0"/>
              </a:spcAft>
              <a:buClrTx/>
              <a:buSzTx/>
              <a:buFont typeface="Courier New" panose="02070309020205020404" pitchFamily="49" charset="0"/>
              <a:buChar char="o"/>
            </a:pPr>
            <a:r>
              <a:rPr kumimoji="0" lang="en-US" altLang="en-US" sz="1600" b="0" i="1" u="none" strike="noStrike" cap="none" normalizeH="0" baseline="0" dirty="0">
                <a:ln>
                  <a:noFill/>
                </a:ln>
                <a:solidFill>
                  <a:schemeClr val="tx1"/>
                </a:solidFill>
                <a:effectLst/>
                <a:latin typeface="Arial" panose="020B0604020202020204" pitchFamily="34" charset="0"/>
              </a:rPr>
              <a:t>Policyholders</a:t>
            </a:r>
            <a:r>
              <a:rPr kumimoji="0" lang="en-US" altLang="en-US" sz="1600" b="0" i="0" u="none" strike="noStrike" cap="none" normalizeH="0" baseline="0" dirty="0">
                <a:ln>
                  <a:noFill/>
                </a:ln>
                <a:solidFill>
                  <a:schemeClr val="tx1"/>
                </a:solidFill>
                <a:effectLst/>
                <a:latin typeface="Arial" panose="020B0604020202020204" pitchFamily="34" charset="0"/>
              </a:rPr>
              <a:t>: Age, gender, marital status, and policy details.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Target Variable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742950" lvl="1" indent="-285750" eaLnBrk="0" fontAlgn="base" hangingPunct="0">
              <a:spcBef>
                <a:spcPct val="0"/>
              </a:spcBef>
              <a:spcAft>
                <a:spcPct val="0"/>
              </a:spcAft>
              <a:buClrTx/>
              <a:buSzTx/>
              <a:buFont typeface="Courier New" panose="02070309020205020404" pitchFamily="49" charset="0"/>
              <a:buChar char="o"/>
            </a:pPr>
            <a:r>
              <a:rPr kumimoji="0" lang="en-US" altLang="en-US" sz="1600" b="0" i="0" u="none" strike="noStrike" cap="none" normalizeH="0" baseline="0" dirty="0" err="1">
                <a:ln>
                  <a:noFill/>
                </a:ln>
                <a:solidFill>
                  <a:schemeClr val="tx1"/>
                </a:solidFill>
                <a:effectLst/>
                <a:latin typeface="Arial Unicode MS"/>
              </a:rPr>
              <a:t>FraudFound_P</a:t>
            </a:r>
            <a:r>
              <a:rPr kumimoji="0" lang="en-US" altLang="en-US" sz="1600" b="0" i="0" u="none" strike="noStrike" cap="none" normalizeH="0" baseline="0" dirty="0">
                <a:ln>
                  <a:noFill/>
                </a:ln>
                <a:solidFill>
                  <a:schemeClr val="tx1"/>
                </a:solidFill>
                <a:effectLst/>
                <a:latin typeface="Arial Unicode MS"/>
              </a:rPr>
              <a:t> – binary value: (1) fraud and (0) no fraud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7208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4"/>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200"/>
              <a:buFont typeface="Calibri"/>
              <a:buNone/>
            </a:pPr>
            <a:r>
              <a:rPr lang="en-US" dirty="0"/>
              <a:t>Exploratory Data Analysis (EDA)</a:t>
            </a:r>
            <a:endParaRPr dirty="0"/>
          </a:p>
        </p:txBody>
      </p:sp>
      <p:sp>
        <p:nvSpPr>
          <p:cNvPr id="286" name="Google Shape;286;p34"/>
          <p:cNvSpPr txBox="1">
            <a:spLocks noGrp="1"/>
          </p:cNvSpPr>
          <p:nvPr>
            <p:ph type="body" idx="1"/>
          </p:nvPr>
        </p:nvSpPr>
        <p:spPr>
          <a:xfrm>
            <a:off x="4078288" y="2571750"/>
            <a:ext cx="4608512" cy="505509"/>
          </a:xfrm>
          <a:prstGeom prst="rect">
            <a:avLst/>
          </a:prstGeom>
          <a:noFill/>
          <a:ln>
            <a:noFill/>
          </a:ln>
        </p:spPr>
        <p:txBody>
          <a:bodyPr spcFirstLastPara="1" wrap="square" lIns="91425" tIns="45700" rIns="91425" bIns="45700" anchor="ctr" anchorCtr="0">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49CFAE"/>
                </a:solidFill>
                <a:effectLst/>
                <a:latin typeface="Arial" panose="020B0604020202020204" pitchFamily="34" charset="0"/>
              </a:rPr>
              <a:t>Class Imbalance</a:t>
            </a:r>
            <a:r>
              <a:rPr kumimoji="0" lang="en-US" altLang="en-US" sz="1800" b="0" i="0" u="none" strike="noStrike" cap="none" normalizeH="0" baseline="0" dirty="0">
                <a:ln>
                  <a:noFill/>
                </a:ln>
                <a:solidFill>
                  <a:srgbClr val="49CFAE"/>
                </a:solidFill>
                <a:effectLst/>
                <a:latin typeface="Arial" panose="020B0604020202020204" pitchFamily="34" charset="0"/>
              </a:rPr>
              <a:t>: Fraudulent claims are significantly fewer than legitimate ones.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49CFAE"/>
                </a:solidFill>
                <a:effectLst/>
                <a:latin typeface="Arial" panose="020B0604020202020204" pitchFamily="34" charset="0"/>
              </a:rPr>
              <a:t>Feature Distributions</a:t>
            </a:r>
            <a:r>
              <a:rPr kumimoji="0" lang="en-US" altLang="en-US" sz="1800" b="0" i="0" u="none" strike="noStrike" cap="none" normalizeH="0" baseline="0" dirty="0">
                <a:ln>
                  <a:noFill/>
                </a:ln>
                <a:solidFill>
                  <a:srgbClr val="49CFAE"/>
                </a:solidFill>
                <a:effectLst/>
                <a:latin typeface="Arial" panose="020B0604020202020204" pitchFamily="34" charset="0"/>
              </a:rPr>
              <a:t>:</a:t>
            </a:r>
          </a:p>
          <a:p>
            <a:pPr marL="742950" lvl="1" indent="-285750" eaLnBrk="0" fontAlgn="base" hangingPunct="0">
              <a:spcBef>
                <a:spcPct val="0"/>
              </a:spcBef>
              <a:spcAft>
                <a:spcPct val="0"/>
              </a:spcAft>
              <a:buClrTx/>
              <a:buSzTx/>
              <a:buFont typeface="Courier New" panose="02070309020205020404" pitchFamily="49" charset="0"/>
              <a:buChar char="o"/>
            </a:pPr>
            <a:r>
              <a:rPr kumimoji="0" lang="en-US" altLang="en-US" sz="1800" b="0" i="0" u="none" strike="noStrike" cap="none" normalizeH="0" baseline="0" dirty="0">
                <a:ln>
                  <a:noFill/>
                </a:ln>
                <a:solidFill>
                  <a:srgbClr val="49CFAE"/>
                </a:solidFill>
                <a:effectLst/>
                <a:latin typeface="Arial" panose="020B0604020202020204" pitchFamily="34" charset="0"/>
              </a:rPr>
              <a:t>Certain categorical variables like vehicle make and accident area show notable differences between fraud and non-fraud cases.</a:t>
            </a:r>
          </a:p>
          <a:p>
            <a:pPr marL="742950" lvl="1" indent="-285750" eaLnBrk="0" fontAlgn="base" hangingPunct="0">
              <a:spcBef>
                <a:spcPct val="0"/>
              </a:spcBef>
              <a:spcAft>
                <a:spcPct val="0"/>
              </a:spcAft>
              <a:buClrTx/>
              <a:buSzTx/>
              <a:buFont typeface="Courier New" panose="02070309020205020404" pitchFamily="49" charset="0"/>
              <a:buChar char="o"/>
            </a:pPr>
            <a:r>
              <a:rPr kumimoji="0" lang="en-US" altLang="en-US" sz="1800" b="0" i="0" u="none" strike="noStrike" cap="none" normalizeH="0" baseline="0" dirty="0">
                <a:ln>
                  <a:noFill/>
                </a:ln>
                <a:solidFill>
                  <a:srgbClr val="49CFAE"/>
                </a:solidFill>
                <a:effectLst/>
                <a:latin typeface="Arial" panose="020B0604020202020204" pitchFamily="34" charset="0"/>
              </a:rPr>
              <a:t>Numerical features like driver rating showed a pretty uniform distribution among the target class.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22E7C7-02E6-1512-B741-699CBB5A2BDE}"/>
              </a:ext>
            </a:extLst>
          </p:cNvPr>
          <p:cNvPicPr>
            <a:picLocks noChangeAspect="1"/>
          </p:cNvPicPr>
          <p:nvPr/>
        </p:nvPicPr>
        <p:blipFill>
          <a:blip r:embed="rId2"/>
          <a:stretch>
            <a:fillRect/>
          </a:stretch>
        </p:blipFill>
        <p:spPr>
          <a:xfrm>
            <a:off x="63256" y="614729"/>
            <a:ext cx="4382544" cy="3269517"/>
          </a:xfrm>
          <a:prstGeom prst="rect">
            <a:avLst/>
          </a:prstGeom>
        </p:spPr>
      </p:pic>
      <p:pic>
        <p:nvPicPr>
          <p:cNvPr id="7" name="Picture 6">
            <a:extLst>
              <a:ext uri="{FF2B5EF4-FFF2-40B4-BE49-F238E27FC236}">
                <a16:creationId xmlns:a16="http://schemas.microsoft.com/office/drawing/2014/main" id="{4F65D136-7C91-8EC2-27AB-4C7DFE44B66C}"/>
              </a:ext>
            </a:extLst>
          </p:cNvPr>
          <p:cNvPicPr>
            <a:picLocks noChangeAspect="1"/>
          </p:cNvPicPr>
          <p:nvPr/>
        </p:nvPicPr>
        <p:blipFill>
          <a:blip r:embed="rId3"/>
          <a:stretch>
            <a:fillRect/>
          </a:stretch>
        </p:blipFill>
        <p:spPr>
          <a:xfrm>
            <a:off x="4510632" y="614729"/>
            <a:ext cx="4382543" cy="3269516"/>
          </a:xfrm>
          <a:prstGeom prst="rect">
            <a:avLst/>
          </a:prstGeom>
        </p:spPr>
      </p:pic>
    </p:spTree>
    <p:extLst>
      <p:ext uri="{BB962C8B-B14F-4D97-AF65-F5344CB8AC3E}">
        <p14:creationId xmlns:p14="http://schemas.microsoft.com/office/powerpoint/2010/main" val="3827692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7A4531-67AC-2ACA-1022-024EC0F4A3BC}"/>
              </a:ext>
            </a:extLst>
          </p:cNvPr>
          <p:cNvPicPr>
            <a:picLocks noChangeAspect="1"/>
          </p:cNvPicPr>
          <p:nvPr/>
        </p:nvPicPr>
        <p:blipFill>
          <a:blip r:embed="rId2"/>
          <a:stretch>
            <a:fillRect/>
          </a:stretch>
        </p:blipFill>
        <p:spPr>
          <a:xfrm>
            <a:off x="0" y="320139"/>
            <a:ext cx="9144000" cy="3987406"/>
          </a:xfrm>
          <a:prstGeom prst="rect">
            <a:avLst/>
          </a:prstGeom>
        </p:spPr>
      </p:pic>
    </p:spTree>
    <p:extLst>
      <p:ext uri="{BB962C8B-B14F-4D97-AF65-F5344CB8AC3E}">
        <p14:creationId xmlns:p14="http://schemas.microsoft.com/office/powerpoint/2010/main" val="3708619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8C24B-795B-82E5-52FC-6299E814D08C}"/>
              </a:ext>
            </a:extLst>
          </p:cNvPr>
          <p:cNvSpPr>
            <a:spLocks noGrp="1"/>
          </p:cNvSpPr>
          <p:nvPr>
            <p:ph type="title"/>
          </p:nvPr>
        </p:nvSpPr>
        <p:spPr>
          <a:xfrm>
            <a:off x="1857798" y="321596"/>
            <a:ext cx="6829002" cy="857250"/>
          </a:xfrm>
        </p:spPr>
        <p:txBody>
          <a:bodyPr/>
          <a:lstStyle/>
          <a:p>
            <a:r>
              <a:rPr lang="en-US" dirty="0"/>
              <a:t>Data Preprocessing </a:t>
            </a:r>
          </a:p>
        </p:txBody>
      </p:sp>
      <p:sp>
        <p:nvSpPr>
          <p:cNvPr id="3" name="Text Placeholder 2">
            <a:extLst>
              <a:ext uri="{FF2B5EF4-FFF2-40B4-BE49-F238E27FC236}">
                <a16:creationId xmlns:a16="http://schemas.microsoft.com/office/drawing/2014/main" id="{26B05DA1-AC00-799C-0941-92D0F2FEAF98}"/>
              </a:ext>
            </a:extLst>
          </p:cNvPr>
          <p:cNvSpPr>
            <a:spLocks noGrp="1"/>
          </p:cNvSpPr>
          <p:nvPr>
            <p:ph type="body" idx="1"/>
          </p:nvPr>
        </p:nvSpPr>
        <p:spPr>
          <a:xfrm>
            <a:off x="1857798" y="1414585"/>
            <a:ext cx="6818658" cy="3090889"/>
          </a:xfrm>
        </p:spPr>
        <p:txBody>
          <a:bodyPr/>
          <a:lstStyle/>
          <a:p>
            <a:pPr marL="514350" indent="-285750">
              <a:buFont typeface="Arial" panose="020B0604020202020204" pitchFamily="34" charset="0"/>
              <a:buChar char="•"/>
            </a:pPr>
            <a:r>
              <a:rPr lang="en-US" sz="2000" dirty="0"/>
              <a:t>Feature Selection</a:t>
            </a:r>
            <a:r>
              <a:rPr lang="en-US" sz="1800" dirty="0"/>
              <a:t>:</a:t>
            </a:r>
          </a:p>
          <a:p>
            <a:pPr marL="971550" lvl="1" indent="-285750">
              <a:buFont typeface="Courier New" panose="02070309020205020404" pitchFamily="49" charset="0"/>
              <a:buChar char="o"/>
            </a:pPr>
            <a:r>
              <a:rPr lang="en-US" sz="1600" dirty="0"/>
              <a:t>Removed identifier columns (e.g., policy number) and redundant variables that add no predictive value.</a:t>
            </a:r>
            <a:endParaRPr lang="en-US" sz="1800" dirty="0"/>
          </a:p>
          <a:p>
            <a:pPr marL="514350" indent="-285750">
              <a:buFont typeface="Arial" panose="020B0604020202020204" pitchFamily="34" charset="0"/>
              <a:buChar char="•"/>
            </a:pPr>
            <a:r>
              <a:rPr lang="en-US" sz="1800" dirty="0"/>
              <a:t>Missing Values:</a:t>
            </a:r>
          </a:p>
          <a:p>
            <a:pPr marL="1028700" lvl="1">
              <a:buFont typeface="Courier New" panose="02070309020205020404" pitchFamily="49" charset="0"/>
              <a:buChar char="o"/>
            </a:pPr>
            <a:r>
              <a:rPr lang="en-US" sz="1600" dirty="0"/>
              <a:t>No missing values were found in the dataset</a:t>
            </a:r>
          </a:p>
          <a:p>
            <a:pPr marL="514350" indent="-285750">
              <a:buFont typeface="Arial" panose="020B0604020202020204" pitchFamily="34" charset="0"/>
              <a:buChar char="•"/>
            </a:pPr>
            <a:r>
              <a:rPr lang="en-US" sz="1800" dirty="0"/>
              <a:t>Encoding:</a:t>
            </a:r>
          </a:p>
          <a:p>
            <a:pPr marL="971550" lvl="1" indent="-285750">
              <a:buFont typeface="Courier New" panose="02070309020205020404" pitchFamily="49" charset="0"/>
              <a:buChar char="o"/>
            </a:pPr>
            <a:r>
              <a:rPr lang="en-US" sz="1600" dirty="0"/>
              <a:t>Applied one-hot, label and ordinal encoding on categorical features.</a:t>
            </a:r>
          </a:p>
          <a:p>
            <a:pPr marL="514350" indent="-285750">
              <a:buFont typeface="Arial" panose="020B0604020202020204" pitchFamily="34" charset="0"/>
              <a:buChar char="•"/>
            </a:pPr>
            <a:r>
              <a:rPr lang="en-US" sz="1800" dirty="0"/>
              <a:t>Scaling:</a:t>
            </a:r>
          </a:p>
          <a:p>
            <a:pPr marL="1028700" lvl="1">
              <a:buFont typeface="Courier New" panose="02070309020205020404" pitchFamily="49" charset="0"/>
              <a:buChar char="o"/>
            </a:pPr>
            <a:r>
              <a:rPr lang="en-US" sz="1600" dirty="0"/>
              <a:t>Standardized or Normalized numerical features to ensure compatibility with distance-based algorithms like KNN and SVM.</a:t>
            </a:r>
          </a:p>
        </p:txBody>
      </p:sp>
    </p:spTree>
    <p:extLst>
      <p:ext uri="{BB962C8B-B14F-4D97-AF65-F5344CB8AC3E}">
        <p14:creationId xmlns:p14="http://schemas.microsoft.com/office/powerpoint/2010/main" val="319965018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985">
  <a:themeElements>
    <a:clrScheme name="Custom 14">
      <a:dk1>
        <a:srgbClr val="494C4F"/>
      </a:dk1>
      <a:lt1>
        <a:srgbClr val="FFFFFF"/>
      </a:lt1>
      <a:dk2>
        <a:srgbClr val="494C4F"/>
      </a:dk2>
      <a:lt2>
        <a:srgbClr val="F2F3F8"/>
      </a:lt2>
      <a:accent1>
        <a:srgbClr val="ED5463"/>
      </a:accent1>
      <a:accent2>
        <a:srgbClr val="FB6E52"/>
      </a:accent2>
      <a:accent3>
        <a:srgbClr val="FFCE54"/>
      </a:accent3>
      <a:accent4>
        <a:srgbClr val="A1D469"/>
      </a:accent4>
      <a:accent5>
        <a:srgbClr val="49CFAE"/>
      </a:accent5>
      <a:accent6>
        <a:srgbClr val="4FC1E9"/>
      </a:accent6>
      <a:hlink>
        <a:srgbClr val="4FC1E9"/>
      </a:hlink>
      <a:folHlink>
        <a:srgbClr val="49CFA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627</Words>
  <Application>Microsoft Office PowerPoint</Application>
  <PresentationFormat>On-screen Show (16:9)</PresentationFormat>
  <Paragraphs>65</Paragraphs>
  <Slides>26</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26</vt:i4>
      </vt:variant>
    </vt:vector>
  </HeadingPairs>
  <TitlesOfParts>
    <vt:vector size="32" baseType="lpstr">
      <vt:lpstr>Arial</vt:lpstr>
      <vt:lpstr>Arial Unicode MS</vt:lpstr>
      <vt:lpstr>Calibri</vt:lpstr>
      <vt:lpstr>Courier New</vt:lpstr>
      <vt:lpstr>Simple Light</vt:lpstr>
      <vt:lpstr>1985</vt:lpstr>
      <vt:lpstr>Flagging potential  vehicle insurance frauds</vt:lpstr>
      <vt:lpstr>Motivation</vt:lpstr>
      <vt:lpstr>Analyzing the problem</vt:lpstr>
      <vt:lpstr>Work phases</vt:lpstr>
      <vt:lpstr>Dataset Overview</vt:lpstr>
      <vt:lpstr>Exploratory Data Analysis (EDA)</vt:lpstr>
      <vt:lpstr>PowerPoint Presentation</vt:lpstr>
      <vt:lpstr>PowerPoint Presentation</vt:lpstr>
      <vt:lpstr>Data Preprocessing </vt:lpstr>
      <vt:lpstr>PowerPoint Presentation</vt:lpstr>
      <vt:lpstr>PowerPoint Presentation</vt:lpstr>
      <vt:lpstr>Class Balancing</vt:lpstr>
      <vt:lpstr>PowerPoint Presentation</vt:lpstr>
      <vt:lpstr>PowerPoint Presentation</vt:lpstr>
      <vt:lpstr>Model Selection &amp; Training</vt:lpstr>
      <vt:lpstr>PowerPoint Presentation</vt:lpstr>
      <vt:lpstr>Model Optimization &amp; Ensemble</vt:lpstr>
      <vt:lpstr>PowerPoint Presentation</vt:lpstr>
      <vt:lpstr>PowerPoint Presentation</vt:lpstr>
      <vt:lpstr>Results &amp; Evaluation</vt:lpstr>
      <vt:lpstr>PowerPoint Presentation</vt:lpstr>
      <vt:lpstr>PowerPoint Presentation</vt:lpstr>
      <vt:lpstr>PowerPoint Presentation</vt:lpstr>
      <vt:lpstr>Conclusion &amp; Future Work</vt:lpstr>
      <vt:lpstr>QUESTIONS?</vt:lpstr>
      <vt:lpstr>THANK YOU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David Naumovski</cp:lastModifiedBy>
  <cp:revision>5</cp:revision>
  <dcterms:modified xsi:type="dcterms:W3CDTF">2025-05-16T15:46:24Z</dcterms:modified>
</cp:coreProperties>
</file>