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8"/>
  </p:notesMasterIdLst>
  <p:sldIdLst>
    <p:sldId id="256" r:id="rId5"/>
    <p:sldId id="561" r:id="rId6"/>
    <p:sldId id="551" r:id="rId7"/>
    <p:sldId id="562" r:id="rId8"/>
    <p:sldId id="552" r:id="rId9"/>
    <p:sldId id="553" r:id="rId10"/>
    <p:sldId id="572" r:id="rId11"/>
    <p:sldId id="573" r:id="rId12"/>
    <p:sldId id="574" r:id="rId13"/>
    <p:sldId id="575" r:id="rId14"/>
    <p:sldId id="576" r:id="rId15"/>
    <p:sldId id="557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59" r:id="rId26"/>
    <p:sldId id="548" r:id="rId27"/>
  </p:sldIdLst>
  <p:sldSz cx="12192000" cy="6858000"/>
  <p:notesSz cx="6858000" cy="9144000"/>
  <p:embeddedFontLst>
    <p:embeddedFont>
      <p:font typeface="Aharoni" panose="02010803020104030203" pitchFamily="2" charset="-79"/>
      <p:bold r:id="rId29"/>
    </p:embeddedFont>
    <p:embeddedFont>
      <p:font typeface="Arial Black" panose="020B0A04020102020204" pitchFamily="34" charset="0"/>
      <p:bold r:id="rId30"/>
    </p:embeddedFont>
    <p:embeddedFont>
      <p:font typeface="Branding Black" panose="00000A00000000000000" charset="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4574" autoAdjust="0"/>
  </p:normalViewPr>
  <p:slideViewPr>
    <p:cSldViewPr snapToGrid="0">
      <p:cViewPr varScale="1">
        <p:scale>
          <a:sx n="82" d="100"/>
          <a:sy n="82" d="100"/>
        </p:scale>
        <p:origin x="1632" y="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6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45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16.svg"/><Relationship Id="rId7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15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Relationship Id="rId9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16.svg"/><Relationship Id="rId7" Type="http://schemas.openxmlformats.org/officeDocument/2006/relationships/image" Target="../media/image3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16.svg"/><Relationship Id="rId7" Type="http://schemas.openxmlformats.org/officeDocument/2006/relationships/image" Target="../media/image3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16.svg"/><Relationship Id="rId7" Type="http://schemas.openxmlformats.org/officeDocument/2006/relationships/image" Target="../media/image3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257472" y="2751178"/>
            <a:ext cx="8495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JF Games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05229"/>
            <a:ext cx="513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25" name="Imagem 24" descr="Tabela&#10;&#10;AI-generated content may be incorrect.">
            <a:extLst>
              <a:ext uri="{FF2B5EF4-FFF2-40B4-BE49-F238E27FC236}">
                <a16:creationId xmlns:a16="http://schemas.microsoft.com/office/drawing/2014/main" id="{B23256AE-F30B-0E2A-5E88-EE110B2DD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2605087"/>
            <a:ext cx="10639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05229"/>
            <a:ext cx="499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6" name="Imagem 5" descr="Tabela&#10;&#10;AI-generated content may be incorrect.">
            <a:extLst>
              <a:ext uri="{FF2B5EF4-FFF2-40B4-BE49-F238E27FC236}">
                <a16:creationId xmlns:a16="http://schemas.microsoft.com/office/drawing/2014/main" id="{482859D6-B4F2-0070-D3B4-1532AFDDD3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747962"/>
            <a:ext cx="10706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7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271130"/>
            <a:ext cx="45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094C35-F076-57E3-285B-9B664512718D}"/>
              </a:ext>
            </a:extLst>
          </p:cNvPr>
          <p:cNvSpPr txBox="1"/>
          <p:nvPr/>
        </p:nvSpPr>
        <p:spPr>
          <a:xfrm>
            <a:off x="308295" y="481078"/>
            <a:ext cx="11121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1ª Consulta simples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Imagem 12" descr="Interface gráfica do usuário, Texto, Aplicativo&#10;&#10;AI-generated content may be incorrect.">
            <a:extLst>
              <a:ext uri="{FF2B5EF4-FFF2-40B4-BE49-F238E27FC236}">
                <a16:creationId xmlns:a16="http://schemas.microsoft.com/office/drawing/2014/main" id="{3B3974DC-B871-FEF6-ADAA-FD725CA8F5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1" y="1806444"/>
            <a:ext cx="9540590" cy="15696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6FAB4D-04B5-0030-09D7-268446724B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75" y="3796574"/>
            <a:ext cx="9796826" cy="11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1DD0-B474-358C-49AB-86E110167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05DC543-A4B9-69D6-D1FE-2125FF758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B7F1F4-0CF4-BE99-303D-674A07A27F5D}"/>
              </a:ext>
            </a:extLst>
          </p:cNvPr>
          <p:cNvSpPr txBox="1"/>
          <p:nvPr/>
        </p:nvSpPr>
        <p:spPr>
          <a:xfrm>
            <a:off x="0" y="6200625"/>
            <a:ext cx="460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8D00C1A-36BE-3716-3AE8-375AEA68CCA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4246CAA-239B-8CB2-7866-F5DBB739F9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D4AD7F29-14DF-D8C6-12EB-E6A8FEDDBAF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D2394C2-D9EA-5785-A2A2-52C62337B7B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AD9F26D-DB37-2109-5127-E01593964C1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624810-5877-63AB-C141-AF960D9EFE7B}"/>
              </a:ext>
            </a:extLst>
          </p:cNvPr>
          <p:cNvSpPr txBox="1"/>
          <p:nvPr/>
        </p:nvSpPr>
        <p:spPr>
          <a:xfrm>
            <a:off x="297221" y="364987"/>
            <a:ext cx="1112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highlight>
                  <a:srgbClr val="00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2ª Consulta simples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8" name="Imagem 7" descr="Tabela&#10;&#10;AI-generated content may be incorrect.">
            <a:extLst>
              <a:ext uri="{FF2B5EF4-FFF2-40B4-BE49-F238E27FC236}">
                <a16:creationId xmlns:a16="http://schemas.microsoft.com/office/drawing/2014/main" id="{8D1C6D04-793E-EC33-29E3-3AD9C0B02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41" y="1485399"/>
            <a:ext cx="5025250" cy="2796004"/>
          </a:xfrm>
          <a:prstGeom prst="rect">
            <a:avLst/>
          </a:prstGeom>
        </p:spPr>
      </p:pic>
      <p:pic>
        <p:nvPicPr>
          <p:cNvPr id="14" name="Imagem 13" descr="Texto&#10;&#10;AI-generated content may be incorrect.">
            <a:extLst>
              <a:ext uri="{FF2B5EF4-FFF2-40B4-BE49-F238E27FC236}">
                <a16:creationId xmlns:a16="http://schemas.microsoft.com/office/drawing/2014/main" id="{78C94C1B-DEFC-BFEE-FEB5-004AF10CB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31" y="4432401"/>
            <a:ext cx="7480475" cy="14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5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FF18F-CE89-EC2E-0152-66989292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ABBEFAE2-9E22-D6EB-EE56-CC081C1C65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2A6F045-6DA2-7CBA-B580-9CCE884B80DB}"/>
              </a:ext>
            </a:extLst>
          </p:cNvPr>
          <p:cNvSpPr txBox="1"/>
          <p:nvPr/>
        </p:nvSpPr>
        <p:spPr>
          <a:xfrm>
            <a:off x="0" y="6305393"/>
            <a:ext cx="518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A95E1F3-6B0F-5972-0D36-5401B83D755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54E1EBE-F633-5355-1A7E-7EBEA99378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B61F6B7F-E376-D327-3A1F-01CDC701059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9D1B53-3324-322D-0F5E-5D3014C558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A4A8161F-EABB-A8E1-B1EA-E1110D972F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198252-DDE0-FE8B-DD6C-777F97CD0AB4}"/>
              </a:ext>
            </a:extLst>
          </p:cNvPr>
          <p:cNvSpPr txBox="1"/>
          <p:nvPr/>
        </p:nvSpPr>
        <p:spPr>
          <a:xfrm>
            <a:off x="297221" y="345653"/>
            <a:ext cx="1112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highlight>
                  <a:srgbClr val="00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3ª Consulta simples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14" name="Imagem 13" descr="Interface gráfica do usuário, Aplicativo&#10;&#10;AI-generated content may be incorrect.">
            <a:extLst>
              <a:ext uri="{FF2B5EF4-FFF2-40B4-BE49-F238E27FC236}">
                <a16:creationId xmlns:a16="http://schemas.microsoft.com/office/drawing/2014/main" id="{59EE1206-DA09-C324-7743-EF38A5E7D8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09" y="1944486"/>
            <a:ext cx="8779565" cy="1143000"/>
          </a:xfrm>
          <a:prstGeom prst="rect">
            <a:avLst/>
          </a:prstGeom>
        </p:spPr>
      </p:pic>
      <p:pic>
        <p:nvPicPr>
          <p:cNvPr id="16" name="Imagem 15" descr="Texto&#10;&#10;AI-generated content may be incorrect.">
            <a:extLst>
              <a:ext uri="{FF2B5EF4-FFF2-40B4-BE49-F238E27FC236}">
                <a16:creationId xmlns:a16="http://schemas.microsoft.com/office/drawing/2014/main" id="{DA5182C4-148C-CCE3-996D-4EC0245E53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2" y="3544196"/>
            <a:ext cx="7299956" cy="12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6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3CEE9-4B77-CCDC-266A-8BCF7C08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C896EB77-6EFE-BA41-31BC-9939620F01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82860E-F754-8F95-E1CC-497F539F2668}"/>
              </a:ext>
            </a:extLst>
          </p:cNvPr>
          <p:cNvSpPr txBox="1"/>
          <p:nvPr/>
        </p:nvSpPr>
        <p:spPr>
          <a:xfrm>
            <a:off x="0" y="6181196"/>
            <a:ext cx="5228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  <a:p>
            <a:pPr algn="just"/>
            <a:endParaRPr lang="pt-BR" sz="1400" b="1" dirty="0">
              <a:solidFill>
                <a:srgbClr val="005CA8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A59C5CF-8761-E22D-EF63-0E5697CED9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B33B07B-6B13-F263-45BE-8420AAB1B25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488CC735-CDA7-5C52-E621-6FD855381CE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44D91BF-5419-928C-81D6-11719E4DE45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B5DCBBE2-D125-B139-4E45-2FDD3DBC34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462C14-F256-E484-E47C-DC578B05C088}"/>
              </a:ext>
            </a:extLst>
          </p:cNvPr>
          <p:cNvSpPr txBox="1"/>
          <p:nvPr/>
        </p:nvSpPr>
        <p:spPr>
          <a:xfrm>
            <a:off x="773495" y="68833"/>
            <a:ext cx="11121284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1ª Consulta UM JOIN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14" name="Imagem 13" descr="Interface gráfica do usuário, Aplicativo&#10;&#10;AI-generated content may be incorrect.">
            <a:extLst>
              <a:ext uri="{FF2B5EF4-FFF2-40B4-BE49-F238E27FC236}">
                <a16:creationId xmlns:a16="http://schemas.microsoft.com/office/drawing/2014/main" id="{818C60A7-9171-CAB5-58D9-7498FA8A6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2" y="1341278"/>
            <a:ext cx="12049125" cy="2249188"/>
          </a:xfrm>
          <a:prstGeom prst="rect">
            <a:avLst/>
          </a:prstGeom>
        </p:spPr>
      </p:pic>
      <p:pic>
        <p:nvPicPr>
          <p:cNvPr id="16" name="Imagem 15" descr="Texto&#10;&#10;AI-generated content may be incorrect.">
            <a:extLst>
              <a:ext uri="{FF2B5EF4-FFF2-40B4-BE49-F238E27FC236}">
                <a16:creationId xmlns:a16="http://schemas.microsoft.com/office/drawing/2014/main" id="{8A46F978-F003-1D45-5AE4-1E94C42EC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87" y="4011315"/>
            <a:ext cx="8600574" cy="12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5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655BB-DAB2-8B03-1ADF-DEF560E9D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CE15399-4A03-414C-47E8-B9CCD13A154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F25519F-0339-C00A-FC5C-06A656CA1E01}"/>
              </a:ext>
            </a:extLst>
          </p:cNvPr>
          <p:cNvSpPr txBox="1"/>
          <p:nvPr/>
        </p:nvSpPr>
        <p:spPr>
          <a:xfrm>
            <a:off x="169412" y="6335796"/>
            <a:ext cx="445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18F1B3C-7967-4CE6-9A5E-3DC7DBFA4C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C995C22-CBB0-A0C8-8EC8-B945AA4B0D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338B33E7-E954-3122-1AF7-3BF1B277455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D1CD4CC-B109-687F-43F9-34A67C50A87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B62BF242-1807-C970-E5D4-B90B711DDBF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F84841-57F8-A4CE-1AAE-1883492428DC}"/>
              </a:ext>
            </a:extLst>
          </p:cNvPr>
          <p:cNvSpPr txBox="1"/>
          <p:nvPr/>
        </p:nvSpPr>
        <p:spPr>
          <a:xfrm>
            <a:off x="773495" y="187683"/>
            <a:ext cx="11121284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2ª Consulta DOIS JOIN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ED7FCBA-EADD-D774-D8DD-6B419BE8E0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3" y="1271960"/>
            <a:ext cx="12192000" cy="2665754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AI-generated content may be incorrect.">
            <a:extLst>
              <a:ext uri="{FF2B5EF4-FFF2-40B4-BE49-F238E27FC236}">
                <a16:creationId xmlns:a16="http://schemas.microsoft.com/office/drawing/2014/main" id="{21CE5311-E4BD-64C1-B509-0DB6ADD17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166003"/>
            <a:ext cx="8536292" cy="13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0471D-1DF5-C360-22A0-55AB24BCE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69CE3C2-DBB7-9EB2-DFEC-160783D48C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02866B-1226-EF3E-1314-95D3C45AE6E3}"/>
              </a:ext>
            </a:extLst>
          </p:cNvPr>
          <p:cNvSpPr txBox="1"/>
          <p:nvPr/>
        </p:nvSpPr>
        <p:spPr>
          <a:xfrm>
            <a:off x="169412" y="6268493"/>
            <a:ext cx="5177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A5B2F41-1B15-939C-34F6-43A494ECD2C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9C59B8F-55AA-AACB-4C61-01D558426C5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CF76B30C-502B-B242-7E4C-A829262D8F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85C36E6-054A-1AB1-A14A-6D3E6436AA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4296DF7B-0896-5D3D-4B79-242D4361A5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0F6565-9CBC-66DE-B3F7-ACF9E3BE429B}"/>
              </a:ext>
            </a:extLst>
          </p:cNvPr>
          <p:cNvSpPr txBox="1"/>
          <p:nvPr/>
        </p:nvSpPr>
        <p:spPr>
          <a:xfrm>
            <a:off x="843072" y="155027"/>
            <a:ext cx="1112128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3ª Consulta TRES JOIN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4877B1B-E052-D236-F6F9-7F5930404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3258"/>
            <a:ext cx="12192000" cy="2125741"/>
          </a:xfrm>
          <a:prstGeom prst="rect">
            <a:avLst/>
          </a:prstGeom>
        </p:spPr>
      </p:pic>
      <p:pic>
        <p:nvPicPr>
          <p:cNvPr id="22" name="Imagem 21" descr="Texto&#10;&#10;AI-generated content may be incorrect.">
            <a:extLst>
              <a:ext uri="{FF2B5EF4-FFF2-40B4-BE49-F238E27FC236}">
                <a16:creationId xmlns:a16="http://schemas.microsoft.com/office/drawing/2014/main" id="{6DD837E3-8DB2-F924-0D4E-F838F78DA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7" y="3718988"/>
            <a:ext cx="11986365" cy="17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143DF-F524-6DC5-6E89-02F5B787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8694BA3E-7BD5-FB04-39FE-354E2F0B2F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633E3B9-A07E-9173-2C98-F6303D5EE148}"/>
              </a:ext>
            </a:extLst>
          </p:cNvPr>
          <p:cNvSpPr txBox="1"/>
          <p:nvPr/>
        </p:nvSpPr>
        <p:spPr>
          <a:xfrm>
            <a:off x="0" y="6273225"/>
            <a:ext cx="6345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9C1007-DED8-ECFB-D7AE-73B4129371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FD59149-2901-953D-9129-CE5180ED05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21F8E02E-EBC1-D9DB-4AA7-52DFBFDA2BF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4D5626D-540A-4947-685D-9332738D5CD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D6D67E5F-35F8-F6B8-DC02-5CA2325C25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9DC544C-854C-A13F-AF33-133B1199A5EC}"/>
              </a:ext>
            </a:extLst>
          </p:cNvPr>
          <p:cNvSpPr txBox="1"/>
          <p:nvPr/>
        </p:nvSpPr>
        <p:spPr>
          <a:xfrm>
            <a:off x="773495" y="113638"/>
            <a:ext cx="11121284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1ª SP </a:t>
            </a:r>
            <a:r>
              <a:rPr lang="pt-BR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Insert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3FC69D-9A80-F1D6-C2D4-6824024F243A}"/>
              </a:ext>
            </a:extLst>
          </p:cNvPr>
          <p:cNvSpPr txBox="1"/>
          <p:nvPr/>
        </p:nvSpPr>
        <p:spPr>
          <a:xfrm>
            <a:off x="723081" y="3518121"/>
            <a:ext cx="11222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Esse código, cria a SP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insert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serve basicamente para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inserir dados para a tabela produto.</a:t>
            </a:r>
          </a:p>
        </p:txBody>
      </p:sp>
      <p:pic>
        <p:nvPicPr>
          <p:cNvPr id="8" name="Imagem 7" descr="Texto, Carta&#10;&#10;AI-generated content may be incorrect.">
            <a:extLst>
              <a:ext uri="{FF2B5EF4-FFF2-40B4-BE49-F238E27FC236}">
                <a16:creationId xmlns:a16="http://schemas.microsoft.com/office/drawing/2014/main" id="{A86FBF67-953C-EA86-F98E-43DA33827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31" y="1689111"/>
            <a:ext cx="9873609" cy="14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3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7C67-F0E1-201D-6B2D-590C2D14E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13EAE27-4C80-DB3D-8006-BEBF0E0C7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B8236B-5330-F0E0-F0FF-74C9E52D39F1}"/>
              </a:ext>
            </a:extLst>
          </p:cNvPr>
          <p:cNvSpPr txBox="1"/>
          <p:nvPr/>
        </p:nvSpPr>
        <p:spPr>
          <a:xfrm>
            <a:off x="0" y="6273225"/>
            <a:ext cx="489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A4FE57-C55B-0AF5-4C4F-9199D17DFB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5E6C523-1247-1E73-D352-01AC4052DD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E4202F48-95AB-FB64-E2A8-49EBEFD404B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C46A543-1721-5319-5A03-04F91DFE40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39BC6CA-9837-D2A1-03CD-F62B40D92A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39BBD1E-ACB2-D5C2-C6F0-949B633AF9E4}"/>
              </a:ext>
            </a:extLst>
          </p:cNvPr>
          <p:cNvSpPr txBox="1"/>
          <p:nvPr/>
        </p:nvSpPr>
        <p:spPr>
          <a:xfrm>
            <a:off x="901304" y="187683"/>
            <a:ext cx="11121284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2ª SP Update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6" name="Imagem 5" descr="Texto&#10;&#10;AI-generated content may be incorrect.">
            <a:extLst>
              <a:ext uri="{FF2B5EF4-FFF2-40B4-BE49-F238E27FC236}">
                <a16:creationId xmlns:a16="http://schemas.microsoft.com/office/drawing/2014/main" id="{2F35460B-7FDF-CCB5-FA6A-F1206FADD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24" y="1496281"/>
            <a:ext cx="6672264" cy="32188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E58F18-0EAC-5F4C-2A75-9389421F5562}"/>
              </a:ext>
            </a:extLst>
          </p:cNvPr>
          <p:cNvSpPr txBox="1"/>
          <p:nvPr/>
        </p:nvSpPr>
        <p:spPr>
          <a:xfrm>
            <a:off x="723899" y="4771938"/>
            <a:ext cx="11849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Esse código, cria a SP Update, serve basicamente para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Atualiza os dados da tabela produto.</a:t>
            </a:r>
          </a:p>
          <a:p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994717" y="1982118"/>
            <a:ext cx="8495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Matheus Pinheiro</a:t>
            </a:r>
          </a:p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Matheus H. Andrade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CFE85-B76B-C61C-4990-60C47F35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343BCE0F-AB85-D52A-754F-60A793CAA3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2CF013B-75A2-760D-6D7F-D52CB0B2CAB2}"/>
              </a:ext>
            </a:extLst>
          </p:cNvPr>
          <p:cNvSpPr txBox="1"/>
          <p:nvPr/>
        </p:nvSpPr>
        <p:spPr>
          <a:xfrm>
            <a:off x="169412" y="6258852"/>
            <a:ext cx="484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D894F1-9F2C-48F0-D0FF-46BE8439B13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5ED2F1C-7AD2-2B34-8D00-3F5D7B869E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C86151E8-739E-CFB1-EBCD-456CA92026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6B0801-54E6-3F53-09C7-C29DBAB8ED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7E9577BB-73D7-77A2-1643-AB296A8A65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AC364CB-65A0-2339-6723-634E7A36FF59}"/>
              </a:ext>
            </a:extLst>
          </p:cNvPr>
          <p:cNvSpPr txBox="1"/>
          <p:nvPr/>
        </p:nvSpPr>
        <p:spPr>
          <a:xfrm>
            <a:off x="901304" y="187683"/>
            <a:ext cx="11121284" cy="107721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3ª SP Consulta com JOIN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6" name="Imagem 5" descr="Interface gráfica do usuário, Texto, Aplicativo, Email&#10;&#10;AI-generated content may be incorrect.">
            <a:extLst>
              <a:ext uri="{FF2B5EF4-FFF2-40B4-BE49-F238E27FC236}">
                <a16:creationId xmlns:a16="http://schemas.microsoft.com/office/drawing/2014/main" id="{196DCA67-E07D-78CD-5AB3-EC5E13B69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3" y="1295061"/>
            <a:ext cx="8456613" cy="2776798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1DE7EF-9D8B-85B3-ABA4-1DB39E3E4882}"/>
              </a:ext>
            </a:extLst>
          </p:cNvPr>
          <p:cNvSpPr txBox="1"/>
          <p:nvPr/>
        </p:nvSpPr>
        <p:spPr>
          <a:xfrm>
            <a:off x="169412" y="4071859"/>
            <a:ext cx="123273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Esse código, cria a SP Consulta com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serve basicamente para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Juntar e consultar campos e dados de 2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tabelas,da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tabela produto e vendedor</a:t>
            </a:r>
          </a:p>
        </p:txBody>
      </p:sp>
    </p:spTree>
    <p:extLst>
      <p:ext uri="{BB962C8B-B14F-4D97-AF65-F5344CB8AC3E}">
        <p14:creationId xmlns:p14="http://schemas.microsoft.com/office/powerpoint/2010/main" val="1928738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C3C25-80CB-0455-3E43-43A421F3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8D101BE-9EC0-FC18-C8DE-2801EABE73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E032E7-AE07-AA16-38A8-78F440C38E21}"/>
              </a:ext>
            </a:extLst>
          </p:cNvPr>
          <p:cNvSpPr txBox="1"/>
          <p:nvPr/>
        </p:nvSpPr>
        <p:spPr>
          <a:xfrm>
            <a:off x="169412" y="6283610"/>
            <a:ext cx="4631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Pinheiro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4CCEB5-5F35-E047-05BE-1FCB1EF0AC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803D91D-0747-B00C-87EA-6D47C7E017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650C4DDD-30EA-9292-F4FF-864DEF3249C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B07BC67-6135-8785-3D24-3C786B15340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A53FCC6-A93E-57D3-9347-1600E4FC290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18D501-4A3F-7A1F-B734-C73239DF302D}"/>
              </a:ext>
            </a:extLst>
          </p:cNvPr>
          <p:cNvSpPr txBox="1"/>
          <p:nvPr/>
        </p:nvSpPr>
        <p:spPr>
          <a:xfrm>
            <a:off x="773495" y="350986"/>
            <a:ext cx="11121284" cy="1077218"/>
          </a:xfrm>
          <a:prstGeom prst="rect">
            <a:avLst/>
          </a:prstGeom>
          <a:solidFill>
            <a:srgbClr val="CC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1ª VIEW com JOIN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pic>
        <p:nvPicPr>
          <p:cNvPr id="6" name="Imagem 5" descr="Interface gráfica do usuário, Texto&#10;&#10;AI-generated content may be incorrect.">
            <a:extLst>
              <a:ext uri="{FF2B5EF4-FFF2-40B4-BE49-F238E27FC236}">
                <a16:creationId xmlns:a16="http://schemas.microsoft.com/office/drawing/2014/main" id="{B32EDD88-0398-D2F2-80D8-69C773B2A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617662"/>
            <a:ext cx="10059951" cy="44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059521"/>
            <a:ext cx="485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0107-E3C6-DF5A-475A-F560311510F8}"/>
              </a:ext>
            </a:extLst>
          </p:cNvPr>
          <p:cNvSpPr txBox="1"/>
          <p:nvPr/>
        </p:nvSpPr>
        <p:spPr>
          <a:xfrm>
            <a:off x="478160" y="272597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CONCLUSAO</a:t>
            </a:r>
          </a:p>
        </p:txBody>
      </p:sp>
    </p:spTree>
    <p:extLst>
      <p:ext uri="{BB962C8B-B14F-4D97-AF65-F5344CB8AC3E}">
        <p14:creationId xmlns:p14="http://schemas.microsoft.com/office/powerpoint/2010/main" val="43655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68F8DB-E9DA-471A-9011-027866A78DAE}"/>
              </a:ext>
            </a:extLst>
          </p:cNvPr>
          <p:cNvSpPr txBox="1"/>
          <p:nvPr/>
        </p:nvSpPr>
        <p:spPr>
          <a:xfrm>
            <a:off x="169412" y="6436585"/>
            <a:ext cx="345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005CA8"/>
                </a:solidFill>
                <a:latin typeface="Branding Black" panose="00000A00000000000000" pitchFamily="50" charset="0"/>
              </a:rPr>
              <a:t>Prof.s3rgio@gmail.com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66536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453687" y="53265"/>
            <a:ext cx="737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INTRODUÇAO SOBRE O SISTEMA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F9B237-10A1-D810-DD39-8331B746F00B}"/>
              </a:ext>
            </a:extLst>
          </p:cNvPr>
          <p:cNvSpPr txBox="1"/>
          <p:nvPr/>
        </p:nvSpPr>
        <p:spPr>
          <a:xfrm>
            <a:off x="621318" y="853563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u="sng" dirty="0">
                <a:latin typeface="Verdana" panose="020B0604030504040204" pitchFamily="34" charset="0"/>
              </a:rPr>
              <a:t>O que é?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50B989-F3CD-1595-D867-1A01E982ED0C}"/>
              </a:ext>
            </a:extLst>
          </p:cNvPr>
          <p:cNvSpPr txBox="1"/>
          <p:nvPr/>
        </p:nvSpPr>
        <p:spPr>
          <a:xfrm>
            <a:off x="572029" y="3217595"/>
            <a:ext cx="23903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O que faz?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174066-B48B-CAF8-3855-51916CCECA2B}"/>
              </a:ext>
            </a:extLst>
          </p:cNvPr>
          <p:cNvSpPr txBox="1"/>
          <p:nvPr/>
        </p:nvSpPr>
        <p:spPr>
          <a:xfrm>
            <a:off x="556682" y="3955238"/>
            <a:ext cx="11666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</a:rPr>
              <a:t>O sistema fará a busca dos produtos dentro do estoque</a:t>
            </a:r>
          </a:p>
          <a:p>
            <a:r>
              <a:rPr lang="pt-BR" sz="3200" dirty="0">
                <a:latin typeface="Verdana" panose="020B0604030504040204" pitchFamily="34" charset="0"/>
              </a:rPr>
              <a:t>Para conferir se o item esta disponível ou não.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91402E-0823-C001-AE2A-0A594BE592B4}"/>
              </a:ext>
            </a:extLst>
          </p:cNvPr>
          <p:cNvSpPr txBox="1"/>
          <p:nvPr/>
        </p:nvSpPr>
        <p:spPr>
          <a:xfrm>
            <a:off x="615428" y="1536576"/>
            <a:ext cx="117627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É um sistema de busca, Para que o funcionário procurar</a:t>
            </a:r>
          </a:p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No Sistema os itens desejados pelo cliente.</a:t>
            </a:r>
          </a:p>
        </p:txBody>
      </p:sp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526A50-B54A-AE4F-16FC-BAF6CAD199B2}"/>
              </a:ext>
            </a:extLst>
          </p:cNvPr>
          <p:cNvSpPr txBox="1"/>
          <p:nvPr/>
        </p:nvSpPr>
        <p:spPr>
          <a:xfrm>
            <a:off x="-97288" y="6273225"/>
            <a:ext cx="503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MER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Imagem 12" descr="Diagrama, Esquemático&#10;&#10;AI-generated content may be incorrect.">
            <a:extLst>
              <a:ext uri="{FF2B5EF4-FFF2-40B4-BE49-F238E27FC236}">
                <a16:creationId xmlns:a16="http://schemas.microsoft.com/office/drawing/2014/main" id="{4D28A5C4-29FA-44DD-B972-FBCF3EB10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37783"/>
            <a:ext cx="9906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345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400" b="1" dirty="0">
              <a:solidFill>
                <a:srgbClr val="005CA8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MRN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8C80B7-1BC7-AD41-4C6B-448284450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5541" y="968835"/>
            <a:ext cx="7620987" cy="55707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F0233D-5273-E214-E931-B4889B7E8202}"/>
              </a:ext>
            </a:extLst>
          </p:cNvPr>
          <p:cNvSpPr txBox="1"/>
          <p:nvPr/>
        </p:nvSpPr>
        <p:spPr>
          <a:xfrm>
            <a:off x="-110068" y="63357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</p:spTree>
    <p:extLst>
      <p:ext uri="{BB962C8B-B14F-4D97-AF65-F5344CB8AC3E}">
        <p14:creationId xmlns:p14="http://schemas.microsoft.com/office/powerpoint/2010/main" val="340332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-2038" y="6335796"/>
            <a:ext cx="532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6" name="Imagem 5" descr="Tabela&#10;&#10;AI-generated content may be incorrect.">
            <a:extLst>
              <a:ext uri="{FF2B5EF4-FFF2-40B4-BE49-F238E27FC236}">
                <a16:creationId xmlns:a16="http://schemas.microsoft.com/office/drawing/2014/main" id="{04DAE6E5-D8FA-B9D4-B8C7-4CA4684F5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776537"/>
            <a:ext cx="10029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44254"/>
            <a:ext cx="505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6C75D6-AF35-D9C8-3358-DEC74DD4C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949980"/>
            <a:ext cx="100298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7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21710"/>
            <a:ext cx="516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6" name="Imagem 5" descr="Tabela&#10;&#10;AI-generated content may be incorrect.">
            <a:extLst>
              <a:ext uri="{FF2B5EF4-FFF2-40B4-BE49-F238E27FC236}">
                <a16:creationId xmlns:a16="http://schemas.microsoft.com/office/drawing/2014/main" id="{627B4610-90AD-5870-760C-0C273F5FF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943100"/>
            <a:ext cx="104870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0" y="6344254"/>
            <a:ext cx="543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Matheus H. Andrade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260383"/>
            <a:ext cx="11121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1F46F9-8CB0-8B00-6870-1DD5574F4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819400"/>
            <a:ext cx="10077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03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</ds:schemaRefs>
</ds:datastoreItem>
</file>

<file path=customXml/itemProps3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6229</TotalTime>
  <Words>414</Words>
  <Application>Microsoft Office PowerPoint</Application>
  <PresentationFormat>Widescreen</PresentationFormat>
  <Paragraphs>97</Paragraphs>
  <Slides>23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Branding Black</vt:lpstr>
      <vt:lpstr>Calibri Light</vt:lpstr>
      <vt:lpstr>Arial Black</vt:lpstr>
      <vt:lpstr>Verdana</vt:lpstr>
      <vt:lpstr>Arial</vt:lpstr>
      <vt:lpstr>Calibri</vt:lpstr>
      <vt:lpstr>Aharoni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MATHEUS PINHEIRO</cp:lastModifiedBy>
  <cp:revision>284</cp:revision>
  <dcterms:created xsi:type="dcterms:W3CDTF">2022-03-17T13:16:59Z</dcterms:created>
  <dcterms:modified xsi:type="dcterms:W3CDTF">2025-03-05T20:08:51Z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