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Отчет по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 May, 2021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Графики распространения рекламы для 4 и 5 заданий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 err="1"/>
                  <a:t>Построил</a:t>
                </a:r>
                <a:r>
                  <a:rPr sz="2000" dirty="0"/>
                  <a:t> </a:t>
                </a:r>
                <a:r>
                  <a:rPr sz="2000" dirty="0" err="1"/>
                  <a:t>модель</a:t>
                </a:r>
                <a:r>
                  <a:rPr sz="2000" dirty="0"/>
                  <a:t> </a:t>
                </a:r>
                <a:r>
                  <a:rPr sz="2000" dirty="0" err="1"/>
                  <a:t>рекламной</a:t>
                </a:r>
                <a:r>
                  <a:rPr sz="2000" dirty="0"/>
                  <a:t> </a:t>
                </a:r>
                <a:r>
                  <a:rPr sz="2000" dirty="0" err="1"/>
                  <a:t>кампании</a:t>
                </a:r>
                <a:r>
                  <a:rPr sz="2000" dirty="0"/>
                  <a:t> с </a:t>
                </a:r>
                <a:r>
                  <a:rPr sz="2000" dirty="0" err="1"/>
                  <a:t>помощью</a:t>
                </a:r>
                <a:r>
                  <a:rPr sz="2000" dirty="0"/>
                  <a:t> Python.</a:t>
                </a:r>
              </a:p>
              <a:p>
                <a:pPr marL="0" lvl="0" indent="0">
                  <a:buNone/>
                </a:pPr>
                <a:r>
                  <a:rPr sz="2000" dirty="0" err="1"/>
                  <a:t>Выяснил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</a:t>
                </a:r>
                <a:r>
                  <a:rPr sz="2000" dirty="0" err="1"/>
                  <a:t>рекламная</a:t>
                </a:r>
                <a:r>
                  <a:rPr sz="2000" dirty="0"/>
                  <a:t> </a:t>
                </a:r>
                <a:r>
                  <a:rPr sz="2000" dirty="0" err="1"/>
                  <a:t>кампания</a:t>
                </a:r>
                <a:r>
                  <a:rPr sz="2000" dirty="0"/>
                  <a:t>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случая</a:t>
                </a:r>
                <a:r>
                  <a:rPr sz="2000" dirty="0"/>
                  <a:t>, </a:t>
                </a:r>
                <a:r>
                  <a:rPr sz="2000" dirty="0" err="1"/>
                  <a:t>когда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sz="2000" dirty="0"/>
                  <a:t> (2 </a:t>
                </a:r>
                <a:r>
                  <a:rPr sz="2000" dirty="0" err="1"/>
                  <a:t>случай</a:t>
                </a:r>
                <a:r>
                  <a:rPr sz="2000" dirty="0"/>
                  <a:t>), </a:t>
                </a:r>
                <a:r>
                  <a:rPr sz="2000" dirty="0" err="1"/>
                  <a:t>эффективнее</a:t>
                </a:r>
                <a:r>
                  <a:rPr sz="2000" dirty="0"/>
                  <a:t>, </a:t>
                </a:r>
                <a:r>
                  <a:rPr sz="2000" dirty="0" err="1"/>
                  <a:t>чем</a:t>
                </a:r>
                <a:r>
                  <a:rPr sz="2000" dirty="0"/>
                  <a:t> </a:t>
                </a:r>
                <a:r>
                  <a:rPr sz="2000" dirty="0" err="1"/>
                  <a:t>кампания</a:t>
                </a:r>
                <a:r>
                  <a:rPr sz="2000" dirty="0"/>
                  <a:t>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случая</a:t>
                </a:r>
                <a:r>
                  <a:rPr sz="2000" dirty="0"/>
                  <a:t>, </a:t>
                </a:r>
                <a:r>
                  <a:rPr sz="2000" dirty="0" err="1"/>
                  <a:t>когда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sz="2000" dirty="0"/>
                  <a:t> (1 </a:t>
                </a:r>
                <a:r>
                  <a:rPr sz="2000" dirty="0" err="1"/>
                  <a:t>случай</a:t>
                </a:r>
                <a:r>
                  <a:rPr sz="2000" dirty="0"/>
                  <a:t>).</a:t>
                </a:r>
              </a:p>
              <a:p>
                <a:pPr marL="0" lvl="0" indent="0">
                  <a:buNone/>
                </a:pPr>
                <a:r>
                  <a:rPr sz="2000" dirty="0" err="1"/>
                  <a:t>Определил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в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sz="200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sz="2000" dirty="0"/>
                  <a:t> </a:t>
                </a:r>
                <a:r>
                  <a:rPr sz="2000" dirty="0" err="1"/>
                  <a:t>эффективность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 </a:t>
                </a:r>
                <a:r>
                  <a:rPr sz="2000" dirty="0" err="1"/>
                  <a:t>будет</a:t>
                </a:r>
                <a:r>
                  <a:rPr sz="2000" dirty="0"/>
                  <a:t> </a:t>
                </a:r>
                <a:r>
                  <a:rPr sz="2000" dirty="0" err="1"/>
                  <a:t>иметь</a:t>
                </a:r>
                <a:r>
                  <a:rPr sz="2000" dirty="0"/>
                  <a:t> </a:t>
                </a:r>
                <a:r>
                  <a:rPr sz="2000" dirty="0" err="1"/>
                  <a:t>максимально</a:t>
                </a:r>
                <a:r>
                  <a:rPr sz="2000" dirty="0"/>
                  <a:t> </a:t>
                </a:r>
                <a:r>
                  <a:rPr sz="2000" dirty="0" err="1"/>
                  <a:t>быстрый</a:t>
                </a:r>
                <a:r>
                  <a:rPr sz="2000" dirty="0"/>
                  <a:t> </a:t>
                </a:r>
                <a:r>
                  <a:rPr sz="2000" dirty="0" err="1"/>
                  <a:t>рост</a:t>
                </a:r>
                <a:r>
                  <a:rPr sz="2000" dirty="0"/>
                  <a:t>.</a:t>
                </a:r>
              </a:p>
              <a:p>
                <a:pPr marL="0" lvl="0" indent="0">
                  <a:buNone/>
                </a:pPr>
                <a:r>
                  <a:rPr sz="2000" dirty="0" err="1"/>
                  <a:t>Выяснил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</a:t>
                </a:r>
                <a:r>
                  <a:rPr sz="2000" dirty="0" err="1"/>
                  <a:t>реклама</a:t>
                </a:r>
                <a:r>
                  <a:rPr sz="2000" dirty="0"/>
                  <a:t> </a:t>
                </a:r>
                <a:r>
                  <a:rPr sz="2000" dirty="0" err="1"/>
                  <a:t>только</a:t>
                </a:r>
                <a:r>
                  <a:rPr sz="2000" dirty="0"/>
                  <a:t> </a:t>
                </a:r>
                <a:r>
                  <a:rPr sz="2000" dirty="0" err="1"/>
                  <a:t>путем</a:t>
                </a:r>
                <a:r>
                  <a:rPr sz="2000" dirty="0"/>
                  <a:t> “</a:t>
                </a:r>
                <a:r>
                  <a:rPr sz="2000" dirty="0" err="1"/>
                  <a:t>сарафанного</a:t>
                </a:r>
                <a:r>
                  <a:rPr sz="2000" dirty="0"/>
                  <a:t> </a:t>
                </a:r>
                <a:r>
                  <a:rPr sz="2000" dirty="0" err="1"/>
                  <a:t>радио</a:t>
                </a:r>
                <a:r>
                  <a:rPr sz="2000" dirty="0"/>
                  <a:t>” </a:t>
                </a:r>
                <a:r>
                  <a:rPr sz="2000" dirty="0" err="1"/>
                  <a:t>эффективнее</a:t>
                </a:r>
                <a:r>
                  <a:rPr sz="2000" dirty="0"/>
                  <a:t> </a:t>
                </a:r>
                <a:r>
                  <a:rPr sz="2000" dirty="0" err="1"/>
                  <a:t>только</a:t>
                </a:r>
                <a:r>
                  <a:rPr sz="2000" dirty="0"/>
                  <a:t> </a:t>
                </a:r>
                <a:r>
                  <a:rPr sz="2000" dirty="0" err="1"/>
                  <a:t>платной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Построить модель рекламной кампании с помощью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Вариант 41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 err="1"/>
                  <a:t>Постройте</a:t>
                </a:r>
                <a:r>
                  <a:rPr sz="2000" dirty="0"/>
                  <a:t> </a:t>
                </a:r>
                <a:r>
                  <a:rPr sz="2000" dirty="0" err="1"/>
                  <a:t>график</a:t>
                </a:r>
                <a:r>
                  <a:rPr sz="2000" dirty="0"/>
                  <a:t> </a:t>
                </a:r>
                <a:r>
                  <a:rPr sz="2000" dirty="0" err="1"/>
                  <a:t>распространения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, </a:t>
                </a:r>
                <a:r>
                  <a:rPr sz="2000" dirty="0" err="1"/>
                  <a:t>математическая</a:t>
                </a:r>
                <a:r>
                  <a:rPr sz="2000" dirty="0"/>
                  <a:t> </a:t>
                </a:r>
                <a:r>
                  <a:rPr sz="2000" dirty="0" err="1"/>
                  <a:t>модель</a:t>
                </a:r>
                <a:r>
                  <a:rPr sz="2000" dirty="0"/>
                  <a:t> </a:t>
                </a:r>
                <a:r>
                  <a:rPr sz="2000" dirty="0" err="1"/>
                  <a:t>которой</a:t>
                </a:r>
                <a:r>
                  <a:rPr sz="2000" dirty="0"/>
                  <a:t> </a:t>
                </a:r>
                <a:r>
                  <a:rPr sz="2000" dirty="0" err="1"/>
                  <a:t>описывается</a:t>
                </a:r>
                <a:r>
                  <a:rPr sz="2000" dirty="0"/>
                  <a:t> </a:t>
                </a:r>
                <a:r>
                  <a:rPr sz="2000" dirty="0" err="1"/>
                  <a:t>следующим</a:t>
                </a:r>
                <a:r>
                  <a:rPr sz="2000" dirty="0"/>
                  <a:t> </a:t>
                </a:r>
                <a:r>
                  <a:rPr sz="2000" dirty="0" err="1"/>
                  <a:t>уравнением</a:t>
                </a:r>
                <a:r>
                  <a:rPr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0.81+0.0003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0.00008+0.8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sz="200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sz="2000">
                            <a:latin typeface="Cambria Math" panose="02040503050406030204" pitchFamily="18" charset="0"/>
                          </a:rPr>
                          <m:t>+0.8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 err="1"/>
                  <a:t>При</a:t>
                </a:r>
                <a:r>
                  <a:rPr sz="2000" dirty="0"/>
                  <a:t> </a:t>
                </a:r>
                <a:r>
                  <a:rPr sz="2000" dirty="0" err="1"/>
                  <a:t>этом</a:t>
                </a:r>
                <a:r>
                  <a:rPr sz="2000" dirty="0"/>
                  <a:t> </a:t>
                </a:r>
                <a:r>
                  <a:rPr sz="2000" dirty="0" err="1"/>
                  <a:t>объем</a:t>
                </a:r>
                <a:r>
                  <a:rPr sz="2000" dirty="0"/>
                  <a:t> </a:t>
                </a:r>
                <a:r>
                  <a:rPr sz="2000" dirty="0" err="1"/>
                  <a:t>аудитории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sz="2000" dirty="0"/>
                  <a:t> = 888, в </a:t>
                </a:r>
                <a:r>
                  <a:rPr sz="2000" dirty="0" err="1"/>
                  <a:t>начальный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о </a:t>
                </a:r>
                <a:r>
                  <a:rPr sz="2000" dirty="0" err="1"/>
                  <a:t>товаре</a:t>
                </a:r>
                <a:r>
                  <a:rPr sz="2000" dirty="0"/>
                  <a:t> </a:t>
                </a:r>
                <a:r>
                  <a:rPr sz="2000" dirty="0" err="1"/>
                  <a:t>знает</a:t>
                </a:r>
                <a:r>
                  <a:rPr sz="2000" dirty="0"/>
                  <a:t> 18 </a:t>
                </a:r>
                <a:r>
                  <a:rPr sz="2000" dirty="0" err="1"/>
                  <a:t>человек</a:t>
                </a:r>
                <a:r>
                  <a:rPr sz="2000" dirty="0"/>
                  <a:t>. </a:t>
                </a:r>
                <a:r>
                  <a:rPr sz="2000" dirty="0" err="1"/>
                  <a:t>Для</a:t>
                </a:r>
                <a:r>
                  <a:rPr sz="2000" dirty="0"/>
                  <a:t> </a:t>
                </a:r>
                <a:r>
                  <a:rPr sz="2000" dirty="0" err="1"/>
                  <a:t>случая</a:t>
                </a:r>
                <a:r>
                  <a:rPr sz="2000" dirty="0"/>
                  <a:t> 2 </a:t>
                </a:r>
                <a:r>
                  <a:rPr sz="2000" dirty="0" err="1"/>
                  <a:t>определите</a:t>
                </a:r>
                <a:r>
                  <a:rPr sz="2000" dirty="0"/>
                  <a:t> в </a:t>
                </a:r>
                <a:r>
                  <a:rPr sz="2000" dirty="0" err="1"/>
                  <a:t>какой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 </a:t>
                </a:r>
                <a:r>
                  <a:rPr sz="2000" dirty="0" err="1"/>
                  <a:t>скорость</a:t>
                </a:r>
                <a:r>
                  <a:rPr sz="2000" dirty="0"/>
                  <a:t> </a:t>
                </a:r>
                <a:r>
                  <a:rPr sz="2000" dirty="0" err="1"/>
                  <a:t>распространения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 </a:t>
                </a:r>
                <a:r>
                  <a:rPr sz="2000" dirty="0" err="1"/>
                  <a:t>будет</a:t>
                </a:r>
                <a:r>
                  <a:rPr sz="2000" dirty="0"/>
                  <a:t> </a:t>
                </a:r>
                <a:r>
                  <a:rPr sz="2000" dirty="0" err="1"/>
                  <a:t>иметь</a:t>
                </a:r>
                <a:r>
                  <a:rPr sz="2000" dirty="0"/>
                  <a:t> </a:t>
                </a:r>
                <a:r>
                  <a:rPr sz="2000" dirty="0" err="1"/>
                  <a:t>максимальное</a:t>
                </a:r>
                <a:r>
                  <a:rPr sz="2000" dirty="0"/>
                  <a:t> </a:t>
                </a:r>
                <a:r>
                  <a:rPr sz="2000" dirty="0" err="1"/>
                  <a:t>значение</a:t>
                </a:r>
                <a:r>
                  <a:rPr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AutoNum type="arabicPeriod"/>
                </a:pPr>
                <a:r>
                  <a:rPr sz="2000" dirty="0" err="1"/>
                  <a:t>Построить</a:t>
                </a:r>
                <a:r>
                  <a:rPr sz="2000" dirty="0"/>
                  <a:t> </a:t>
                </a:r>
                <a:r>
                  <a:rPr sz="2000" dirty="0" err="1"/>
                  <a:t>график</a:t>
                </a:r>
                <a:r>
                  <a:rPr sz="2000" dirty="0"/>
                  <a:t> </a:t>
                </a:r>
                <a:r>
                  <a:rPr sz="2000" dirty="0" err="1"/>
                  <a:t>распространения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 о </a:t>
                </a:r>
                <a:r>
                  <a:rPr sz="2000" dirty="0" err="1"/>
                  <a:t>салоне</a:t>
                </a:r>
                <a:r>
                  <a:rPr sz="2000" dirty="0"/>
                  <a:t> </a:t>
                </a:r>
                <a:r>
                  <a:rPr sz="2000" dirty="0" err="1"/>
                  <a:t>красоты</a:t>
                </a:r>
                <a:r>
                  <a:rPr sz="2000" dirty="0"/>
                  <a:t>.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Сравнить</a:t>
                </a:r>
                <a:r>
                  <a:rPr sz="2000" dirty="0"/>
                  <a:t> </a:t>
                </a:r>
                <a:r>
                  <a:rPr sz="2000" dirty="0" err="1"/>
                  <a:t>эффективность</a:t>
                </a:r>
                <a:r>
                  <a:rPr sz="2000" dirty="0"/>
                  <a:t> </a:t>
                </a:r>
                <a:r>
                  <a:rPr sz="2000" dirty="0" err="1"/>
                  <a:t>рекламной</a:t>
                </a:r>
                <a:r>
                  <a:rPr sz="2000" dirty="0"/>
                  <a:t> </a:t>
                </a:r>
                <a:r>
                  <a:rPr sz="2000" dirty="0" err="1"/>
                  <a:t>кампании</a:t>
                </a:r>
                <a:r>
                  <a:rPr sz="2000" dirty="0"/>
                  <a:t> </a:t>
                </a:r>
                <a:r>
                  <a:rPr sz="2000" dirty="0" err="1"/>
                  <a:t>при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sz="2000" dirty="0"/>
                  <a:t>.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Определить</a:t>
                </a:r>
                <a:r>
                  <a:rPr sz="2000" dirty="0"/>
                  <a:t> в </a:t>
                </a:r>
                <a:r>
                  <a:rPr sz="2000" dirty="0" err="1"/>
                  <a:t>какой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 </a:t>
                </a:r>
                <a:r>
                  <a:rPr sz="2000" dirty="0" err="1"/>
                  <a:t>эффективность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 </a:t>
                </a:r>
                <a:r>
                  <a:rPr sz="2000" dirty="0" err="1"/>
                  <a:t>будет</a:t>
                </a:r>
                <a:r>
                  <a:rPr sz="2000" dirty="0"/>
                  <a:t> </a:t>
                </a:r>
                <a:r>
                  <a:rPr sz="2000" dirty="0" err="1"/>
                  <a:t>иметь</a:t>
                </a:r>
                <a:r>
                  <a:rPr sz="2000" dirty="0"/>
                  <a:t> </a:t>
                </a:r>
                <a:r>
                  <a:rPr sz="2000" dirty="0" err="1"/>
                  <a:t>максимально</a:t>
                </a:r>
                <a:r>
                  <a:rPr sz="2000" dirty="0"/>
                  <a:t> </a:t>
                </a:r>
                <a:r>
                  <a:rPr sz="2000" dirty="0" err="1"/>
                  <a:t>быстрый</a:t>
                </a:r>
                <a:r>
                  <a:rPr sz="2000" dirty="0"/>
                  <a:t> </a:t>
                </a:r>
                <a:r>
                  <a:rPr sz="2000" dirty="0" err="1"/>
                  <a:t>рост</a:t>
                </a:r>
                <a:r>
                  <a:rPr sz="2000" dirty="0"/>
                  <a:t>.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Построить</a:t>
                </a:r>
                <a:r>
                  <a:rPr sz="2000" dirty="0"/>
                  <a:t> </a:t>
                </a:r>
                <a:r>
                  <a:rPr sz="2000" dirty="0" err="1"/>
                  <a:t>решение</a:t>
                </a:r>
                <a:r>
                  <a:rPr sz="2000" dirty="0"/>
                  <a:t>, </a:t>
                </a:r>
                <a:r>
                  <a:rPr sz="2000" dirty="0" err="1"/>
                  <a:t>если</a:t>
                </a:r>
                <a:r>
                  <a:rPr sz="2000" dirty="0"/>
                  <a:t> </a:t>
                </a:r>
                <a:r>
                  <a:rPr sz="2000" dirty="0" err="1"/>
                  <a:t>учитывать</a:t>
                </a:r>
                <a:r>
                  <a:rPr sz="2000" dirty="0"/>
                  <a:t> </a:t>
                </a:r>
                <a:r>
                  <a:rPr sz="2000" dirty="0" err="1"/>
                  <a:t>вклад</a:t>
                </a:r>
                <a:r>
                  <a:rPr sz="2000" dirty="0"/>
                  <a:t> </a:t>
                </a:r>
                <a:r>
                  <a:rPr sz="2000" dirty="0" err="1"/>
                  <a:t>только</a:t>
                </a:r>
                <a:r>
                  <a:rPr sz="2000" dirty="0"/>
                  <a:t> </a:t>
                </a:r>
                <a:r>
                  <a:rPr sz="2000" dirty="0" err="1"/>
                  <a:t>платной</a:t>
                </a:r>
                <a:r>
                  <a:rPr sz="2000" dirty="0"/>
                  <a:t> </a:t>
                </a:r>
                <a:r>
                  <a:rPr sz="2000" dirty="0" err="1"/>
                  <a:t>рекламы</a:t>
                </a:r>
                <a:r>
                  <a:rPr sz="2000" dirty="0"/>
                  <a:t>.</a:t>
                </a:r>
              </a:p>
              <a:p>
                <a:pPr lvl="1">
                  <a:buAutoNum type="arabicPeriod"/>
                </a:pPr>
                <a:r>
                  <a:rPr sz="2000" dirty="0" err="1"/>
                  <a:t>Построить</a:t>
                </a:r>
                <a:r>
                  <a:rPr sz="2000" dirty="0"/>
                  <a:t> </a:t>
                </a:r>
                <a:r>
                  <a:rPr sz="2000" dirty="0" err="1"/>
                  <a:t>решение</a:t>
                </a:r>
                <a:r>
                  <a:rPr sz="2000" dirty="0"/>
                  <a:t>, </a:t>
                </a:r>
                <a:r>
                  <a:rPr sz="2000" dirty="0" err="1"/>
                  <a:t>если</a:t>
                </a:r>
                <a:r>
                  <a:rPr sz="2000" dirty="0"/>
                  <a:t> </a:t>
                </a:r>
                <a:r>
                  <a:rPr sz="2000" dirty="0" err="1"/>
                  <a:t>предположить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</a:t>
                </a:r>
                <a:r>
                  <a:rPr sz="2000" dirty="0" err="1"/>
                  <a:t>информация</a:t>
                </a:r>
                <a:r>
                  <a:rPr sz="2000" dirty="0"/>
                  <a:t> о </a:t>
                </a:r>
                <a:r>
                  <a:rPr sz="2000" dirty="0" err="1"/>
                  <a:t>товаре</a:t>
                </a:r>
                <a:r>
                  <a:rPr sz="2000" dirty="0"/>
                  <a:t> </a:t>
                </a:r>
                <a:r>
                  <a:rPr sz="2000" dirty="0" err="1"/>
                  <a:t>распространятся</a:t>
                </a:r>
                <a:r>
                  <a:rPr sz="2000" dirty="0"/>
                  <a:t> </a:t>
                </a:r>
                <a:r>
                  <a:rPr sz="2000" dirty="0" err="1"/>
                  <a:t>только</a:t>
                </a:r>
                <a:r>
                  <a:rPr sz="2000" dirty="0"/>
                  <a:t> </a:t>
                </a:r>
                <a:r>
                  <a:rPr sz="2000" dirty="0" err="1"/>
                  <a:t>путем</a:t>
                </a:r>
                <a:r>
                  <a:rPr sz="2000" dirty="0"/>
                  <a:t> «</a:t>
                </a:r>
                <a:r>
                  <a:rPr sz="2000" dirty="0" err="1"/>
                  <a:t>сарафанного</a:t>
                </a:r>
                <a:r>
                  <a:rPr sz="2000" dirty="0"/>
                  <a:t> </a:t>
                </a:r>
                <a:r>
                  <a:rPr sz="2000" dirty="0" err="1"/>
                  <a:t>радио</a:t>
                </a:r>
                <a:r>
                  <a:rPr sz="2000" dirty="0"/>
                  <a:t>», </a:t>
                </a:r>
                <a:r>
                  <a:rPr sz="2000" dirty="0" err="1"/>
                  <a:t>сравнить</a:t>
                </a:r>
                <a:r>
                  <a:rPr sz="2000" dirty="0"/>
                  <a:t> </a:t>
                </a:r>
                <a:r>
                  <a:rPr sz="2000" dirty="0" err="1"/>
                  <a:t>оба</a:t>
                </a:r>
                <a:r>
                  <a:rPr sz="2000" dirty="0"/>
                  <a:t> </a:t>
                </a:r>
                <a:r>
                  <a:rPr sz="2000" dirty="0" err="1"/>
                  <a:t>решения</a:t>
                </a:r>
                <a:r>
                  <a:rPr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3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Графики распространения рекламы для 1, 2 и 3 случаев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Экран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Отчет по лабораторной работе 7</vt:lpstr>
      <vt:lpstr>Прагматика выполнения лабораторной работы</vt:lpstr>
      <vt:lpstr>Цель выполнения лабораторной работы</vt:lpstr>
      <vt:lpstr>Цель</vt:lpstr>
      <vt:lpstr>Задачи выполнения лабораторной работы</vt:lpstr>
      <vt:lpstr>Вариант 41</vt:lpstr>
      <vt:lpstr>Задания</vt:lpstr>
      <vt:lpstr>Результаты выполнения лабораторной работы</vt:lpstr>
      <vt:lpstr>Графики распространения рекламы для 1, 2 и 3 случаев</vt:lpstr>
      <vt:lpstr>Графики распространения рекламы для 4 и 5 заданий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7</dc:title>
  <dc:creator/>
  <cp:keywords/>
  <cp:lastModifiedBy>Пейтель Андрей Андреевич</cp:lastModifiedBy>
  <cp:revision>1</cp:revision>
  <dcterms:created xsi:type="dcterms:W3CDTF">2021-05-11T21:58:52Z</dcterms:created>
  <dcterms:modified xsi:type="dcterms:W3CDTF">2021-05-11T21:59:43Z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10 May, 2021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