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Отчёт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>дисциплина: Математическое моделирование</a:t>
            </a:r>
            <a:br/>
            <a:br/>
            <a:r>
              <a:t>Пейтель Андрей Андреевич, НПИбд-02-18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4"/>
            </a:pPr>
            <a:r>
              <a:rPr dirty="0" err="1"/>
              <a:t>Добавьте</a:t>
            </a:r>
            <a:r>
              <a:rPr dirty="0"/>
              <a:t> </a:t>
            </a:r>
            <a:r>
              <a:rPr dirty="0" err="1"/>
              <a:t>стандартные</a:t>
            </a:r>
            <a:r>
              <a:rPr dirty="0"/>
              <a:t> </a:t>
            </a:r>
            <a:r>
              <a:rPr dirty="0" err="1"/>
              <a:t>теги</a:t>
            </a:r>
            <a:r>
              <a:rPr dirty="0"/>
              <a:t> </a:t>
            </a:r>
            <a:r>
              <a:rPr dirty="0" err="1"/>
              <a:t>страницы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1600200"/>
            <a:ext cx="787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Логи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5"/>
            </a:pPr>
            <a:r>
              <a:rPr dirty="0" err="1"/>
              <a:t>Просмотрел</a:t>
            </a:r>
            <a:r>
              <a:rPr dirty="0"/>
              <a:t> </a:t>
            </a:r>
            <a:r>
              <a:rPr dirty="0" err="1"/>
              <a:t>логи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Логи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6"/>
            </a:pPr>
            <a:r>
              <a:rPr dirty="0" err="1"/>
              <a:t>Изменил</a:t>
            </a:r>
            <a:r>
              <a:rPr dirty="0"/>
              <a:t> hello.html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1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558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Изменил файл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7"/>
            </a:pPr>
            <a:r>
              <a:rPr dirty="0" err="1"/>
              <a:t>Добавил</a:t>
            </a:r>
            <a:r>
              <a:rPr dirty="0"/>
              <a:t> </a:t>
            </a:r>
            <a:r>
              <a:rPr dirty="0" err="1"/>
              <a:t>каталог</a:t>
            </a:r>
            <a:r>
              <a:rPr dirty="0"/>
              <a:t> .git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2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3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Каталог .git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8"/>
            </a:pPr>
            <a:r>
              <a:rPr dirty="0" err="1"/>
              <a:t>Изменил</a:t>
            </a:r>
            <a:r>
              <a:rPr dirty="0"/>
              <a:t> </a:t>
            </a:r>
            <a:r>
              <a:rPr dirty="0" err="1"/>
              <a:t>основную</a:t>
            </a:r>
            <a:r>
              <a:rPr dirty="0"/>
              <a:t> </a:t>
            </a:r>
            <a:r>
              <a:rPr dirty="0" err="1"/>
              <a:t>страницу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59000"/>
            <a:ext cx="8229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Изменил основую страницу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Начать знакомство с GitHub и GitBash, начать изучение языка Markdown.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9"/>
            </a:pPr>
            <a:r>
              <a:rPr dirty="0" err="1"/>
              <a:t>Создал</a:t>
            </a:r>
            <a:r>
              <a:rPr dirty="0"/>
              <a:t> </a:t>
            </a:r>
            <a:r>
              <a:rPr dirty="0" err="1"/>
              <a:t>клон</a:t>
            </a:r>
            <a:r>
              <a:rPr dirty="0"/>
              <a:t> </a:t>
            </a:r>
            <a:r>
              <a:rPr dirty="0" err="1"/>
              <a:t>репозитория</a:t>
            </a:r>
            <a:r>
              <a:rPr dirty="0"/>
              <a:t> hello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4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Создал клон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10"/>
            </a:pPr>
            <a:r>
              <a:rPr dirty="0" err="1"/>
              <a:t>Научился</a:t>
            </a:r>
            <a:r>
              <a:rPr dirty="0"/>
              <a:t> </a:t>
            </a:r>
            <a:r>
              <a:rPr dirty="0" err="1"/>
              <a:t>извлекать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общего</a:t>
            </a:r>
            <a:r>
              <a:rPr dirty="0"/>
              <a:t> </a:t>
            </a:r>
            <a:r>
              <a:rPr dirty="0" err="1"/>
              <a:t>репозитория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4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Извлечения общих изменений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Начал знакомство с GitHub и GitBash, начал изучение языка Markdown.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Подготовиться к работе с git</a:t>
            </a:r>
          </a:p>
          <a:p>
            <a:pPr lvl="1"/>
            <a:r>
              <a:t>Создать репозиторий и файл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 err="1"/>
              <a:t>Установил</a:t>
            </a:r>
            <a:r>
              <a:rPr dirty="0"/>
              <a:t> </a:t>
            </a:r>
            <a:r>
              <a:rPr dirty="0" err="1"/>
              <a:t>имя</a:t>
            </a:r>
            <a:r>
              <a:rPr dirty="0"/>
              <a:t> и </a:t>
            </a:r>
            <a:r>
              <a:rPr dirty="0" err="1"/>
              <a:t>электронную</a:t>
            </a:r>
            <a:r>
              <a:rPr dirty="0"/>
              <a:t> </a:t>
            </a:r>
            <a:r>
              <a:rPr dirty="0" err="1"/>
              <a:t>почту</a:t>
            </a:r>
            <a:r>
              <a:rPr dirty="0"/>
              <a:t>. </a:t>
            </a:r>
            <a:r>
              <a:rPr dirty="0" err="1"/>
              <a:t>Настроил</a:t>
            </a:r>
            <a:r>
              <a:rPr dirty="0"/>
              <a:t> </a:t>
            </a:r>
            <a:r>
              <a:rPr dirty="0" err="1"/>
              <a:t>параметры</a:t>
            </a:r>
            <a:r>
              <a:rPr dirty="0"/>
              <a:t> </a:t>
            </a:r>
            <a:r>
              <a:rPr dirty="0" err="1"/>
              <a:t>установки</a:t>
            </a:r>
            <a:r>
              <a:rPr dirty="0"/>
              <a:t> </a:t>
            </a:r>
            <a:r>
              <a:rPr dirty="0" err="1"/>
              <a:t>окончаний</a:t>
            </a:r>
            <a:r>
              <a:rPr dirty="0"/>
              <a:t> </a:t>
            </a:r>
            <a:r>
              <a:rPr dirty="0" err="1"/>
              <a:t>строк</a:t>
            </a:r>
            <a:r>
              <a:rPr dirty="0"/>
              <a:t>. </a:t>
            </a:r>
            <a:r>
              <a:rPr dirty="0" err="1"/>
              <a:t>Установил</a:t>
            </a:r>
            <a:r>
              <a:rPr lang="en-US" dirty="0"/>
              <a:t> </a:t>
            </a:r>
            <a:r>
              <a:rPr dirty="0" err="1"/>
              <a:t>отображение</a:t>
            </a:r>
            <a:r>
              <a:rPr dirty="0"/>
              <a:t> </a:t>
            </a:r>
            <a:r>
              <a:rPr dirty="0" err="1"/>
              <a:t>unicode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Подготовка к работе с git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2"/>
            </a:pPr>
            <a:r>
              <a:rPr dirty="0" err="1"/>
              <a:t>Создал</a:t>
            </a:r>
            <a:r>
              <a:rPr dirty="0"/>
              <a:t> git </a:t>
            </a:r>
            <a:r>
              <a:rPr dirty="0" err="1"/>
              <a:t>репозиторий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600200"/>
            <a:ext cx="5905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Создание репозитория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 startAt="3"/>
            </a:pPr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репозитория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600200"/>
            <a:ext cx="5905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Проверка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129</Words>
  <Application>Microsoft Office PowerPoint</Application>
  <PresentationFormat>Экран (4:3)</PresentationFormat>
  <Paragraphs>30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Отчёт по лабораторной работе 1</vt:lpstr>
      <vt:lpstr>Цель работы</vt:lpstr>
      <vt:lpstr>Задание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1</dc:title>
  <dc:creator>Пейтель Андрей Андреевич, НПИбд-02-18</dc:creator>
  <cp:keywords/>
  <cp:lastModifiedBy>Пейтель Андрей Андреевич</cp:lastModifiedBy>
  <cp:revision>2</cp:revision>
  <dcterms:created xsi:type="dcterms:W3CDTF">2021-05-10T18:15:38Z</dcterms:created>
  <dcterms:modified xsi:type="dcterms:W3CDTF">2021-05-10T18:32:17Z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lof">
    <vt:lpwstr>True</vt:lpwstr>
  </property>
  <property fmtid="{D5CDD505-2E9C-101B-9397-08002B2CF9AE}" pid="8" name="lot">
    <vt:lpwstr>True</vt:lpwstr>
  </property>
  <property fmtid="{D5CDD505-2E9C-101B-9397-08002B2CF9AE}" pid="9" name="mainfont">
    <vt:lpwstr>PT Serif</vt:lpwstr>
  </property>
  <property fmtid="{D5CDD505-2E9C-101B-9397-08002B2CF9AE}" pid="10" name="mainfontoptions">
    <vt:lpwstr>Ligatures=TeX</vt:lpwstr>
  </property>
  <property fmtid="{D5CDD505-2E9C-101B-9397-08002B2CF9AE}" pid="11" name="monofont">
    <vt:lpwstr>PT Mono</vt:lpwstr>
  </property>
  <property fmtid="{D5CDD505-2E9C-101B-9397-08002B2CF9AE}" pid="12" name="monofontoptions">
    <vt:lpwstr>Scale=MatchLowercase</vt:lpwstr>
  </property>
  <property fmtid="{D5CDD505-2E9C-101B-9397-08002B2CF9AE}" pid="13" name="papersize">
    <vt:lpwstr>a4paper</vt:lpwstr>
  </property>
  <property fmtid="{D5CDD505-2E9C-101B-9397-08002B2CF9AE}" pid="14" name="pdf-engine">
    <vt:lpwstr>lualatex</vt:lpwstr>
  </property>
  <property fmtid="{D5CDD505-2E9C-101B-9397-08002B2CF9AE}" pid="15" name="polyglossia-lang">
    <vt:lpwstr>russian</vt:lpwstr>
  </property>
  <property fmtid="{D5CDD505-2E9C-101B-9397-08002B2CF9AE}" pid="16" name="polyglossia-otherlangs">
    <vt:lpwstr>english</vt:lpwstr>
  </property>
  <property fmtid="{D5CDD505-2E9C-101B-9397-08002B2CF9AE}" pid="17" name="romanfont">
    <vt:lpwstr>PT Serif</vt:lpwstr>
  </property>
  <property fmtid="{D5CDD505-2E9C-101B-9397-08002B2CF9AE}" pid="18" name="romanfontoptions">
    <vt:lpwstr>Ligatures=TeX</vt:lpwstr>
  </property>
  <property fmtid="{D5CDD505-2E9C-101B-9397-08002B2CF9AE}" pid="19" name="sansfont">
    <vt:lpwstr>PT Sans</vt:lpwstr>
  </property>
  <property fmtid="{D5CDD505-2E9C-101B-9397-08002B2CF9AE}" pid="20" name="sansfontoptions">
    <vt:lpwstr>Ligatures=TeX,Scale=MatchLowercase</vt:lpwstr>
  </property>
  <property fmtid="{D5CDD505-2E9C-101B-9397-08002B2CF9AE}" pid="21" name="subtitle">
    <vt:lpwstr>дисциплина: Математическое моделирование</vt:lpwstr>
  </property>
  <property fmtid="{D5CDD505-2E9C-101B-9397-08002B2CF9AE}" pid="22" name="toc">
    <vt:lpwstr>True</vt:lpwstr>
  </property>
  <property fmtid="{D5CDD505-2E9C-101B-9397-08002B2CF9AE}" pid="23" name="toc-title">
    <vt:lpwstr>Содержание</vt:lpwstr>
  </property>
  <property fmtid="{D5CDD505-2E9C-101B-9397-08002B2CF9AE}" pid="24" name="toc_depth">
    <vt:lpwstr>2</vt:lpwstr>
  </property>
</Properties>
</file>