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Отчет по лабораторной работе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11 May, 2021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 err="1"/>
              <a:t>График</a:t>
            </a:r>
            <a:r>
              <a:rPr sz="2800" dirty="0"/>
              <a:t> </a:t>
            </a:r>
            <a:r>
              <a:rPr sz="2800" dirty="0" err="1"/>
              <a:t>изменения</a:t>
            </a:r>
            <a:r>
              <a:rPr sz="2800" dirty="0"/>
              <a:t> </a:t>
            </a:r>
            <a:r>
              <a:rPr sz="2800" dirty="0" err="1"/>
              <a:t>численности</a:t>
            </a:r>
            <a:r>
              <a:rPr sz="2800" dirty="0"/>
              <a:t> </a:t>
            </a:r>
            <a:r>
              <a:rPr sz="2800" dirty="0" err="1"/>
              <a:t>армий</a:t>
            </a:r>
            <a:r>
              <a:rPr sz="2800" dirty="0"/>
              <a:t> в </a:t>
            </a:r>
            <a:r>
              <a:rPr sz="2800" dirty="0" err="1"/>
              <a:t>боевых</a:t>
            </a:r>
            <a:r>
              <a:rPr sz="2800" dirty="0"/>
              <a:t> </a:t>
            </a:r>
            <a:r>
              <a:rPr sz="2800" dirty="0" err="1"/>
              <a:t>действиях</a:t>
            </a:r>
            <a:r>
              <a:rPr sz="2800" dirty="0"/>
              <a:t> с </a:t>
            </a:r>
            <a:r>
              <a:rPr sz="2800" dirty="0" err="1"/>
              <a:t>участием</a:t>
            </a:r>
            <a:r>
              <a:rPr sz="2800" dirty="0"/>
              <a:t> </a:t>
            </a:r>
            <a:r>
              <a:rPr sz="2800" dirty="0" err="1"/>
              <a:t>регулярных</a:t>
            </a:r>
            <a:r>
              <a:rPr sz="2800" dirty="0"/>
              <a:t> </a:t>
            </a:r>
            <a:r>
              <a:rPr sz="2800" dirty="0" err="1"/>
              <a:t>войск</a:t>
            </a:r>
            <a:r>
              <a:rPr sz="2800" dirty="0"/>
              <a:t> и </a:t>
            </a:r>
            <a:r>
              <a:rPr lang="ru-RU" sz="2800" dirty="0"/>
              <a:t>П</a:t>
            </a:r>
            <a:r>
              <a:rPr sz="2700" dirty="0" err="1"/>
              <a:t>артизанских</a:t>
            </a:r>
            <a:r>
              <a:rPr sz="2700" dirty="0"/>
              <a:t> </a:t>
            </a:r>
            <a:r>
              <a:rPr sz="2700" dirty="0" err="1"/>
              <a:t>отрядов</a:t>
            </a:r>
            <a:endParaRPr sz="2700" dirty="0"/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45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 err="1"/>
              <a:t>Построил</a:t>
            </a:r>
            <a:r>
              <a:rPr sz="2400" dirty="0"/>
              <a:t> </a:t>
            </a:r>
            <a:r>
              <a:rPr sz="2400" dirty="0" err="1"/>
              <a:t>упрощенную</a:t>
            </a:r>
            <a:r>
              <a:rPr sz="2400" dirty="0"/>
              <a:t> </a:t>
            </a:r>
            <a:r>
              <a:rPr sz="2400" dirty="0" err="1"/>
              <a:t>модель</a:t>
            </a:r>
            <a:r>
              <a:rPr sz="2400" dirty="0"/>
              <a:t> </a:t>
            </a:r>
            <a:r>
              <a:rPr sz="2400" dirty="0" err="1"/>
              <a:t>боевых</a:t>
            </a:r>
            <a:r>
              <a:rPr sz="2400" dirty="0"/>
              <a:t> </a:t>
            </a:r>
            <a:r>
              <a:rPr sz="2400" dirty="0" err="1"/>
              <a:t>действий</a:t>
            </a:r>
            <a:r>
              <a:rPr sz="2400" dirty="0"/>
              <a:t> с </a:t>
            </a:r>
            <a:r>
              <a:rPr sz="2400" dirty="0" err="1"/>
              <a:t>помощью</a:t>
            </a:r>
            <a:r>
              <a:rPr sz="2400" dirty="0"/>
              <a:t> Python.</a:t>
            </a:r>
          </a:p>
          <a:p>
            <a:pPr marL="0" lvl="0" indent="0">
              <a:buNone/>
            </a:pPr>
            <a:r>
              <a:rPr sz="2400" dirty="0"/>
              <a:t>В </a:t>
            </a:r>
            <a:r>
              <a:rPr sz="2400" dirty="0" err="1"/>
              <a:t>боевых</a:t>
            </a:r>
            <a:r>
              <a:rPr sz="2400" dirty="0"/>
              <a:t> </a:t>
            </a:r>
            <a:r>
              <a:rPr sz="2400" dirty="0" err="1"/>
              <a:t>действиях</a:t>
            </a:r>
            <a:r>
              <a:rPr sz="2400" dirty="0"/>
              <a:t> </a:t>
            </a:r>
            <a:r>
              <a:rPr sz="2400" dirty="0" err="1"/>
              <a:t>между</a:t>
            </a:r>
            <a:r>
              <a:rPr sz="2400" dirty="0"/>
              <a:t> </a:t>
            </a:r>
            <a:r>
              <a:rPr sz="2400" dirty="0" err="1"/>
              <a:t>регулярными</a:t>
            </a:r>
            <a:r>
              <a:rPr sz="2400" dirty="0"/>
              <a:t> </a:t>
            </a:r>
            <a:r>
              <a:rPr sz="2400" dirty="0" err="1"/>
              <a:t>войсками</a:t>
            </a:r>
            <a:r>
              <a:rPr sz="2400" dirty="0"/>
              <a:t> </a:t>
            </a:r>
            <a:r>
              <a:rPr sz="2400" dirty="0" err="1"/>
              <a:t>победит</a:t>
            </a:r>
            <a:r>
              <a:rPr sz="2400" dirty="0"/>
              <a:t> </a:t>
            </a:r>
            <a:r>
              <a:rPr sz="2400" dirty="0" err="1"/>
              <a:t>армия</a:t>
            </a:r>
            <a:r>
              <a:rPr sz="2400" dirty="0"/>
              <a:t> X, </a:t>
            </a:r>
            <a:r>
              <a:rPr sz="2400" dirty="0" err="1"/>
              <a:t>причем</a:t>
            </a:r>
            <a:r>
              <a:rPr sz="2400" dirty="0"/>
              <a:t> </a:t>
            </a:r>
            <a:r>
              <a:rPr sz="2400" dirty="0" err="1"/>
              <a:t>ей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это</a:t>
            </a:r>
            <a:r>
              <a:rPr sz="2400" dirty="0"/>
              <a:t> </a:t>
            </a:r>
            <a:r>
              <a:rPr sz="2400" dirty="0" err="1"/>
              <a:t>потребуется</a:t>
            </a:r>
            <a:r>
              <a:rPr sz="2400" dirty="0"/>
              <a:t> </a:t>
            </a:r>
            <a:r>
              <a:rPr sz="2400" dirty="0" err="1"/>
              <a:t>довольно</a:t>
            </a:r>
            <a:r>
              <a:rPr sz="2400" dirty="0"/>
              <a:t> </a:t>
            </a:r>
            <a:r>
              <a:rPr sz="2400" dirty="0" err="1"/>
              <a:t>много</a:t>
            </a:r>
            <a:r>
              <a:rPr sz="2400" dirty="0"/>
              <a:t> </a:t>
            </a:r>
            <a:r>
              <a:rPr sz="2400" dirty="0" err="1"/>
              <a:t>времени</a:t>
            </a:r>
            <a:r>
              <a:rPr sz="2400" dirty="0"/>
              <a:t> (</a:t>
            </a:r>
            <a:r>
              <a:rPr sz="2400" dirty="0" err="1"/>
              <a:t>видим</a:t>
            </a:r>
            <a:r>
              <a:rPr sz="2400" dirty="0"/>
              <a:t> </a:t>
            </a:r>
            <a:r>
              <a:rPr sz="2400" dirty="0" err="1"/>
              <a:t>по</a:t>
            </a:r>
            <a:r>
              <a:rPr sz="2400" dirty="0"/>
              <a:t> </a:t>
            </a:r>
            <a:r>
              <a:rPr sz="2400" dirty="0" err="1"/>
              <a:t>графику</a:t>
            </a:r>
            <a:r>
              <a:rPr sz="2400" dirty="0"/>
              <a:t>, </a:t>
            </a:r>
            <a:r>
              <a:rPr sz="2400" dirty="0" err="1"/>
              <a:t>что</a:t>
            </a:r>
            <a:r>
              <a:rPr sz="2400" dirty="0"/>
              <a:t> </a:t>
            </a:r>
            <a:r>
              <a:rPr sz="2400" dirty="0" err="1"/>
              <a:t>численность</a:t>
            </a:r>
            <a:r>
              <a:rPr sz="2400" dirty="0"/>
              <a:t> </a:t>
            </a:r>
            <a:r>
              <a:rPr sz="2400" dirty="0" err="1"/>
              <a:t>армии</a:t>
            </a:r>
            <a:r>
              <a:rPr sz="2400" dirty="0"/>
              <a:t> Y </a:t>
            </a:r>
            <a:r>
              <a:rPr sz="2400" dirty="0" err="1"/>
              <a:t>будет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исходе</a:t>
            </a:r>
            <a:r>
              <a:rPr sz="2400" dirty="0"/>
              <a:t> </a:t>
            </a:r>
            <a:r>
              <a:rPr sz="2400" dirty="0" err="1"/>
              <a:t>практический</a:t>
            </a:r>
            <a:r>
              <a:rPr sz="2400" dirty="0"/>
              <a:t> в </a:t>
            </a:r>
            <a:r>
              <a:rPr sz="2400" dirty="0" err="1"/>
              <a:t>предельный</a:t>
            </a:r>
            <a:r>
              <a:rPr sz="2400" dirty="0"/>
              <a:t> </a:t>
            </a:r>
            <a:r>
              <a:rPr sz="2400" dirty="0" err="1"/>
              <a:t>момент</a:t>
            </a:r>
            <a:r>
              <a:rPr sz="2400" dirty="0"/>
              <a:t> </a:t>
            </a:r>
            <a:r>
              <a:rPr sz="2400" dirty="0" err="1"/>
              <a:t>времени</a:t>
            </a:r>
            <a:r>
              <a:rPr sz="2400" dirty="0"/>
              <a:t>).</a:t>
            </a:r>
          </a:p>
          <a:p>
            <a:pPr marL="0" lvl="0" indent="0">
              <a:buNone/>
            </a:pPr>
            <a:r>
              <a:rPr sz="2400" dirty="0"/>
              <a:t>В </a:t>
            </a:r>
            <a:r>
              <a:rPr sz="2400" dirty="0" err="1"/>
              <a:t>боевых</a:t>
            </a:r>
            <a:r>
              <a:rPr sz="2400" dirty="0"/>
              <a:t> </a:t>
            </a:r>
            <a:r>
              <a:rPr sz="2400" dirty="0" err="1"/>
              <a:t>действиях</a:t>
            </a:r>
            <a:r>
              <a:rPr sz="2400" dirty="0"/>
              <a:t> с </a:t>
            </a:r>
            <a:r>
              <a:rPr sz="2400" dirty="0" err="1"/>
              <a:t>участием</a:t>
            </a:r>
            <a:r>
              <a:rPr sz="2400" dirty="0"/>
              <a:t> </a:t>
            </a:r>
            <a:r>
              <a:rPr sz="2400" dirty="0" err="1"/>
              <a:t>регулярных</a:t>
            </a:r>
            <a:r>
              <a:rPr sz="2400" dirty="0"/>
              <a:t> </a:t>
            </a:r>
            <a:r>
              <a:rPr sz="2400" dirty="0" err="1"/>
              <a:t>войск</a:t>
            </a:r>
            <a:r>
              <a:rPr sz="2400" dirty="0"/>
              <a:t> и </a:t>
            </a:r>
            <a:r>
              <a:rPr sz="2400" dirty="0" err="1"/>
              <a:t>партизанских</a:t>
            </a:r>
            <a:r>
              <a:rPr sz="2400" dirty="0"/>
              <a:t> </a:t>
            </a:r>
            <a:r>
              <a:rPr sz="2400" dirty="0" err="1"/>
              <a:t>отрядов</a:t>
            </a:r>
            <a:r>
              <a:rPr sz="2400" dirty="0"/>
              <a:t> </a:t>
            </a:r>
            <a:r>
              <a:rPr sz="2400" dirty="0" err="1"/>
              <a:t>также</a:t>
            </a:r>
            <a:r>
              <a:rPr sz="2400" dirty="0"/>
              <a:t> </a:t>
            </a:r>
            <a:r>
              <a:rPr sz="2400" dirty="0" err="1"/>
              <a:t>победит</a:t>
            </a:r>
            <a:r>
              <a:rPr sz="2400" dirty="0"/>
              <a:t> </a:t>
            </a:r>
            <a:r>
              <a:rPr sz="2400" dirty="0" err="1"/>
              <a:t>армия</a:t>
            </a:r>
            <a:r>
              <a:rPr sz="2400" dirty="0"/>
              <a:t> Х, </a:t>
            </a:r>
            <a:r>
              <a:rPr sz="2400" dirty="0" err="1"/>
              <a:t>но</a:t>
            </a:r>
            <a:r>
              <a:rPr sz="2400" dirty="0"/>
              <a:t> </a:t>
            </a:r>
            <a:r>
              <a:rPr sz="2400" dirty="0" err="1"/>
              <a:t>уже</a:t>
            </a:r>
            <a:r>
              <a:rPr sz="2400" dirty="0"/>
              <a:t> </a:t>
            </a:r>
            <a:r>
              <a:rPr sz="2400" dirty="0" err="1"/>
              <a:t>намного</a:t>
            </a:r>
            <a:r>
              <a:rPr sz="2400" dirty="0"/>
              <a:t> </a:t>
            </a:r>
            <a:r>
              <a:rPr sz="2400" dirty="0" err="1"/>
              <a:t>быстрее</a:t>
            </a:r>
            <a:r>
              <a:rPr sz="2400" dirty="0"/>
              <a:t>, </a:t>
            </a:r>
            <a:r>
              <a:rPr sz="2400" dirty="0" err="1"/>
              <a:t>чем</a:t>
            </a:r>
            <a:r>
              <a:rPr sz="2400" dirty="0"/>
              <a:t> в 1-ом </a:t>
            </a:r>
            <a:r>
              <a:rPr sz="2400" dirty="0" err="1"/>
              <a:t>случае</a:t>
            </a:r>
            <a:r>
              <a:rPr sz="2400" dirty="0"/>
              <a:t> (</a:t>
            </a:r>
            <a:r>
              <a:rPr sz="2400" dirty="0" err="1"/>
              <a:t>видим</a:t>
            </a:r>
            <a:r>
              <a:rPr sz="2400" dirty="0"/>
              <a:t> </a:t>
            </a:r>
            <a:r>
              <a:rPr sz="2400" dirty="0" err="1"/>
              <a:t>по</a:t>
            </a:r>
            <a:r>
              <a:rPr sz="2400" dirty="0"/>
              <a:t> </a:t>
            </a:r>
            <a:r>
              <a:rPr sz="2400" dirty="0" err="1"/>
              <a:t>графику</a:t>
            </a:r>
            <a:r>
              <a:rPr sz="2400" dirty="0"/>
              <a:t>, </a:t>
            </a:r>
            <a:r>
              <a:rPr sz="2400" dirty="0" err="1"/>
              <a:t>что</a:t>
            </a:r>
            <a:r>
              <a:rPr sz="2400" dirty="0"/>
              <a:t> </a:t>
            </a:r>
            <a:r>
              <a:rPr sz="2400" dirty="0" err="1"/>
              <a:t>армия</a:t>
            </a:r>
            <a:r>
              <a:rPr sz="2400" dirty="0"/>
              <a:t> Y </a:t>
            </a:r>
            <a:r>
              <a:rPr sz="2400" dirty="0" err="1"/>
              <a:t>потеряла</a:t>
            </a:r>
            <a:r>
              <a:rPr sz="2400" dirty="0"/>
              <a:t> </a:t>
            </a:r>
            <a:r>
              <a:rPr sz="2400" dirty="0" err="1"/>
              <a:t>всех</a:t>
            </a:r>
            <a:r>
              <a:rPr sz="2400" dirty="0"/>
              <a:t> </a:t>
            </a:r>
            <a:r>
              <a:rPr sz="2400" dirty="0" err="1"/>
              <a:t>бойцов</a:t>
            </a:r>
            <a:r>
              <a:rPr sz="2400" dirty="0"/>
              <a:t> </a:t>
            </a:r>
            <a:r>
              <a:rPr sz="2400" dirty="0" err="1"/>
              <a:t>практически</a:t>
            </a:r>
            <a:r>
              <a:rPr sz="2400" dirty="0"/>
              <a:t> </a:t>
            </a:r>
            <a:r>
              <a:rPr sz="2400" dirty="0" err="1"/>
              <a:t>сразу</a:t>
            </a:r>
            <a:r>
              <a:rPr sz="2400" dirty="0"/>
              <a:t> </a:t>
            </a:r>
            <a:r>
              <a:rPr sz="2400" dirty="0" err="1"/>
              <a:t>после</a:t>
            </a:r>
            <a:r>
              <a:rPr sz="2400" dirty="0"/>
              <a:t> </a:t>
            </a:r>
            <a:r>
              <a:rPr sz="2400" dirty="0" err="1"/>
              <a:t>начала</a:t>
            </a:r>
            <a:r>
              <a:rPr sz="2400" dirty="0"/>
              <a:t> </a:t>
            </a:r>
            <a:r>
              <a:rPr sz="2400" dirty="0" err="1"/>
              <a:t>войны</a:t>
            </a:r>
            <a:r>
              <a:rPr sz="2400"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Построить упрощенную модель боевых действий с помощью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Вариант</a:t>
            </a:r>
            <a:r>
              <a:rPr dirty="0"/>
              <a:t> </a:t>
            </a:r>
            <a:r>
              <a:rPr lang="en-US" dirty="0"/>
              <a:t>7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Между страной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t> и страной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У</m:t>
                    </m:r>
                  </m:oMath>
                </a14:m>
                <a:r>
                  <a:t> идет война. Численности состава войск исчисляются от начала войны и являются временными функциями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t>. В начальный момент времени страна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t> имеет армию численностью 24 000 человек, а в распоряжении страны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У</m:t>
                    </m:r>
                  </m:oMath>
                </a14:m>
                <a:r>
                  <a:t> армия численностью в 9 500 человек. Для упрощения модели считаем, что коэффициенты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t> постоянны. Также считаем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t> непрерывными функциями.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695" r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sz="2000" dirty="0" err="1"/>
                  <a:t>Постройте</a:t>
                </a:r>
                <a:r>
                  <a:rPr sz="2000" dirty="0"/>
                  <a:t> </a:t>
                </a:r>
                <a:r>
                  <a:rPr sz="2000" dirty="0" err="1"/>
                  <a:t>графики</a:t>
                </a:r>
                <a:r>
                  <a:rPr sz="2000" dirty="0"/>
                  <a:t> </a:t>
                </a:r>
                <a:r>
                  <a:rPr sz="2000" dirty="0" err="1"/>
                  <a:t>изменения</a:t>
                </a:r>
                <a:r>
                  <a:rPr sz="2000" dirty="0"/>
                  <a:t> </a:t>
                </a:r>
                <a:r>
                  <a:rPr sz="2000" dirty="0" err="1"/>
                  <a:t>численности</a:t>
                </a:r>
                <a:r>
                  <a:rPr sz="2000" dirty="0"/>
                  <a:t> </a:t>
                </a:r>
                <a:r>
                  <a:rPr sz="2000" dirty="0" err="1"/>
                  <a:t>войск</a:t>
                </a:r>
                <a:r>
                  <a:rPr sz="2000" dirty="0"/>
                  <a:t> </a:t>
                </a:r>
                <a:r>
                  <a:rPr sz="2000" dirty="0" err="1"/>
                  <a:t>армии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sz="2000" dirty="0"/>
                  <a:t> и </a:t>
                </a:r>
                <a:r>
                  <a:rPr sz="2000" dirty="0" err="1"/>
                  <a:t>армии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У</m:t>
                    </m:r>
                  </m:oMath>
                </a14:m>
                <a:r>
                  <a:rPr sz="2000" dirty="0"/>
                  <a:t>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следующих</a:t>
                </a:r>
                <a:r>
                  <a:rPr sz="2000" dirty="0"/>
                  <a:t> </a:t>
                </a:r>
                <a:r>
                  <a:rPr sz="2000" dirty="0" err="1"/>
                  <a:t>случаев</a:t>
                </a:r>
                <a:r>
                  <a:rPr sz="2000" dirty="0"/>
                  <a:t>: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Модель</a:t>
                </a:r>
                <a:r>
                  <a:rPr sz="2000" dirty="0"/>
                  <a:t> </a:t>
                </a:r>
                <a:r>
                  <a:rPr sz="2000" dirty="0" err="1"/>
                  <a:t>боевых</a:t>
                </a:r>
                <a:r>
                  <a:rPr sz="2000" dirty="0"/>
                  <a:t> </a:t>
                </a:r>
                <a:r>
                  <a:rPr sz="2000" dirty="0" err="1"/>
                  <a:t>действий</a:t>
                </a:r>
                <a:r>
                  <a:rPr sz="2000" dirty="0"/>
                  <a:t> </a:t>
                </a:r>
                <a:r>
                  <a:rPr sz="2000" dirty="0" err="1"/>
                  <a:t>между</a:t>
                </a:r>
                <a:r>
                  <a:rPr sz="2000" dirty="0"/>
                  <a:t> </a:t>
                </a:r>
                <a:r>
                  <a:rPr sz="2000" dirty="0" err="1"/>
                  <a:t>регулярными</a:t>
                </a:r>
                <a:r>
                  <a:rPr sz="2000" dirty="0"/>
                  <a:t> </a:t>
                </a:r>
                <a:r>
                  <a:rPr sz="2000" dirty="0" err="1"/>
                  <a:t>войсками</a:t>
                </a:r>
                <a:endParaRPr sz="2000" dirty="0"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=−0,3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−0,87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sz="2000"/>
                          <m:t>sin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sz="20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sz="2000" dirty="0"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=−0,5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−0,41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sz="2000"/>
                          <m:t>cos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sz="20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sz="2000" dirty="0"/>
              </a:p>
              <a:p>
                <a:pPr lvl="1">
                  <a:buAutoNum type="arabicPeriod"/>
                </a:pPr>
                <a:r>
                  <a:rPr sz="2000" dirty="0" err="1"/>
                  <a:t>Модель</a:t>
                </a:r>
                <a:r>
                  <a:rPr sz="2000" dirty="0"/>
                  <a:t> </a:t>
                </a:r>
                <a:r>
                  <a:rPr sz="2000" dirty="0" err="1"/>
                  <a:t>ведение</a:t>
                </a:r>
                <a:r>
                  <a:rPr sz="2000" dirty="0"/>
                  <a:t> </a:t>
                </a:r>
                <a:r>
                  <a:rPr sz="2000" dirty="0" err="1"/>
                  <a:t>боевых</a:t>
                </a:r>
                <a:r>
                  <a:rPr sz="2000" dirty="0"/>
                  <a:t> </a:t>
                </a:r>
                <a:r>
                  <a:rPr sz="2000" dirty="0" err="1"/>
                  <a:t>действий</a:t>
                </a:r>
                <a:r>
                  <a:rPr sz="2000" dirty="0"/>
                  <a:t> с </a:t>
                </a:r>
                <a:r>
                  <a:rPr sz="2000" dirty="0" err="1"/>
                  <a:t>участием</a:t>
                </a:r>
                <a:r>
                  <a:rPr sz="2000" dirty="0"/>
                  <a:t> </a:t>
                </a:r>
                <a:r>
                  <a:rPr sz="2000" dirty="0" err="1"/>
                  <a:t>регулярных</a:t>
                </a:r>
                <a:r>
                  <a:rPr sz="2000" dirty="0"/>
                  <a:t> </a:t>
                </a:r>
                <a:r>
                  <a:rPr sz="2000" dirty="0" err="1"/>
                  <a:t>войск</a:t>
                </a:r>
                <a:r>
                  <a:rPr sz="2000" dirty="0"/>
                  <a:t> и </a:t>
                </a:r>
                <a:r>
                  <a:rPr sz="2000" dirty="0" err="1"/>
                  <a:t>партизанских</a:t>
                </a:r>
                <a:r>
                  <a:rPr sz="2000" dirty="0"/>
                  <a:t> </a:t>
                </a:r>
                <a:r>
                  <a:rPr sz="2000" dirty="0" err="1"/>
                  <a:t>отрядов</a:t>
                </a:r>
                <a:endParaRPr sz="2000" dirty="0"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=−0,25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−0,64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sz="2000"/>
                          <m:t>sin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d>
                  </m:oMath>
                </a14:m>
                <a:endParaRPr sz="2000" dirty="0"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=−0,2</m:t>
                    </m:r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−0,52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sz="2000"/>
                          <m:t>cos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d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 err="1"/>
              <a:t>График</a:t>
            </a:r>
            <a:r>
              <a:rPr sz="2800" dirty="0"/>
              <a:t> </a:t>
            </a:r>
            <a:r>
              <a:rPr sz="2800" dirty="0" err="1"/>
              <a:t>изменения</a:t>
            </a:r>
            <a:r>
              <a:rPr sz="2800" dirty="0"/>
              <a:t> </a:t>
            </a:r>
            <a:r>
              <a:rPr sz="2800" dirty="0" err="1"/>
              <a:t>численности</a:t>
            </a:r>
            <a:r>
              <a:rPr sz="2800" dirty="0"/>
              <a:t> </a:t>
            </a:r>
            <a:r>
              <a:rPr sz="2800" dirty="0" err="1"/>
              <a:t>армий</a:t>
            </a:r>
            <a:r>
              <a:rPr sz="2800" dirty="0"/>
              <a:t> в </a:t>
            </a:r>
            <a:r>
              <a:rPr sz="2800" dirty="0" err="1"/>
              <a:t>боевых</a:t>
            </a:r>
            <a:r>
              <a:rPr sz="2800" dirty="0"/>
              <a:t> </a:t>
            </a:r>
            <a:r>
              <a:rPr sz="2800" dirty="0" err="1"/>
              <a:t>действиях</a:t>
            </a:r>
            <a:r>
              <a:rPr sz="2800" dirty="0"/>
              <a:t> </a:t>
            </a:r>
            <a:r>
              <a:rPr sz="2800" dirty="0" err="1"/>
              <a:t>между</a:t>
            </a:r>
            <a:r>
              <a:rPr sz="2800" dirty="0"/>
              <a:t> </a:t>
            </a:r>
            <a:r>
              <a:rPr sz="2800" dirty="0" err="1"/>
              <a:t>регулярными</a:t>
            </a:r>
            <a:r>
              <a:rPr sz="2800" dirty="0"/>
              <a:t> </a:t>
            </a:r>
            <a:r>
              <a:rPr sz="2800" dirty="0" err="1"/>
              <a:t>войсками</a:t>
            </a:r>
            <a:endParaRPr sz="2800" dirty="0"/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7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Экран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Отчет по лабораторной работе 3</vt:lpstr>
      <vt:lpstr>Прагматика выполнения лабораторной работы</vt:lpstr>
      <vt:lpstr>Цель выполнения лабораторной работы</vt:lpstr>
      <vt:lpstr>Цель</vt:lpstr>
      <vt:lpstr>Задачи выполнения лабораторной работы</vt:lpstr>
      <vt:lpstr>Вариант 7</vt:lpstr>
      <vt:lpstr>Задание</vt:lpstr>
      <vt:lpstr>Результаты выполнения лабораторной работы</vt:lpstr>
      <vt:lpstr>График изменения численности армий в боевых действиях между регулярными войсками</vt:lpstr>
      <vt:lpstr>График изменения численности армий в боевых действиях с участием регулярных войск и Партизанских отрядов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3</dc:title>
  <dc:creator/>
  <cp:keywords/>
  <cp:lastModifiedBy>Пейтель Андрей Андреевич</cp:lastModifiedBy>
  <cp:revision>1</cp:revision>
  <dcterms:created xsi:type="dcterms:W3CDTF">2021-05-11T21:35:37Z</dcterms:created>
  <dcterms:modified xsi:type="dcterms:W3CDTF">2021-05-11T21:43:08Z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11 May, 2021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