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Отчет по лабораторной работе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 May, 2021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График колебаний c затуханием и под действием внешней силы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600200"/>
            <a:ext cx="692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Построил модель гармонических колебаний с помощью Python.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Построить модель гармонических колебаний с помощью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Задание. Вариант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 err="1"/>
                  <a:t>Постройте</a:t>
                </a:r>
                <a:r>
                  <a:rPr sz="2000" dirty="0"/>
                  <a:t> </a:t>
                </a:r>
                <a:r>
                  <a:rPr sz="2000" dirty="0" err="1"/>
                  <a:t>фазовый</a:t>
                </a:r>
                <a:r>
                  <a:rPr sz="2000" dirty="0"/>
                  <a:t> </a:t>
                </a:r>
                <a:r>
                  <a:rPr sz="2000" dirty="0" err="1"/>
                  <a:t>портрет</a:t>
                </a:r>
                <a:r>
                  <a:rPr sz="2000" dirty="0"/>
                  <a:t> </a:t>
                </a:r>
                <a:r>
                  <a:rPr sz="2000" dirty="0" err="1"/>
                  <a:t>гармонического</a:t>
                </a:r>
                <a:r>
                  <a:rPr sz="2000" dirty="0"/>
                  <a:t> </a:t>
                </a:r>
                <a:r>
                  <a:rPr sz="2000" dirty="0" err="1"/>
                  <a:t>осциллятора</a:t>
                </a:r>
                <a:r>
                  <a:rPr sz="2000" dirty="0"/>
                  <a:t> и </a:t>
                </a:r>
                <a:r>
                  <a:rPr sz="2000" dirty="0" err="1"/>
                  <a:t>решение</a:t>
                </a:r>
                <a:r>
                  <a:rPr sz="2000" dirty="0"/>
                  <a:t> </a:t>
                </a:r>
                <a:r>
                  <a:rPr sz="2000" dirty="0" err="1"/>
                  <a:t>уравнения</a:t>
                </a:r>
                <a:r>
                  <a:rPr sz="2000" dirty="0"/>
                  <a:t> </a:t>
                </a:r>
                <a:r>
                  <a:rPr sz="2000" dirty="0" err="1"/>
                  <a:t>гармонического</a:t>
                </a:r>
                <a:r>
                  <a:rPr sz="2000" dirty="0"/>
                  <a:t> </a:t>
                </a:r>
                <a:r>
                  <a:rPr sz="2000" dirty="0" err="1"/>
                  <a:t>осциллятора</a:t>
                </a:r>
                <a:r>
                  <a:rPr sz="2000" dirty="0"/>
                  <a:t> </a:t>
                </a:r>
                <a:r>
                  <a:rPr sz="2000" dirty="0" err="1"/>
                  <a:t>для</a:t>
                </a:r>
                <a:r>
                  <a:rPr sz="2000" dirty="0"/>
                  <a:t> </a:t>
                </a:r>
                <a:r>
                  <a:rPr sz="2000" dirty="0" err="1"/>
                  <a:t>следующих</a:t>
                </a:r>
                <a:r>
                  <a:rPr sz="2000" dirty="0"/>
                  <a:t> </a:t>
                </a:r>
                <a:r>
                  <a:rPr sz="2000" dirty="0" err="1"/>
                  <a:t>случаев</a:t>
                </a:r>
                <a:r>
                  <a:rPr sz="2000" dirty="0"/>
                  <a:t>:</a:t>
                </a:r>
              </a:p>
              <a:p>
                <a:pPr lvl="1">
                  <a:buAutoNum type="arabicPeriod"/>
                </a:pPr>
                <a:r>
                  <a:rPr sz="2000" dirty="0" err="1"/>
                  <a:t>Колебания</a:t>
                </a:r>
                <a:r>
                  <a:rPr sz="2000" dirty="0"/>
                  <a:t> </a:t>
                </a:r>
                <a:r>
                  <a:rPr sz="2000" dirty="0" err="1"/>
                  <a:t>гармонического</a:t>
                </a:r>
                <a:r>
                  <a:rPr sz="2000" dirty="0"/>
                  <a:t> </a:t>
                </a:r>
                <a:r>
                  <a:rPr sz="2000" dirty="0" err="1"/>
                  <a:t>осциллятора</a:t>
                </a:r>
                <a:r>
                  <a:rPr sz="2000" dirty="0"/>
                  <a:t> </a:t>
                </a:r>
                <a:r>
                  <a:rPr sz="2000" dirty="0" err="1"/>
                  <a:t>без</a:t>
                </a:r>
                <a:r>
                  <a:rPr sz="2000" dirty="0"/>
                  <a:t> </a:t>
                </a:r>
                <a:r>
                  <a:rPr sz="2000" dirty="0" err="1"/>
                  <a:t>затуханий</a:t>
                </a:r>
                <a:r>
                  <a:rPr sz="2000" dirty="0"/>
                  <a:t> и </a:t>
                </a:r>
                <a:r>
                  <a:rPr sz="2000" dirty="0" err="1"/>
                  <a:t>без</a:t>
                </a:r>
                <a:r>
                  <a:rPr sz="2000" dirty="0"/>
                  <a:t> </a:t>
                </a:r>
                <a:r>
                  <a:rPr sz="2000" dirty="0" err="1"/>
                  <a:t>действий</a:t>
                </a:r>
                <a:r>
                  <a:rPr sz="2000" dirty="0"/>
                  <a:t> </a:t>
                </a:r>
                <a:r>
                  <a:rPr sz="2000" dirty="0" err="1"/>
                  <a:t>внешней</a:t>
                </a:r>
                <a:r>
                  <a:rPr sz="2000" dirty="0"/>
                  <a:t> </a:t>
                </a:r>
                <a:r>
                  <a:rPr sz="2000" dirty="0" err="1"/>
                  <a:t>силы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+7</m:t>
                    </m:r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2000" dirty="0"/>
              </a:p>
              <a:p>
                <a:pPr lvl="1">
                  <a:buAutoNum type="arabicPeriod"/>
                </a:pPr>
                <a:r>
                  <a:rPr sz="2000" dirty="0" err="1"/>
                  <a:t>Колебания</a:t>
                </a:r>
                <a:r>
                  <a:rPr sz="2000" dirty="0"/>
                  <a:t> </a:t>
                </a:r>
                <a:r>
                  <a:rPr sz="2000" dirty="0" err="1"/>
                  <a:t>гармонического</a:t>
                </a:r>
                <a:r>
                  <a:rPr sz="2000" dirty="0"/>
                  <a:t> </a:t>
                </a:r>
                <a:r>
                  <a:rPr sz="2000" dirty="0" err="1"/>
                  <a:t>осциллятора</a:t>
                </a:r>
                <a:r>
                  <a:rPr sz="2000" dirty="0"/>
                  <a:t> c </a:t>
                </a:r>
                <a:r>
                  <a:rPr sz="2000" dirty="0" err="1"/>
                  <a:t>затуханием</a:t>
                </a:r>
                <a:r>
                  <a:rPr sz="2000" dirty="0"/>
                  <a:t> и </a:t>
                </a:r>
                <a:r>
                  <a:rPr sz="2000" dirty="0" err="1"/>
                  <a:t>без</a:t>
                </a:r>
                <a:r>
                  <a:rPr sz="2000" dirty="0"/>
                  <a:t> </a:t>
                </a:r>
                <a:r>
                  <a:rPr sz="2000" dirty="0" err="1"/>
                  <a:t>действий</a:t>
                </a:r>
                <a:r>
                  <a:rPr sz="2000" dirty="0"/>
                  <a:t> </a:t>
                </a:r>
                <a:r>
                  <a:rPr sz="2000" dirty="0" err="1"/>
                  <a:t>внешней</a:t>
                </a:r>
                <a:r>
                  <a:rPr sz="2000" dirty="0"/>
                  <a:t> </a:t>
                </a:r>
                <a:r>
                  <a:rPr sz="2000" dirty="0" err="1"/>
                  <a:t>силы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̇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+6</m:t>
                    </m:r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2000" dirty="0"/>
              </a:p>
              <a:p>
                <a:pPr lvl="1">
                  <a:buAutoNum type="arabicPeriod"/>
                </a:pPr>
                <a:r>
                  <a:rPr sz="2000" dirty="0" err="1"/>
                  <a:t>Колебания</a:t>
                </a:r>
                <a:r>
                  <a:rPr sz="2000" dirty="0"/>
                  <a:t> </a:t>
                </a:r>
                <a:r>
                  <a:rPr sz="2000" dirty="0" err="1"/>
                  <a:t>гармонического</a:t>
                </a:r>
                <a:r>
                  <a:rPr sz="2000" dirty="0"/>
                  <a:t> </a:t>
                </a:r>
                <a:r>
                  <a:rPr sz="2000" dirty="0" err="1"/>
                  <a:t>осциллятора</a:t>
                </a:r>
                <a:r>
                  <a:rPr sz="2000" dirty="0"/>
                  <a:t> c </a:t>
                </a:r>
                <a:r>
                  <a:rPr sz="2000" dirty="0" err="1"/>
                  <a:t>затуханием</a:t>
                </a:r>
                <a:r>
                  <a:rPr sz="2000" dirty="0"/>
                  <a:t> и </a:t>
                </a:r>
                <a:r>
                  <a:rPr sz="2000" dirty="0" err="1"/>
                  <a:t>под</a:t>
                </a:r>
                <a:r>
                  <a:rPr sz="2000" dirty="0"/>
                  <a:t> </a:t>
                </a:r>
                <a:r>
                  <a:rPr sz="2000" dirty="0" err="1"/>
                  <a:t>действием</a:t>
                </a:r>
                <a:r>
                  <a:rPr sz="2000" dirty="0"/>
                  <a:t> </a:t>
                </a:r>
                <a:r>
                  <a:rPr sz="2000" dirty="0" err="1"/>
                  <a:t>внешней</a:t>
                </a:r>
                <a:r>
                  <a:rPr sz="2000" dirty="0"/>
                  <a:t> </a:t>
                </a:r>
                <a:r>
                  <a:rPr sz="2000" dirty="0" err="1"/>
                  <a:t>силы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+5</m:t>
                    </m:r>
                    <m:acc>
                      <m:accPr>
                        <m:chr m:val="̇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+</m:t>
                    </m:r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 err="1"/>
                  <a:t>На</a:t>
                </a:r>
                <a:r>
                  <a:rPr sz="2000" dirty="0"/>
                  <a:t> </a:t>
                </a:r>
                <a:r>
                  <a:rPr sz="2000" dirty="0" err="1"/>
                  <a:t>интервале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0;25</m:t>
                        </m:r>
                      </m:e>
                    </m:d>
                  </m:oMath>
                </a14:m>
                <a:r>
                  <a:rPr sz="2000" dirty="0"/>
                  <a:t> (</a:t>
                </a:r>
                <a:r>
                  <a:rPr sz="2000" dirty="0" err="1"/>
                  <a:t>шаг</a:t>
                </a:r>
                <a:r>
                  <a:rPr sz="2000" dirty="0"/>
                  <a:t> 0,05) с </a:t>
                </a:r>
                <a:r>
                  <a:rPr sz="2000" dirty="0" err="1"/>
                  <a:t>начальными</a:t>
                </a:r>
                <a:r>
                  <a:rPr sz="2000" dirty="0"/>
                  <a:t> </a:t>
                </a:r>
                <a:r>
                  <a:rPr sz="2000" dirty="0" err="1"/>
                  <a:t>условиями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График колебаний без затуханий и без действий внешней силы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4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График колебаний c затуханием и без действий внешней силы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600200"/>
            <a:ext cx="692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Экран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Отчет по лабораторной работе 4</vt:lpstr>
      <vt:lpstr>Прагматика выполнения лабораторной работы</vt:lpstr>
      <vt:lpstr>Цель выполнения лабораторной работы</vt:lpstr>
      <vt:lpstr>Цель</vt:lpstr>
      <vt:lpstr>Задачи выполнения лабораторной работы</vt:lpstr>
      <vt:lpstr>Задание. Вариант 7</vt:lpstr>
      <vt:lpstr>Результаты выполнения лабораторной работы</vt:lpstr>
      <vt:lpstr>График колебаний без затуханий и без действий внешней силы</vt:lpstr>
      <vt:lpstr>График колебаний c затуханием и без действий внешней силы</vt:lpstr>
      <vt:lpstr>График колебаний c затуханием и под действием внешней силы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4</dc:title>
  <dc:creator/>
  <cp:keywords/>
  <cp:lastModifiedBy>Пейтель Андрей Андреевич</cp:lastModifiedBy>
  <cp:revision>1</cp:revision>
  <dcterms:created xsi:type="dcterms:W3CDTF">2021-05-11T21:43:51Z</dcterms:created>
  <dcterms:modified xsi:type="dcterms:W3CDTF">2021-05-11T21:45:26Z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10 May, 2021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