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Отчет по лабораторной работе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10 May, 2021 Moscow, Russian Federation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Построил модель Лотки-Вольтерры типа “хищник – жертва” с помощью Python.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Прагматика выполнения лабораторной работы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Цель выполнения лабораторной работы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Построить модель Лотки-Вольтерры типа “хищник – жертва” с помощью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Задачи выполнения лабораторной работы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Задание. Вариант 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 err="1"/>
                  <a:t>Для</a:t>
                </a:r>
                <a:r>
                  <a:rPr dirty="0"/>
                  <a:t> </a:t>
                </a:r>
                <a:r>
                  <a:rPr dirty="0" err="1"/>
                  <a:t>модели</a:t>
                </a:r>
                <a:r>
                  <a:rPr dirty="0"/>
                  <a:t> «</a:t>
                </a:r>
                <a:r>
                  <a:rPr dirty="0" err="1"/>
                  <a:t>хищник-жертва</a:t>
                </a:r>
                <a:r>
                  <a:rPr dirty="0"/>
                  <a:t>»: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=−0.18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+0.047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∂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=0.38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−0.035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 err="1"/>
                  <a:t>Постройте</a:t>
                </a:r>
                <a:r>
                  <a:rPr dirty="0"/>
                  <a:t> </a:t>
                </a:r>
                <a:r>
                  <a:rPr dirty="0" err="1"/>
                  <a:t>график</a:t>
                </a:r>
                <a:r>
                  <a:rPr dirty="0"/>
                  <a:t> </a:t>
                </a:r>
                <a:r>
                  <a:rPr dirty="0" err="1"/>
                  <a:t>зависимости</a:t>
                </a:r>
                <a:r>
                  <a:rPr dirty="0"/>
                  <a:t> </a:t>
                </a:r>
                <a:r>
                  <a:rPr dirty="0" err="1"/>
                  <a:t>численности</a:t>
                </a:r>
                <a:r>
                  <a:rPr dirty="0"/>
                  <a:t> </a:t>
                </a:r>
                <a:r>
                  <a:rPr dirty="0" err="1"/>
                  <a:t>хищников</a:t>
                </a:r>
                <a:r>
                  <a:rPr dirty="0"/>
                  <a:t> </a:t>
                </a:r>
                <a:r>
                  <a:rPr dirty="0" err="1"/>
                  <a:t>от</a:t>
                </a:r>
                <a:r>
                  <a:rPr dirty="0"/>
                  <a:t> </a:t>
                </a:r>
                <a:r>
                  <a:rPr dirty="0" err="1"/>
                  <a:t>численности</a:t>
                </a:r>
                <a:r>
                  <a:rPr dirty="0"/>
                  <a:t> </a:t>
                </a:r>
                <a:r>
                  <a:rPr dirty="0" err="1"/>
                  <a:t>жертв</a:t>
                </a:r>
                <a:r>
                  <a:rPr dirty="0"/>
                  <a:t>, а </a:t>
                </a:r>
                <a:r>
                  <a:rPr dirty="0" err="1"/>
                  <a:t>также</a:t>
                </a:r>
                <a:r>
                  <a:rPr dirty="0"/>
                  <a:t> </a:t>
                </a:r>
                <a:r>
                  <a:rPr dirty="0" err="1"/>
                  <a:t>графики</a:t>
                </a:r>
                <a:r>
                  <a:rPr dirty="0"/>
                  <a:t> </a:t>
                </a:r>
                <a:r>
                  <a:rPr dirty="0" err="1"/>
                  <a:t>изменения</a:t>
                </a:r>
                <a:r>
                  <a:rPr dirty="0"/>
                  <a:t> </a:t>
                </a:r>
                <a:r>
                  <a:rPr dirty="0" err="1"/>
                  <a:t>численности</a:t>
                </a:r>
                <a:r>
                  <a:rPr dirty="0"/>
                  <a:t> </a:t>
                </a:r>
                <a:r>
                  <a:rPr dirty="0" err="1"/>
                  <a:t>хищников</a:t>
                </a:r>
                <a:r>
                  <a:rPr dirty="0"/>
                  <a:t> и </a:t>
                </a:r>
                <a:r>
                  <a:rPr dirty="0" err="1"/>
                  <a:t>численности</a:t>
                </a:r>
                <a:r>
                  <a:rPr dirty="0"/>
                  <a:t> </a:t>
                </a:r>
                <a:r>
                  <a:rPr dirty="0" err="1"/>
                  <a:t>жертв</a:t>
                </a:r>
                <a:r>
                  <a:rPr dirty="0"/>
                  <a:t> </a:t>
                </a:r>
                <a:r>
                  <a:rPr dirty="0" err="1"/>
                  <a:t>при</a:t>
                </a:r>
                <a:r>
                  <a:rPr dirty="0"/>
                  <a:t> </a:t>
                </a:r>
                <a:r>
                  <a:rPr dirty="0" err="1"/>
                  <a:t>следующих</a:t>
                </a:r>
                <a:r>
                  <a:rPr dirty="0"/>
                  <a:t> </a:t>
                </a:r>
                <a:r>
                  <a:rPr dirty="0" err="1"/>
                  <a:t>начальных</a:t>
                </a:r>
                <a:r>
                  <a:rPr dirty="0"/>
                  <a:t> </a:t>
                </a:r>
                <a:r>
                  <a:rPr dirty="0" err="1"/>
                  <a:t>условиях</a:t>
                </a:r>
                <a:r>
                  <a:rPr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=12,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dirty="0"/>
                  <a:t>. </a:t>
                </a:r>
                <a:r>
                  <a:rPr dirty="0" err="1"/>
                  <a:t>Найдите</a:t>
                </a:r>
                <a:r>
                  <a:rPr dirty="0"/>
                  <a:t> </a:t>
                </a:r>
                <a:r>
                  <a:rPr dirty="0" err="1"/>
                  <a:t>стационарное</a:t>
                </a:r>
                <a:r>
                  <a:rPr dirty="0"/>
                  <a:t> </a:t>
                </a:r>
                <a:r>
                  <a:rPr dirty="0" err="1"/>
                  <a:t>состояние</a:t>
                </a:r>
                <a:r>
                  <a:rPr dirty="0"/>
                  <a:t> </a:t>
                </a:r>
                <a:r>
                  <a:rPr dirty="0" err="1"/>
                  <a:t>системы</a:t>
                </a:r>
                <a:r>
                  <a:rPr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2156" r="-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Результаты выполнения лабораторной работы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26" y="355106"/>
            <a:ext cx="7594847" cy="97375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dirty="0" err="1"/>
              <a:t>График</a:t>
            </a:r>
            <a:r>
              <a:rPr sz="3200" dirty="0"/>
              <a:t> </a:t>
            </a:r>
            <a:r>
              <a:rPr sz="3200" dirty="0" err="1"/>
              <a:t>колебаний</a:t>
            </a:r>
            <a:r>
              <a:rPr sz="3200" dirty="0"/>
              <a:t> </a:t>
            </a:r>
            <a:r>
              <a:rPr sz="3200" dirty="0" err="1"/>
              <a:t>изменения</a:t>
            </a:r>
            <a:r>
              <a:rPr sz="3200" dirty="0"/>
              <a:t> </a:t>
            </a:r>
            <a:r>
              <a:rPr sz="3200" dirty="0" err="1"/>
              <a:t>числа</a:t>
            </a:r>
            <a:r>
              <a:rPr sz="3200" dirty="0"/>
              <a:t> </a:t>
            </a:r>
            <a:r>
              <a:rPr sz="3200" dirty="0" err="1"/>
              <a:t>популяции</a:t>
            </a:r>
            <a:r>
              <a:rPr sz="3200" dirty="0"/>
              <a:t> </a:t>
            </a:r>
            <a:r>
              <a:rPr sz="3200" dirty="0" err="1"/>
              <a:t>хищников</a:t>
            </a:r>
            <a:r>
              <a:rPr sz="3200" dirty="0"/>
              <a:t> и </a:t>
            </a:r>
            <a:r>
              <a:rPr sz="3200" dirty="0" err="1"/>
              <a:t>жертв</a:t>
            </a:r>
            <a:endParaRPr sz="3200" dirty="0"/>
          </a:p>
        </p:txBody>
      </p:sp>
      <p:pic>
        <p:nvPicPr>
          <p:cNvPr id="3" name="Picture 1" descr="image/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600200"/>
            <a:ext cx="6705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 err="1"/>
              <a:t>График</a:t>
            </a:r>
            <a:r>
              <a:rPr sz="3200" dirty="0"/>
              <a:t> </a:t>
            </a:r>
            <a:r>
              <a:rPr sz="3200" dirty="0" err="1"/>
              <a:t>зависимости</a:t>
            </a:r>
            <a:r>
              <a:rPr sz="3200" dirty="0"/>
              <a:t> </a:t>
            </a:r>
            <a:r>
              <a:rPr sz="3200" dirty="0" err="1"/>
              <a:t>изменения</a:t>
            </a:r>
            <a:r>
              <a:rPr sz="3200" dirty="0"/>
              <a:t> </a:t>
            </a:r>
            <a:r>
              <a:rPr sz="3200" dirty="0" err="1"/>
              <a:t>численности</a:t>
            </a:r>
            <a:r>
              <a:rPr sz="3200" dirty="0"/>
              <a:t> </a:t>
            </a:r>
            <a:r>
              <a:rPr sz="3200" dirty="0" err="1"/>
              <a:t>хищников</a:t>
            </a:r>
            <a:r>
              <a:rPr sz="3200" dirty="0"/>
              <a:t> </a:t>
            </a:r>
            <a:r>
              <a:rPr sz="3200" dirty="0" err="1"/>
              <a:t>от</a:t>
            </a:r>
            <a:r>
              <a:rPr sz="3200" dirty="0"/>
              <a:t> </a:t>
            </a:r>
            <a:r>
              <a:rPr sz="3200" dirty="0" err="1"/>
              <a:t>изменения</a:t>
            </a:r>
            <a:r>
              <a:rPr sz="3200" dirty="0"/>
              <a:t> </a:t>
            </a:r>
            <a:r>
              <a:rPr sz="3200" dirty="0" err="1"/>
              <a:t>численности</a:t>
            </a:r>
            <a:r>
              <a:rPr sz="3200" dirty="0"/>
              <a:t> </a:t>
            </a:r>
            <a:r>
              <a:rPr sz="3200" dirty="0" err="1"/>
              <a:t>жертв</a:t>
            </a:r>
            <a:endParaRPr sz="3200" dirty="0"/>
          </a:p>
        </p:txBody>
      </p:sp>
      <p:pic>
        <p:nvPicPr>
          <p:cNvPr id="3" name="Picture 1" descr="image/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600200"/>
            <a:ext cx="6896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Экран (4:3)</PresentationFormat>
  <Paragraphs>18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Отчет по лабораторной работе 5</vt:lpstr>
      <vt:lpstr>Прагматика выполнения лабораторной работы</vt:lpstr>
      <vt:lpstr>Цель выполнения лабораторной работы</vt:lpstr>
      <vt:lpstr>Цель</vt:lpstr>
      <vt:lpstr>Задачи выполнения лабораторной работы</vt:lpstr>
      <vt:lpstr>Задание. Вариант 7</vt:lpstr>
      <vt:lpstr>Результаты выполнения лабораторной работы</vt:lpstr>
      <vt:lpstr>График колебаний изменения числа популяции хищников и жертв</vt:lpstr>
      <vt:lpstr>График зависимости изменения численности хищников от изменения численности жертв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лабораторной работе 5</dc:title>
  <dc:creator/>
  <cp:keywords/>
  <cp:lastModifiedBy>Пейтель Андрей Андреевич</cp:lastModifiedBy>
  <cp:revision>1</cp:revision>
  <dcterms:created xsi:type="dcterms:W3CDTF">2021-05-11T21:46:51Z</dcterms:created>
  <dcterms:modified xsi:type="dcterms:W3CDTF">2021-05-11T21:48:41Z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10 May, 2021 Moscow, Russian Federation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