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oT4oNdBV9zFQb5Kfx8gUCEth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46" name="Google Shape;54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86" name="Google Shape;58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626" name="Google Shape;6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820" name="Google Shape;82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8" name="Google Shape;9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979" name="Google Shape;97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0" name="Shape 10"/>
        <p:cNvGrpSpPr/>
        <p:nvPr/>
      </p:nvGrpSpPr>
      <p:grpSpPr>
        <a:xfrm>
          <a:off x="0" y="0"/>
          <a:ext cx="0" cy="0"/>
          <a:chOff x="0" y="0"/>
          <a:chExt cx="0" cy="0"/>
        </a:xfrm>
      </p:grpSpPr>
      <p:sp>
        <p:nvSpPr>
          <p:cNvPr id="11" name="Google Shape;11;p11"/>
          <p:cNvSpPr txBox="1"/>
          <p:nvPr>
            <p:ph type="title"/>
          </p:nvPr>
        </p:nvSpPr>
        <p:spPr>
          <a:xfrm>
            <a:off x="0" y="3672869"/>
            <a:ext cx="12191998" cy="3200134"/>
          </a:xfrm>
          <a:prstGeom prst="rect">
            <a:avLst/>
          </a:prstGeom>
          <a:solidFill>
            <a:schemeClr val="accent5"/>
          </a:solidFill>
          <a:ln>
            <a:noFill/>
          </a:ln>
        </p:spPr>
        <p:txBody>
          <a:bodyPr anchorCtr="0" anchor="ctr" bIns="45700" lIns="182875" spcFirstLastPara="1" rIns="91425" wrap="square" tIns="0">
            <a:noAutofit/>
          </a:bodyPr>
          <a:lstStyle>
            <a:lvl1pPr lvl="0" marR="0" rtl="0" algn="l">
              <a:lnSpc>
                <a:spcPct val="100000"/>
              </a:lnSpc>
              <a:spcBef>
                <a:spcPts val="800"/>
              </a:spcBef>
              <a:spcAft>
                <a:spcPts val="0"/>
              </a:spcAft>
              <a:buClr>
                <a:srgbClr val="FFFFFF"/>
              </a:buClr>
              <a:buSzPts val="5400"/>
              <a:buFont typeface="Arial"/>
              <a:buNone/>
              <a:defRPr b="0" i="0" sz="54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1"/>
          <p:cNvSpPr/>
          <p:nvPr>
            <p:ph idx="2" type="pic"/>
          </p:nvPr>
        </p:nvSpPr>
        <p:spPr>
          <a:xfrm>
            <a:off x="0" y="0"/>
            <a:ext cx="12191998" cy="4151560"/>
          </a:xfrm>
          <a:prstGeom prst="rect">
            <a:avLst/>
          </a:prstGeom>
          <a:noFill/>
          <a:ln>
            <a:noFill/>
          </a:ln>
        </p:spPr>
      </p:sp>
      <p:sp>
        <p:nvSpPr>
          <p:cNvPr id="13" name="Google Shape;13;p11"/>
          <p:cNvSpPr txBox="1"/>
          <p:nvPr>
            <p:ph idx="1" type="body"/>
          </p:nvPr>
        </p:nvSpPr>
        <p:spPr>
          <a:xfrm>
            <a:off x="7924800" y="4246790"/>
            <a:ext cx="3581400" cy="2081213"/>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2100"/>
              <a:buFont typeface="Arial"/>
              <a:buNone/>
              <a:defRPr b="0" i="0" sz="2800" u="none" cap="none" strike="noStrike">
                <a:solidFill>
                  <a:srgbClr val="FFFFFF"/>
                </a:solidFill>
                <a:latin typeface="Avenir"/>
                <a:ea typeface="Avenir"/>
                <a:cs typeface="Avenir"/>
                <a:sym typeface="Avenir"/>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271" name="Shape 271"/>
        <p:cNvGrpSpPr/>
        <p:nvPr/>
      </p:nvGrpSpPr>
      <p:grpSpPr>
        <a:xfrm>
          <a:off x="0" y="0"/>
          <a:ext cx="0" cy="0"/>
          <a:chOff x="0" y="0"/>
          <a:chExt cx="0" cy="0"/>
        </a:xfrm>
      </p:grpSpPr>
      <p:sp>
        <p:nvSpPr>
          <p:cNvPr id="272" name="Google Shape;272;p20"/>
          <p:cNvSpPr/>
          <p:nvPr/>
        </p:nvSpPr>
        <p:spPr>
          <a:xfrm>
            <a:off x="0" y="0"/>
            <a:ext cx="12208613"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73" name="Google Shape;273;p20"/>
          <p:cNvSpPr/>
          <p:nvPr/>
        </p:nvSpPr>
        <p:spPr>
          <a:xfrm>
            <a:off x="0" y="-2"/>
            <a:ext cx="12208613" cy="6858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74" name="Google Shape;274;p20"/>
          <p:cNvSpPr/>
          <p:nvPr/>
        </p:nvSpPr>
        <p:spPr>
          <a:xfrm rot="-8100000">
            <a:off x="-284145" y="5174205"/>
            <a:ext cx="568289" cy="568289"/>
          </a:xfrm>
          <a:prstGeom prst="rtTriangle">
            <a:avLst/>
          </a:prstGeom>
          <a:solidFill>
            <a:srgbClr val="1101AE">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275" name="Google Shape;275;p20"/>
          <p:cNvGrpSpPr/>
          <p:nvPr/>
        </p:nvGrpSpPr>
        <p:grpSpPr>
          <a:xfrm>
            <a:off x="-6214" y="-1"/>
            <a:ext cx="12214827" cy="6858000"/>
            <a:chOff x="-6214" y="-1"/>
            <a:chExt cx="12214827" cy="6858000"/>
          </a:xfrm>
        </p:grpSpPr>
        <p:cxnSp>
          <p:nvCxnSpPr>
            <p:cNvPr id="276" name="Google Shape;276;p20"/>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77" name="Google Shape;277;p20"/>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78" name="Google Shape;278;p20"/>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79" name="Google Shape;279;p20"/>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0" name="Google Shape;280;p20"/>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1" name="Google Shape;281;p20"/>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2" name="Google Shape;282;p20"/>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3" name="Google Shape;283;p20"/>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4" name="Google Shape;284;p20"/>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5" name="Google Shape;285;p20"/>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6" name="Google Shape;286;p20"/>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7" name="Google Shape;287;p20"/>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8" name="Google Shape;288;p20"/>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89" name="Google Shape;289;p20"/>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0" name="Google Shape;290;p20"/>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1" name="Google Shape;291;p20"/>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2" name="Google Shape;292;p20"/>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3" name="Google Shape;293;p20"/>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4" name="Google Shape;294;p20"/>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5" name="Google Shape;295;p20"/>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6" name="Google Shape;296;p20"/>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7" name="Google Shape;297;p20"/>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8" name="Google Shape;298;p20"/>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99" name="Google Shape;299;p20"/>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300" name="Google Shape;300;p20"/>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301" name="Google Shape;301;p20"/>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302" name="Google Shape;302;p20"/>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303" name="Google Shape;303;p20"/>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304" name="Google Shape;304;p20"/>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305" name="Google Shape;305;p20"/>
          <p:cNvSpPr/>
          <p:nvPr/>
        </p:nvSpPr>
        <p:spPr>
          <a:xfrm>
            <a:off x="-6214" y="-31894"/>
            <a:ext cx="12214827" cy="4760619"/>
          </a:xfrm>
          <a:custGeom>
            <a:rect b="b" l="l" r="r" t="t"/>
            <a:pathLst>
              <a:path extrusionOk="0" h="47722" w="21676">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06" name="Google Shape;306;p20"/>
          <p:cNvSpPr txBox="1"/>
          <p:nvPr>
            <p:ph type="title"/>
          </p:nvPr>
        </p:nvSpPr>
        <p:spPr>
          <a:xfrm>
            <a:off x="457200" y="4657856"/>
            <a:ext cx="10744186" cy="158922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4400"/>
              <a:buFont typeface="Arial"/>
              <a:buNone/>
              <a:defRPr b="0" i="0" sz="44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7" name="Google Shape;307;p20"/>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08" name="Google Shape;308;p20"/>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09" name="Google Shape;309;p20"/>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900">
                <a:solidFill>
                  <a:schemeClr val="lt1"/>
                </a:solidFill>
                <a:latin typeface="Avenir"/>
                <a:ea typeface="Avenir"/>
                <a:cs typeface="Avenir"/>
                <a:sym typeface="Avenir"/>
              </a:defRPr>
            </a:lvl1pPr>
            <a:lvl2pPr indent="0" lvl="1" marL="0" marR="0" rtl="0" algn="ctr">
              <a:spcBef>
                <a:spcPts val="0"/>
              </a:spcBef>
              <a:buNone/>
              <a:defRPr sz="900">
                <a:solidFill>
                  <a:schemeClr val="lt1"/>
                </a:solidFill>
                <a:latin typeface="Avenir"/>
                <a:ea typeface="Avenir"/>
                <a:cs typeface="Avenir"/>
                <a:sym typeface="Avenir"/>
              </a:defRPr>
            </a:lvl2pPr>
            <a:lvl3pPr indent="0" lvl="2" marL="0" marR="0" rtl="0" algn="ctr">
              <a:spcBef>
                <a:spcPts val="0"/>
              </a:spcBef>
              <a:buNone/>
              <a:defRPr sz="900">
                <a:solidFill>
                  <a:schemeClr val="lt1"/>
                </a:solidFill>
                <a:latin typeface="Avenir"/>
                <a:ea typeface="Avenir"/>
                <a:cs typeface="Avenir"/>
                <a:sym typeface="Avenir"/>
              </a:defRPr>
            </a:lvl3pPr>
            <a:lvl4pPr indent="0" lvl="3" marL="0" marR="0" rtl="0" algn="ctr">
              <a:spcBef>
                <a:spcPts val="0"/>
              </a:spcBef>
              <a:buNone/>
              <a:defRPr sz="900">
                <a:solidFill>
                  <a:schemeClr val="lt1"/>
                </a:solidFill>
                <a:latin typeface="Avenir"/>
                <a:ea typeface="Avenir"/>
                <a:cs typeface="Avenir"/>
                <a:sym typeface="Avenir"/>
              </a:defRPr>
            </a:lvl4pPr>
            <a:lvl5pPr indent="0" lvl="4" marL="0" marR="0" rtl="0" algn="ctr">
              <a:spcBef>
                <a:spcPts val="0"/>
              </a:spcBef>
              <a:buNone/>
              <a:defRPr sz="900">
                <a:solidFill>
                  <a:schemeClr val="lt1"/>
                </a:solidFill>
                <a:latin typeface="Avenir"/>
                <a:ea typeface="Avenir"/>
                <a:cs typeface="Avenir"/>
                <a:sym typeface="Avenir"/>
              </a:defRPr>
            </a:lvl5pPr>
            <a:lvl6pPr indent="0" lvl="5" marL="0" marR="0" rtl="0" algn="ctr">
              <a:spcBef>
                <a:spcPts val="0"/>
              </a:spcBef>
              <a:buNone/>
              <a:defRPr sz="900">
                <a:solidFill>
                  <a:schemeClr val="lt1"/>
                </a:solidFill>
                <a:latin typeface="Avenir"/>
                <a:ea typeface="Avenir"/>
                <a:cs typeface="Avenir"/>
                <a:sym typeface="Avenir"/>
              </a:defRPr>
            </a:lvl6pPr>
            <a:lvl7pPr indent="0" lvl="6" marL="0" marR="0" rtl="0" algn="ctr">
              <a:spcBef>
                <a:spcPts val="0"/>
              </a:spcBef>
              <a:buNone/>
              <a:defRPr sz="900">
                <a:solidFill>
                  <a:schemeClr val="lt1"/>
                </a:solidFill>
                <a:latin typeface="Avenir"/>
                <a:ea typeface="Avenir"/>
                <a:cs typeface="Avenir"/>
                <a:sym typeface="Avenir"/>
              </a:defRPr>
            </a:lvl7pPr>
            <a:lvl8pPr indent="0" lvl="7" marL="0" marR="0" rtl="0" algn="ctr">
              <a:spcBef>
                <a:spcPts val="0"/>
              </a:spcBef>
              <a:buNone/>
              <a:defRPr sz="900">
                <a:solidFill>
                  <a:schemeClr val="lt1"/>
                </a:solidFill>
                <a:latin typeface="Avenir"/>
                <a:ea typeface="Avenir"/>
                <a:cs typeface="Avenir"/>
                <a:sym typeface="Avenir"/>
              </a:defRPr>
            </a:lvl8pPr>
            <a:lvl9pPr indent="0" lvl="8" marL="0" marR="0" rtl="0" algn="ctr">
              <a:spcBef>
                <a:spcPts val="0"/>
              </a:spcBef>
              <a:buNone/>
              <a:defRPr sz="900">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310" name="Google Shape;310;p20"/>
          <p:cNvSpPr txBox="1"/>
          <p:nvPr>
            <p:ph idx="1" type="body"/>
          </p:nvPr>
        </p:nvSpPr>
        <p:spPr>
          <a:xfrm>
            <a:off x="516303" y="243154"/>
            <a:ext cx="11156556" cy="37764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1500"/>
              <a:buFont typeface="Arial"/>
              <a:buNone/>
              <a:defRPr b="0" i="0" sz="2000" u="none" cap="none" strike="noStrike">
                <a:solidFill>
                  <a:schemeClr val="dk1"/>
                </a:solidFill>
                <a:latin typeface="Avenir"/>
                <a:ea typeface="Avenir"/>
                <a:cs typeface="Avenir"/>
                <a:sym typeface="Avenir"/>
              </a:defRPr>
            </a:lvl1pPr>
            <a:lvl2pPr indent="-228600" lvl="1" marL="914400" marR="0" rtl="0" algn="l">
              <a:lnSpc>
                <a:spcPct val="110000"/>
              </a:lnSpc>
              <a:spcBef>
                <a:spcPts val="500"/>
              </a:spcBef>
              <a:spcAft>
                <a:spcPts val="0"/>
              </a:spcAft>
              <a:buClr>
                <a:schemeClr val="lt1"/>
              </a:buClr>
              <a:buSzPts val="1350"/>
              <a:buFont typeface="Arial"/>
              <a:buNone/>
              <a:defRPr b="0" i="0" sz="1800" u="none" cap="none" strike="noStrike">
                <a:solidFill>
                  <a:schemeClr val="dk1"/>
                </a:solidFill>
                <a:latin typeface="Avenir"/>
                <a:ea typeface="Avenir"/>
                <a:cs typeface="Avenir"/>
                <a:sym typeface="Avenir"/>
              </a:defRPr>
            </a:lvl2pPr>
            <a:lvl3pPr indent="-228600" lvl="2" marL="1371600" marR="0" rtl="0" algn="l">
              <a:lnSpc>
                <a:spcPct val="110000"/>
              </a:lnSpc>
              <a:spcBef>
                <a:spcPts val="500"/>
              </a:spcBef>
              <a:spcAft>
                <a:spcPts val="0"/>
              </a:spcAft>
              <a:buClr>
                <a:schemeClr val="lt1"/>
              </a:buClr>
              <a:buSzPts val="1200"/>
              <a:buFont typeface="Arial"/>
              <a:buNone/>
              <a:defRPr b="0" i="0" sz="1600" u="none" cap="none" strike="noStrike">
                <a:solidFill>
                  <a:schemeClr val="dk1"/>
                </a:solidFill>
                <a:latin typeface="Avenir"/>
                <a:ea typeface="Avenir"/>
                <a:cs typeface="Avenir"/>
                <a:sym typeface="Avenir"/>
              </a:defRPr>
            </a:lvl3pPr>
            <a:lvl4pPr indent="-228600" lvl="3" marL="1828800" marR="0" rtl="0" algn="l">
              <a:lnSpc>
                <a:spcPct val="110000"/>
              </a:lnSpc>
              <a:spcBef>
                <a:spcPts val="500"/>
              </a:spcBef>
              <a:spcAft>
                <a:spcPts val="0"/>
              </a:spcAft>
              <a:buClr>
                <a:schemeClr val="lt1"/>
              </a:buClr>
              <a:buSzPts val="1050"/>
              <a:buFont typeface="Arial"/>
              <a:buNone/>
              <a:defRPr b="0" i="0" sz="1400" u="none" cap="none" strike="noStrike">
                <a:solidFill>
                  <a:schemeClr val="dk1"/>
                </a:solidFill>
                <a:latin typeface="Avenir"/>
                <a:ea typeface="Avenir"/>
                <a:cs typeface="Avenir"/>
                <a:sym typeface="Avenir"/>
              </a:defRPr>
            </a:lvl4pPr>
            <a:lvl5pPr indent="-228600" lvl="4" marL="2286000" marR="0" rtl="0" algn="l">
              <a:lnSpc>
                <a:spcPct val="110000"/>
              </a:lnSpc>
              <a:spcBef>
                <a:spcPts val="500"/>
              </a:spcBef>
              <a:spcAft>
                <a:spcPts val="0"/>
              </a:spcAft>
              <a:buClr>
                <a:schemeClr val="lt1"/>
              </a:buClr>
              <a:buSzPts val="1050"/>
              <a:buFont typeface="Arial"/>
              <a:buNone/>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spTree>
      <p:nvGrpSpPr>
        <p:cNvPr id="311" name="Shape 311"/>
        <p:cNvGrpSpPr/>
        <p:nvPr/>
      </p:nvGrpSpPr>
      <p:grpSpPr>
        <a:xfrm>
          <a:off x="0" y="0"/>
          <a:ext cx="0" cy="0"/>
          <a:chOff x="0" y="0"/>
          <a:chExt cx="0" cy="0"/>
        </a:xfrm>
      </p:grpSpPr>
      <p:sp>
        <p:nvSpPr>
          <p:cNvPr id="312" name="Google Shape;312;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13" name="Google Shape;313;p21"/>
          <p:cNvGrpSpPr/>
          <p:nvPr/>
        </p:nvGrpSpPr>
        <p:grpSpPr>
          <a:xfrm>
            <a:off x="17514" y="-1"/>
            <a:ext cx="12214827" cy="6858000"/>
            <a:chOff x="-6214" y="-1"/>
            <a:chExt cx="12214827" cy="6858000"/>
          </a:xfrm>
        </p:grpSpPr>
        <p:cxnSp>
          <p:nvCxnSpPr>
            <p:cNvPr id="314" name="Google Shape;314;p21"/>
            <p:cNvCxnSpPr/>
            <p:nvPr/>
          </p:nvCxnSpPr>
          <p:spPr>
            <a:xfrm>
              <a:off x="-6214" y="6686283"/>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15" name="Google Shape;315;p21"/>
            <p:cNvCxnSpPr/>
            <p:nvPr/>
          </p:nvCxnSpPr>
          <p:spPr>
            <a:xfrm>
              <a:off x="0"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16" name="Google Shape;316;p21"/>
            <p:cNvCxnSpPr/>
            <p:nvPr/>
          </p:nvCxnSpPr>
          <p:spPr>
            <a:xfrm>
              <a:off x="1199325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17" name="Google Shape;317;p21"/>
            <p:cNvCxnSpPr/>
            <p:nvPr/>
          </p:nvCxnSpPr>
          <p:spPr>
            <a:xfrm>
              <a:off x="19252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18" name="Google Shape;318;p21"/>
            <p:cNvCxnSpPr/>
            <p:nvPr/>
          </p:nvCxnSpPr>
          <p:spPr>
            <a:xfrm>
              <a:off x="119196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19" name="Google Shape;319;p21"/>
            <p:cNvCxnSpPr/>
            <p:nvPr/>
          </p:nvCxnSpPr>
          <p:spPr>
            <a:xfrm>
              <a:off x="2191404"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0" name="Google Shape;320;p21"/>
            <p:cNvCxnSpPr/>
            <p:nvPr/>
          </p:nvCxnSpPr>
          <p:spPr>
            <a:xfrm>
              <a:off x="3190842"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1" name="Google Shape;321;p21"/>
            <p:cNvCxnSpPr/>
            <p:nvPr/>
          </p:nvCxnSpPr>
          <p:spPr>
            <a:xfrm>
              <a:off x="4190280"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2" name="Google Shape;322;p21"/>
            <p:cNvCxnSpPr/>
            <p:nvPr/>
          </p:nvCxnSpPr>
          <p:spPr>
            <a:xfrm>
              <a:off x="518971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3" name="Google Shape;323;p21"/>
            <p:cNvCxnSpPr/>
            <p:nvPr/>
          </p:nvCxnSpPr>
          <p:spPr>
            <a:xfrm>
              <a:off x="618915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4" name="Google Shape;324;p21"/>
            <p:cNvCxnSpPr/>
            <p:nvPr/>
          </p:nvCxnSpPr>
          <p:spPr>
            <a:xfrm>
              <a:off x="7188594"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5" name="Google Shape;325;p21"/>
            <p:cNvCxnSpPr/>
            <p:nvPr/>
          </p:nvCxnSpPr>
          <p:spPr>
            <a:xfrm>
              <a:off x="8188032"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6" name="Google Shape;326;p21"/>
            <p:cNvCxnSpPr/>
            <p:nvPr/>
          </p:nvCxnSpPr>
          <p:spPr>
            <a:xfrm>
              <a:off x="9187470"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7" name="Google Shape;327;p21"/>
            <p:cNvCxnSpPr/>
            <p:nvPr/>
          </p:nvCxnSpPr>
          <p:spPr>
            <a:xfrm>
              <a:off x="1018690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8" name="Google Shape;328;p21"/>
            <p:cNvCxnSpPr/>
            <p:nvPr/>
          </p:nvCxnSpPr>
          <p:spPr>
            <a:xfrm>
              <a:off x="1118634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29" name="Google Shape;329;p21"/>
            <p:cNvCxnSpPr/>
            <p:nvPr/>
          </p:nvCxnSpPr>
          <p:spPr>
            <a:xfrm>
              <a:off x="1218578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0" name="Google Shape;330;p21"/>
            <p:cNvCxnSpPr/>
            <p:nvPr/>
          </p:nvCxnSpPr>
          <p:spPr>
            <a:xfrm>
              <a:off x="0" y="17171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1" name="Google Shape;331;p21"/>
            <p:cNvCxnSpPr/>
            <p:nvPr/>
          </p:nvCxnSpPr>
          <p:spPr>
            <a:xfrm>
              <a:off x="0" y="72890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2" name="Google Shape;332;p21"/>
            <p:cNvCxnSpPr/>
            <p:nvPr/>
          </p:nvCxnSpPr>
          <p:spPr>
            <a:xfrm>
              <a:off x="0" y="128609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3" name="Google Shape;333;p21"/>
            <p:cNvCxnSpPr/>
            <p:nvPr/>
          </p:nvCxnSpPr>
          <p:spPr>
            <a:xfrm>
              <a:off x="0" y="184328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4" name="Google Shape;334;p21"/>
            <p:cNvCxnSpPr/>
            <p:nvPr/>
          </p:nvCxnSpPr>
          <p:spPr>
            <a:xfrm>
              <a:off x="0" y="240047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5" name="Google Shape;335;p21"/>
            <p:cNvCxnSpPr/>
            <p:nvPr/>
          </p:nvCxnSpPr>
          <p:spPr>
            <a:xfrm>
              <a:off x="0" y="295766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6" name="Google Shape;336;p21"/>
            <p:cNvCxnSpPr/>
            <p:nvPr/>
          </p:nvCxnSpPr>
          <p:spPr>
            <a:xfrm>
              <a:off x="0" y="351485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7" name="Google Shape;337;p21"/>
            <p:cNvCxnSpPr/>
            <p:nvPr/>
          </p:nvCxnSpPr>
          <p:spPr>
            <a:xfrm>
              <a:off x="0" y="407204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8" name="Google Shape;338;p21"/>
            <p:cNvCxnSpPr/>
            <p:nvPr/>
          </p:nvCxnSpPr>
          <p:spPr>
            <a:xfrm>
              <a:off x="0" y="462923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39" name="Google Shape;339;p21"/>
            <p:cNvCxnSpPr/>
            <p:nvPr/>
          </p:nvCxnSpPr>
          <p:spPr>
            <a:xfrm>
              <a:off x="0" y="518642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40" name="Google Shape;340;p21"/>
            <p:cNvCxnSpPr/>
            <p:nvPr/>
          </p:nvCxnSpPr>
          <p:spPr>
            <a:xfrm>
              <a:off x="0" y="574361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41" name="Google Shape;341;p21"/>
            <p:cNvCxnSpPr/>
            <p:nvPr/>
          </p:nvCxnSpPr>
          <p:spPr>
            <a:xfrm>
              <a:off x="0" y="6857999"/>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42" name="Google Shape;342;p21"/>
            <p:cNvCxnSpPr/>
            <p:nvPr/>
          </p:nvCxnSpPr>
          <p:spPr>
            <a:xfrm>
              <a:off x="16613" y="6248400"/>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grpSp>
      <p:sp>
        <p:nvSpPr>
          <p:cNvPr id="343" name="Google Shape;343;p21"/>
          <p:cNvSpPr/>
          <p:nvPr/>
        </p:nvSpPr>
        <p:spPr>
          <a:xfrm>
            <a:off x="0" y="-1"/>
            <a:ext cx="12192000" cy="6858001"/>
          </a:xfrm>
          <a:prstGeom prst="rect">
            <a:avLst/>
          </a:prstGeom>
          <a:solidFill>
            <a:srgbClr val="FECDCD">
              <a:alpha val="7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4" name="Google Shape;344;p21"/>
          <p:cNvSpPr/>
          <p:nvPr/>
        </p:nvSpPr>
        <p:spPr>
          <a:xfrm rot="-2700000">
            <a:off x="5905012" y="-284145"/>
            <a:ext cx="568289" cy="568289"/>
          </a:xfrm>
          <a:prstGeom prst="rtTriangle">
            <a:avLst/>
          </a:prstGeom>
          <a:solidFill>
            <a:schemeClr val="lt1">
              <a:alpha val="1686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5" name="Google Shape;345;p21"/>
          <p:cNvSpPr txBox="1"/>
          <p:nvPr>
            <p:ph type="title"/>
          </p:nvPr>
        </p:nvSpPr>
        <p:spPr>
          <a:xfrm>
            <a:off x="767814" y="456532"/>
            <a:ext cx="10656372" cy="112642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6" name="Google Shape;346;p21"/>
          <p:cNvSpPr txBox="1"/>
          <p:nvPr>
            <p:ph idx="1" type="body"/>
          </p:nvPr>
        </p:nvSpPr>
        <p:spPr>
          <a:xfrm>
            <a:off x="697390" y="1816398"/>
            <a:ext cx="5164137" cy="7729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2100"/>
              <a:buFont typeface="Arial"/>
              <a:buNone/>
              <a:defRPr b="1" i="0" sz="2800" u="none" cap="none" strike="noStrike">
                <a:solidFill>
                  <a:schemeClr val="accent5"/>
                </a:solidFill>
                <a:latin typeface="Arial"/>
                <a:ea typeface="Arial"/>
                <a:cs typeface="Arial"/>
                <a:sym typeface="Arial"/>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47" name="Google Shape;347;p21"/>
          <p:cNvSpPr txBox="1"/>
          <p:nvPr>
            <p:ph idx="2" type="body"/>
          </p:nvPr>
        </p:nvSpPr>
        <p:spPr>
          <a:xfrm>
            <a:off x="696913" y="2597976"/>
            <a:ext cx="5164137" cy="3119437"/>
          </a:xfrm>
          <a:prstGeom prst="rect">
            <a:avLst/>
          </a:prstGeom>
          <a:noFill/>
          <a:ln>
            <a:noFill/>
          </a:ln>
        </p:spPr>
        <p:txBody>
          <a:bodyPr anchorCtr="0" anchor="t" bIns="45700" lIns="91425" spcFirstLastPara="1" rIns="91425" wrap="square" tIns="45700">
            <a:noAutofit/>
          </a:bodyPr>
          <a:lstStyle>
            <a:lvl1pPr indent="-314325" lvl="0" marL="457200" marR="0" rtl="0" algn="l">
              <a:lnSpc>
                <a:spcPct val="100000"/>
              </a:lnSpc>
              <a:spcBef>
                <a:spcPts val="1000"/>
              </a:spcBef>
              <a:spcAft>
                <a:spcPts val="0"/>
              </a:spcAft>
              <a:buClr>
                <a:schemeClr val="dk1"/>
              </a:buClr>
              <a:buSzPts val="1350"/>
              <a:buFont typeface="Arial"/>
              <a:buAutoNum type="arabicPeriod"/>
              <a:defRPr b="0" i="0" sz="1800" u="none" cap="none" strike="noStrike">
                <a:solidFill>
                  <a:schemeClr val="dk1"/>
                </a:solidFill>
                <a:latin typeface="Avenir"/>
                <a:ea typeface="Avenir"/>
                <a:cs typeface="Avenir"/>
                <a:sym typeface="Avenir"/>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48" name="Google Shape;348;p21"/>
          <p:cNvSpPr txBox="1"/>
          <p:nvPr>
            <p:ph idx="3" type="body"/>
          </p:nvPr>
        </p:nvSpPr>
        <p:spPr>
          <a:xfrm>
            <a:off x="6189156" y="1816398"/>
            <a:ext cx="5164137" cy="7729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2100"/>
              <a:buFont typeface="Arial"/>
              <a:buNone/>
              <a:defRPr b="1" i="0" sz="2800" u="none" cap="none" strike="noStrike">
                <a:solidFill>
                  <a:schemeClr val="accent5"/>
                </a:solidFill>
                <a:latin typeface="Arial"/>
                <a:ea typeface="Arial"/>
                <a:cs typeface="Arial"/>
                <a:sym typeface="Arial"/>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49" name="Google Shape;349;p21"/>
          <p:cNvSpPr txBox="1"/>
          <p:nvPr>
            <p:ph idx="4" type="body"/>
          </p:nvPr>
        </p:nvSpPr>
        <p:spPr>
          <a:xfrm>
            <a:off x="6189156" y="2597976"/>
            <a:ext cx="5164137" cy="3119437"/>
          </a:xfrm>
          <a:prstGeom prst="rect">
            <a:avLst/>
          </a:prstGeom>
          <a:noFill/>
          <a:ln>
            <a:noFill/>
          </a:ln>
        </p:spPr>
        <p:txBody>
          <a:bodyPr anchorCtr="0" anchor="t" bIns="45700" lIns="91425" spcFirstLastPara="1" rIns="91425" wrap="square" tIns="45700">
            <a:noAutofit/>
          </a:bodyPr>
          <a:lstStyle>
            <a:lvl1pPr indent="-314325" lvl="0" marL="457200" marR="0" rtl="0" algn="l">
              <a:lnSpc>
                <a:spcPct val="100000"/>
              </a:lnSpc>
              <a:spcBef>
                <a:spcPts val="1000"/>
              </a:spcBef>
              <a:spcAft>
                <a:spcPts val="0"/>
              </a:spcAft>
              <a:buClr>
                <a:schemeClr val="dk1"/>
              </a:buClr>
              <a:buSzPts val="1350"/>
              <a:buFont typeface="Arial"/>
              <a:buAutoNum type="arabicPeriod"/>
              <a:defRPr b="0" i="0" sz="1800" u="none" cap="none" strike="noStrike">
                <a:solidFill>
                  <a:schemeClr val="dk1"/>
                </a:solidFill>
                <a:latin typeface="Avenir"/>
                <a:ea typeface="Avenir"/>
                <a:cs typeface="Avenir"/>
                <a:sym typeface="Avenir"/>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50" name="Google Shape;350;p21"/>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51" name="Google Shape;351;p21"/>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52" name="Google Shape;352;p21"/>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900">
                <a:solidFill>
                  <a:schemeClr val="dk1"/>
                </a:solidFill>
                <a:latin typeface="Avenir"/>
                <a:ea typeface="Avenir"/>
                <a:cs typeface="Avenir"/>
                <a:sym typeface="Avenir"/>
              </a:defRPr>
            </a:lvl1pPr>
            <a:lvl2pPr indent="0" lvl="1" marL="0" marR="0" rtl="0" algn="ctr">
              <a:spcBef>
                <a:spcPts val="0"/>
              </a:spcBef>
              <a:buNone/>
              <a:defRPr sz="900">
                <a:solidFill>
                  <a:schemeClr val="dk1"/>
                </a:solidFill>
                <a:latin typeface="Avenir"/>
                <a:ea typeface="Avenir"/>
                <a:cs typeface="Avenir"/>
                <a:sym typeface="Avenir"/>
              </a:defRPr>
            </a:lvl2pPr>
            <a:lvl3pPr indent="0" lvl="2" marL="0" marR="0" rtl="0" algn="ctr">
              <a:spcBef>
                <a:spcPts val="0"/>
              </a:spcBef>
              <a:buNone/>
              <a:defRPr sz="900">
                <a:solidFill>
                  <a:schemeClr val="dk1"/>
                </a:solidFill>
                <a:latin typeface="Avenir"/>
                <a:ea typeface="Avenir"/>
                <a:cs typeface="Avenir"/>
                <a:sym typeface="Avenir"/>
              </a:defRPr>
            </a:lvl3pPr>
            <a:lvl4pPr indent="0" lvl="3" marL="0" marR="0" rtl="0" algn="ctr">
              <a:spcBef>
                <a:spcPts val="0"/>
              </a:spcBef>
              <a:buNone/>
              <a:defRPr sz="900">
                <a:solidFill>
                  <a:schemeClr val="dk1"/>
                </a:solidFill>
                <a:latin typeface="Avenir"/>
                <a:ea typeface="Avenir"/>
                <a:cs typeface="Avenir"/>
                <a:sym typeface="Avenir"/>
              </a:defRPr>
            </a:lvl4pPr>
            <a:lvl5pPr indent="0" lvl="4" marL="0" marR="0" rtl="0" algn="ctr">
              <a:spcBef>
                <a:spcPts val="0"/>
              </a:spcBef>
              <a:buNone/>
              <a:defRPr sz="900">
                <a:solidFill>
                  <a:schemeClr val="dk1"/>
                </a:solidFill>
                <a:latin typeface="Avenir"/>
                <a:ea typeface="Avenir"/>
                <a:cs typeface="Avenir"/>
                <a:sym typeface="Avenir"/>
              </a:defRPr>
            </a:lvl5pPr>
            <a:lvl6pPr indent="0" lvl="5" marL="0" marR="0" rtl="0" algn="ctr">
              <a:spcBef>
                <a:spcPts val="0"/>
              </a:spcBef>
              <a:buNone/>
              <a:defRPr sz="900">
                <a:solidFill>
                  <a:schemeClr val="dk1"/>
                </a:solidFill>
                <a:latin typeface="Avenir"/>
                <a:ea typeface="Avenir"/>
                <a:cs typeface="Avenir"/>
                <a:sym typeface="Avenir"/>
              </a:defRPr>
            </a:lvl6pPr>
            <a:lvl7pPr indent="0" lvl="6" marL="0" marR="0" rtl="0" algn="ctr">
              <a:spcBef>
                <a:spcPts val="0"/>
              </a:spcBef>
              <a:buNone/>
              <a:defRPr sz="900">
                <a:solidFill>
                  <a:schemeClr val="dk1"/>
                </a:solidFill>
                <a:latin typeface="Avenir"/>
                <a:ea typeface="Avenir"/>
                <a:cs typeface="Avenir"/>
                <a:sym typeface="Avenir"/>
              </a:defRPr>
            </a:lvl7pPr>
            <a:lvl8pPr indent="0" lvl="7" marL="0" marR="0" rtl="0" algn="ctr">
              <a:spcBef>
                <a:spcPts val="0"/>
              </a:spcBef>
              <a:buNone/>
              <a:defRPr sz="900">
                <a:solidFill>
                  <a:schemeClr val="dk1"/>
                </a:solidFill>
                <a:latin typeface="Avenir"/>
                <a:ea typeface="Avenir"/>
                <a:cs typeface="Avenir"/>
                <a:sym typeface="Avenir"/>
              </a:defRPr>
            </a:lvl8pPr>
            <a:lvl9pPr indent="0" lvl="8" marL="0" marR="0" rtl="0" algn="ctr">
              <a:spcBef>
                <a:spcPts val="0"/>
              </a:spcBef>
              <a:buNone/>
              <a:defRPr sz="900">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353" name="Shape 353"/>
        <p:cNvGrpSpPr/>
        <p:nvPr/>
      </p:nvGrpSpPr>
      <p:grpSpPr>
        <a:xfrm>
          <a:off x="0" y="0"/>
          <a:ext cx="0" cy="0"/>
          <a:chOff x="0" y="0"/>
          <a:chExt cx="0" cy="0"/>
        </a:xfrm>
      </p:grpSpPr>
      <p:sp>
        <p:nvSpPr>
          <p:cNvPr id="354" name="Google Shape;354;p2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55" name="Google Shape;355;p22"/>
          <p:cNvSpPr/>
          <p:nvPr/>
        </p:nvSpPr>
        <p:spPr>
          <a:xfrm>
            <a:off x="0" y="0"/>
            <a:ext cx="12188952" cy="6858000"/>
          </a:xfrm>
          <a:prstGeom prst="rect">
            <a:avLst/>
          </a:pr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56" name="Google Shape;356;p22"/>
          <p:cNvGrpSpPr/>
          <p:nvPr/>
        </p:nvGrpSpPr>
        <p:grpSpPr>
          <a:xfrm>
            <a:off x="17514" y="-1"/>
            <a:ext cx="12214827" cy="6858000"/>
            <a:chOff x="-6214" y="-1"/>
            <a:chExt cx="12214827" cy="6858000"/>
          </a:xfrm>
        </p:grpSpPr>
        <p:cxnSp>
          <p:nvCxnSpPr>
            <p:cNvPr id="357" name="Google Shape;357;p22"/>
            <p:cNvCxnSpPr/>
            <p:nvPr/>
          </p:nvCxnSpPr>
          <p:spPr>
            <a:xfrm>
              <a:off x="-6214" y="6686283"/>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58" name="Google Shape;358;p22"/>
            <p:cNvCxnSpPr/>
            <p:nvPr/>
          </p:nvCxnSpPr>
          <p:spPr>
            <a:xfrm>
              <a:off x="0"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59" name="Google Shape;359;p22"/>
            <p:cNvCxnSpPr/>
            <p:nvPr/>
          </p:nvCxnSpPr>
          <p:spPr>
            <a:xfrm>
              <a:off x="1199325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0" name="Google Shape;360;p22"/>
            <p:cNvCxnSpPr/>
            <p:nvPr/>
          </p:nvCxnSpPr>
          <p:spPr>
            <a:xfrm>
              <a:off x="19252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1" name="Google Shape;361;p22"/>
            <p:cNvCxnSpPr/>
            <p:nvPr/>
          </p:nvCxnSpPr>
          <p:spPr>
            <a:xfrm>
              <a:off x="119196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2" name="Google Shape;362;p22"/>
            <p:cNvCxnSpPr/>
            <p:nvPr/>
          </p:nvCxnSpPr>
          <p:spPr>
            <a:xfrm>
              <a:off x="2191404"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3" name="Google Shape;363;p22"/>
            <p:cNvCxnSpPr/>
            <p:nvPr/>
          </p:nvCxnSpPr>
          <p:spPr>
            <a:xfrm>
              <a:off x="3190842"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4" name="Google Shape;364;p22"/>
            <p:cNvCxnSpPr/>
            <p:nvPr/>
          </p:nvCxnSpPr>
          <p:spPr>
            <a:xfrm>
              <a:off x="4190280"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5" name="Google Shape;365;p22"/>
            <p:cNvCxnSpPr/>
            <p:nvPr/>
          </p:nvCxnSpPr>
          <p:spPr>
            <a:xfrm>
              <a:off x="518971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6" name="Google Shape;366;p22"/>
            <p:cNvCxnSpPr/>
            <p:nvPr/>
          </p:nvCxnSpPr>
          <p:spPr>
            <a:xfrm>
              <a:off x="618915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7" name="Google Shape;367;p22"/>
            <p:cNvCxnSpPr/>
            <p:nvPr/>
          </p:nvCxnSpPr>
          <p:spPr>
            <a:xfrm>
              <a:off x="7188594"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8" name="Google Shape;368;p22"/>
            <p:cNvCxnSpPr/>
            <p:nvPr/>
          </p:nvCxnSpPr>
          <p:spPr>
            <a:xfrm>
              <a:off x="8188032"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69" name="Google Shape;369;p22"/>
            <p:cNvCxnSpPr/>
            <p:nvPr/>
          </p:nvCxnSpPr>
          <p:spPr>
            <a:xfrm>
              <a:off x="9187470"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0" name="Google Shape;370;p22"/>
            <p:cNvCxnSpPr/>
            <p:nvPr/>
          </p:nvCxnSpPr>
          <p:spPr>
            <a:xfrm>
              <a:off x="10186908"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1" name="Google Shape;371;p22"/>
            <p:cNvCxnSpPr/>
            <p:nvPr/>
          </p:nvCxnSpPr>
          <p:spPr>
            <a:xfrm>
              <a:off x="1118634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2" name="Google Shape;372;p22"/>
            <p:cNvCxnSpPr/>
            <p:nvPr/>
          </p:nvCxnSpPr>
          <p:spPr>
            <a:xfrm>
              <a:off x="12185786" y="-1"/>
              <a:ext cx="0" cy="685800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3" name="Google Shape;373;p22"/>
            <p:cNvCxnSpPr/>
            <p:nvPr/>
          </p:nvCxnSpPr>
          <p:spPr>
            <a:xfrm>
              <a:off x="0" y="17171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4" name="Google Shape;374;p22"/>
            <p:cNvCxnSpPr/>
            <p:nvPr/>
          </p:nvCxnSpPr>
          <p:spPr>
            <a:xfrm>
              <a:off x="0" y="72890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5" name="Google Shape;375;p22"/>
            <p:cNvCxnSpPr/>
            <p:nvPr/>
          </p:nvCxnSpPr>
          <p:spPr>
            <a:xfrm>
              <a:off x="0" y="128609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6" name="Google Shape;376;p22"/>
            <p:cNvCxnSpPr/>
            <p:nvPr/>
          </p:nvCxnSpPr>
          <p:spPr>
            <a:xfrm>
              <a:off x="0" y="184328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7" name="Google Shape;377;p22"/>
            <p:cNvCxnSpPr/>
            <p:nvPr/>
          </p:nvCxnSpPr>
          <p:spPr>
            <a:xfrm>
              <a:off x="0" y="240047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8" name="Google Shape;378;p22"/>
            <p:cNvCxnSpPr/>
            <p:nvPr/>
          </p:nvCxnSpPr>
          <p:spPr>
            <a:xfrm>
              <a:off x="0" y="295766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79" name="Google Shape;379;p22"/>
            <p:cNvCxnSpPr/>
            <p:nvPr/>
          </p:nvCxnSpPr>
          <p:spPr>
            <a:xfrm>
              <a:off x="0" y="351485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80" name="Google Shape;380;p22"/>
            <p:cNvCxnSpPr/>
            <p:nvPr/>
          </p:nvCxnSpPr>
          <p:spPr>
            <a:xfrm>
              <a:off x="0" y="407204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81" name="Google Shape;381;p22"/>
            <p:cNvCxnSpPr/>
            <p:nvPr/>
          </p:nvCxnSpPr>
          <p:spPr>
            <a:xfrm>
              <a:off x="0" y="462923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82" name="Google Shape;382;p22"/>
            <p:cNvCxnSpPr/>
            <p:nvPr/>
          </p:nvCxnSpPr>
          <p:spPr>
            <a:xfrm>
              <a:off x="0" y="518642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83" name="Google Shape;383;p22"/>
            <p:cNvCxnSpPr/>
            <p:nvPr/>
          </p:nvCxnSpPr>
          <p:spPr>
            <a:xfrm>
              <a:off x="0" y="5743616"/>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84" name="Google Shape;384;p22"/>
            <p:cNvCxnSpPr/>
            <p:nvPr/>
          </p:nvCxnSpPr>
          <p:spPr>
            <a:xfrm>
              <a:off x="0" y="6857999"/>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cxnSp>
          <p:nvCxnSpPr>
            <p:cNvPr id="385" name="Google Shape;385;p22"/>
            <p:cNvCxnSpPr/>
            <p:nvPr/>
          </p:nvCxnSpPr>
          <p:spPr>
            <a:xfrm>
              <a:off x="16613" y="6248400"/>
              <a:ext cx="12192000" cy="0"/>
            </a:xfrm>
            <a:prstGeom prst="straightConnector1">
              <a:avLst/>
            </a:prstGeom>
            <a:noFill/>
            <a:ln cap="flat" cmpd="sng" w="19050">
              <a:solidFill>
                <a:schemeClr val="accent2">
                  <a:alpha val="24705"/>
                </a:schemeClr>
              </a:solidFill>
              <a:prstDash val="dot"/>
              <a:miter lim="800000"/>
              <a:headEnd len="sm" w="sm" type="none"/>
              <a:tailEnd len="sm" w="sm" type="none"/>
            </a:ln>
          </p:spPr>
        </p:cxnSp>
      </p:grpSp>
      <p:sp>
        <p:nvSpPr>
          <p:cNvPr id="386" name="Google Shape;386;p22"/>
          <p:cNvSpPr/>
          <p:nvPr/>
        </p:nvSpPr>
        <p:spPr>
          <a:xfrm>
            <a:off x="0" y="-1"/>
            <a:ext cx="12192000" cy="6858001"/>
          </a:xfrm>
          <a:prstGeom prst="rect">
            <a:avLst/>
          </a:prstGeom>
          <a:solidFill>
            <a:srgbClr val="FECDCD">
              <a:alpha val="7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7" name="Google Shape;387;p22"/>
          <p:cNvSpPr/>
          <p:nvPr/>
        </p:nvSpPr>
        <p:spPr>
          <a:xfrm rot="-2700000">
            <a:off x="5905012" y="-284145"/>
            <a:ext cx="568289" cy="568289"/>
          </a:xfrm>
          <a:prstGeom prst="rtTriangle">
            <a:avLst/>
          </a:prstGeom>
          <a:solidFill>
            <a:schemeClr val="lt1">
              <a:alpha val="1686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8" name="Google Shape;388;p22"/>
          <p:cNvSpPr txBox="1"/>
          <p:nvPr>
            <p:ph type="title"/>
          </p:nvPr>
        </p:nvSpPr>
        <p:spPr>
          <a:xfrm>
            <a:off x="1434268" y="441042"/>
            <a:ext cx="9323464" cy="1162258"/>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9" name="Google Shape;389;p22"/>
          <p:cNvSpPr txBox="1"/>
          <p:nvPr>
            <p:ph idx="1" type="body"/>
          </p:nvPr>
        </p:nvSpPr>
        <p:spPr>
          <a:xfrm>
            <a:off x="319757" y="1816398"/>
            <a:ext cx="3661357" cy="7729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2100"/>
              <a:buFont typeface="Arial"/>
              <a:buNone/>
              <a:defRPr b="1" i="0" sz="2800" u="none" cap="none" strike="noStrike">
                <a:solidFill>
                  <a:schemeClr val="accent5"/>
                </a:solidFill>
                <a:latin typeface="Arial"/>
                <a:ea typeface="Arial"/>
                <a:cs typeface="Arial"/>
                <a:sym typeface="Arial"/>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90" name="Google Shape;390;p22"/>
          <p:cNvSpPr txBox="1"/>
          <p:nvPr>
            <p:ph idx="2" type="body"/>
          </p:nvPr>
        </p:nvSpPr>
        <p:spPr>
          <a:xfrm>
            <a:off x="319280" y="2595913"/>
            <a:ext cx="3661357" cy="3119437"/>
          </a:xfrm>
          <a:prstGeom prst="rect">
            <a:avLst/>
          </a:prstGeom>
          <a:noFill/>
          <a:ln>
            <a:noFill/>
          </a:ln>
        </p:spPr>
        <p:txBody>
          <a:bodyPr anchorCtr="0" anchor="t" bIns="45700" lIns="91425" spcFirstLastPara="1" rIns="91425" wrap="square" tIns="45700">
            <a:noAutofit/>
          </a:bodyPr>
          <a:lstStyle>
            <a:lvl1pPr indent="-314325" lvl="0" marL="457200" marR="0" rtl="0" algn="l">
              <a:lnSpc>
                <a:spcPct val="100000"/>
              </a:lnSpc>
              <a:spcBef>
                <a:spcPts val="1000"/>
              </a:spcBef>
              <a:spcAft>
                <a:spcPts val="0"/>
              </a:spcAft>
              <a:buClr>
                <a:schemeClr val="dk1"/>
              </a:buClr>
              <a:buSzPts val="1350"/>
              <a:buFont typeface="Arial"/>
              <a:buAutoNum type="arabicPeriod"/>
              <a:defRPr b="0" i="0" sz="1800" u="none" cap="none" strike="noStrike">
                <a:solidFill>
                  <a:schemeClr val="dk1"/>
                </a:solidFill>
                <a:latin typeface="Avenir"/>
                <a:ea typeface="Avenir"/>
                <a:cs typeface="Avenir"/>
                <a:sym typeface="Avenir"/>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91" name="Google Shape;391;p22"/>
          <p:cNvSpPr txBox="1"/>
          <p:nvPr>
            <p:ph idx="3" type="body"/>
          </p:nvPr>
        </p:nvSpPr>
        <p:spPr>
          <a:xfrm>
            <a:off x="4251938" y="1822941"/>
            <a:ext cx="3661357" cy="7729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2100"/>
              <a:buFont typeface="Arial"/>
              <a:buNone/>
              <a:defRPr b="1" i="0" sz="2800" u="none" cap="none" strike="noStrike">
                <a:solidFill>
                  <a:schemeClr val="accent5"/>
                </a:solidFill>
                <a:latin typeface="Arial"/>
                <a:ea typeface="Arial"/>
                <a:cs typeface="Arial"/>
                <a:sym typeface="Arial"/>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92" name="Google Shape;392;p22"/>
          <p:cNvSpPr txBox="1"/>
          <p:nvPr>
            <p:ph idx="4" type="body"/>
          </p:nvPr>
        </p:nvSpPr>
        <p:spPr>
          <a:xfrm>
            <a:off x="4251461" y="2602456"/>
            <a:ext cx="3661357" cy="3119437"/>
          </a:xfrm>
          <a:prstGeom prst="rect">
            <a:avLst/>
          </a:prstGeom>
          <a:noFill/>
          <a:ln>
            <a:noFill/>
          </a:ln>
        </p:spPr>
        <p:txBody>
          <a:bodyPr anchorCtr="0" anchor="t" bIns="45700" lIns="91425" spcFirstLastPara="1" rIns="91425" wrap="square" tIns="45700">
            <a:noAutofit/>
          </a:bodyPr>
          <a:lstStyle>
            <a:lvl1pPr indent="-314325" lvl="0" marL="457200" marR="0" rtl="0" algn="l">
              <a:lnSpc>
                <a:spcPct val="100000"/>
              </a:lnSpc>
              <a:spcBef>
                <a:spcPts val="1000"/>
              </a:spcBef>
              <a:spcAft>
                <a:spcPts val="0"/>
              </a:spcAft>
              <a:buClr>
                <a:schemeClr val="dk1"/>
              </a:buClr>
              <a:buSzPts val="1350"/>
              <a:buFont typeface="Arial"/>
              <a:buAutoNum type="arabicPeriod"/>
              <a:defRPr b="0" i="0" sz="1800" u="none" cap="none" strike="noStrike">
                <a:solidFill>
                  <a:schemeClr val="dk1"/>
                </a:solidFill>
                <a:latin typeface="Avenir"/>
                <a:ea typeface="Avenir"/>
                <a:cs typeface="Avenir"/>
                <a:sym typeface="Avenir"/>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93" name="Google Shape;393;p22"/>
          <p:cNvSpPr txBox="1"/>
          <p:nvPr>
            <p:ph idx="5" type="body"/>
          </p:nvPr>
        </p:nvSpPr>
        <p:spPr>
          <a:xfrm>
            <a:off x="8183642" y="1822661"/>
            <a:ext cx="3661357" cy="7729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2100"/>
              <a:buFont typeface="Arial"/>
              <a:buNone/>
              <a:defRPr b="1" i="0" sz="2800" u="none" cap="none" strike="noStrike">
                <a:solidFill>
                  <a:schemeClr val="accent5"/>
                </a:solidFill>
                <a:latin typeface="Arial"/>
                <a:ea typeface="Arial"/>
                <a:cs typeface="Arial"/>
                <a:sym typeface="Arial"/>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94" name="Google Shape;394;p22"/>
          <p:cNvSpPr txBox="1"/>
          <p:nvPr>
            <p:ph idx="6" type="body"/>
          </p:nvPr>
        </p:nvSpPr>
        <p:spPr>
          <a:xfrm>
            <a:off x="8183165" y="2602176"/>
            <a:ext cx="3661357" cy="3119437"/>
          </a:xfrm>
          <a:prstGeom prst="rect">
            <a:avLst/>
          </a:prstGeom>
          <a:noFill/>
          <a:ln>
            <a:noFill/>
          </a:ln>
        </p:spPr>
        <p:txBody>
          <a:bodyPr anchorCtr="0" anchor="t" bIns="45700" lIns="91425" spcFirstLastPara="1" rIns="91425" wrap="square" tIns="45700">
            <a:noAutofit/>
          </a:bodyPr>
          <a:lstStyle>
            <a:lvl1pPr indent="-314325" lvl="0" marL="457200" marR="0" rtl="0" algn="l">
              <a:lnSpc>
                <a:spcPct val="100000"/>
              </a:lnSpc>
              <a:spcBef>
                <a:spcPts val="1000"/>
              </a:spcBef>
              <a:spcAft>
                <a:spcPts val="0"/>
              </a:spcAft>
              <a:buClr>
                <a:schemeClr val="dk1"/>
              </a:buClr>
              <a:buSzPts val="1350"/>
              <a:buFont typeface="Arial"/>
              <a:buAutoNum type="arabicPeriod"/>
              <a:defRPr b="0" i="0" sz="1800" u="none" cap="none" strike="noStrike">
                <a:solidFill>
                  <a:schemeClr val="dk1"/>
                </a:solidFill>
                <a:latin typeface="Avenir"/>
                <a:ea typeface="Avenir"/>
                <a:cs typeface="Avenir"/>
                <a:sym typeface="Avenir"/>
              </a:defRPr>
            </a:lvl1pPr>
            <a:lvl2pPr indent="-342900" lvl="1" marL="914400"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indent="-323850" lvl="2" marL="1371600"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indent="-314325" lvl="3" marL="18288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indent="-314325" lvl="4" marL="2286000"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95" name="Google Shape;395;p22"/>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96" name="Google Shape;396;p22"/>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97" name="Google Shape;397;p22"/>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900">
                <a:solidFill>
                  <a:schemeClr val="dk1"/>
                </a:solidFill>
                <a:latin typeface="Avenir"/>
                <a:ea typeface="Avenir"/>
                <a:cs typeface="Avenir"/>
                <a:sym typeface="Avenir"/>
              </a:defRPr>
            </a:lvl1pPr>
            <a:lvl2pPr indent="0" lvl="1" marL="0" marR="0" rtl="0" algn="ctr">
              <a:spcBef>
                <a:spcPts val="0"/>
              </a:spcBef>
              <a:buNone/>
              <a:defRPr sz="900">
                <a:solidFill>
                  <a:schemeClr val="dk1"/>
                </a:solidFill>
                <a:latin typeface="Avenir"/>
                <a:ea typeface="Avenir"/>
                <a:cs typeface="Avenir"/>
                <a:sym typeface="Avenir"/>
              </a:defRPr>
            </a:lvl2pPr>
            <a:lvl3pPr indent="0" lvl="2" marL="0" marR="0" rtl="0" algn="ctr">
              <a:spcBef>
                <a:spcPts val="0"/>
              </a:spcBef>
              <a:buNone/>
              <a:defRPr sz="900">
                <a:solidFill>
                  <a:schemeClr val="dk1"/>
                </a:solidFill>
                <a:latin typeface="Avenir"/>
                <a:ea typeface="Avenir"/>
                <a:cs typeface="Avenir"/>
                <a:sym typeface="Avenir"/>
              </a:defRPr>
            </a:lvl3pPr>
            <a:lvl4pPr indent="0" lvl="3" marL="0" marR="0" rtl="0" algn="ctr">
              <a:spcBef>
                <a:spcPts val="0"/>
              </a:spcBef>
              <a:buNone/>
              <a:defRPr sz="900">
                <a:solidFill>
                  <a:schemeClr val="dk1"/>
                </a:solidFill>
                <a:latin typeface="Avenir"/>
                <a:ea typeface="Avenir"/>
                <a:cs typeface="Avenir"/>
                <a:sym typeface="Avenir"/>
              </a:defRPr>
            </a:lvl4pPr>
            <a:lvl5pPr indent="0" lvl="4" marL="0" marR="0" rtl="0" algn="ctr">
              <a:spcBef>
                <a:spcPts val="0"/>
              </a:spcBef>
              <a:buNone/>
              <a:defRPr sz="900">
                <a:solidFill>
                  <a:schemeClr val="dk1"/>
                </a:solidFill>
                <a:latin typeface="Avenir"/>
                <a:ea typeface="Avenir"/>
                <a:cs typeface="Avenir"/>
                <a:sym typeface="Avenir"/>
              </a:defRPr>
            </a:lvl5pPr>
            <a:lvl6pPr indent="0" lvl="5" marL="0" marR="0" rtl="0" algn="ctr">
              <a:spcBef>
                <a:spcPts val="0"/>
              </a:spcBef>
              <a:buNone/>
              <a:defRPr sz="900">
                <a:solidFill>
                  <a:schemeClr val="dk1"/>
                </a:solidFill>
                <a:latin typeface="Avenir"/>
                <a:ea typeface="Avenir"/>
                <a:cs typeface="Avenir"/>
                <a:sym typeface="Avenir"/>
              </a:defRPr>
            </a:lvl6pPr>
            <a:lvl7pPr indent="0" lvl="6" marL="0" marR="0" rtl="0" algn="ctr">
              <a:spcBef>
                <a:spcPts val="0"/>
              </a:spcBef>
              <a:buNone/>
              <a:defRPr sz="900">
                <a:solidFill>
                  <a:schemeClr val="dk1"/>
                </a:solidFill>
                <a:latin typeface="Avenir"/>
                <a:ea typeface="Avenir"/>
                <a:cs typeface="Avenir"/>
                <a:sym typeface="Avenir"/>
              </a:defRPr>
            </a:lvl7pPr>
            <a:lvl8pPr indent="0" lvl="7" marL="0" marR="0" rtl="0" algn="ctr">
              <a:spcBef>
                <a:spcPts val="0"/>
              </a:spcBef>
              <a:buNone/>
              <a:defRPr sz="900">
                <a:solidFill>
                  <a:schemeClr val="dk1"/>
                </a:solidFill>
                <a:latin typeface="Avenir"/>
                <a:ea typeface="Avenir"/>
                <a:cs typeface="Avenir"/>
                <a:sym typeface="Avenir"/>
              </a:defRPr>
            </a:lvl8pPr>
            <a:lvl9pPr indent="0" lvl="8" marL="0" marR="0" rtl="0" algn="ctr">
              <a:spcBef>
                <a:spcPts val="0"/>
              </a:spcBef>
              <a:buNone/>
              <a:defRPr sz="900">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14" name="Shape 14"/>
        <p:cNvGrpSpPr/>
        <p:nvPr/>
      </p:nvGrpSpPr>
      <p:grpSpPr>
        <a:xfrm>
          <a:off x="0" y="0"/>
          <a:ext cx="0" cy="0"/>
          <a:chOff x="0" y="0"/>
          <a:chExt cx="0" cy="0"/>
        </a:xfrm>
      </p:grpSpPr>
      <p:sp>
        <p:nvSpPr>
          <p:cNvPr id="15" name="Google Shape;15;p1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 name="Google Shape;16;p12"/>
          <p:cNvSpPr/>
          <p:nvPr/>
        </p:nvSpPr>
        <p:spPr>
          <a:xfrm>
            <a:off x="0" y="0"/>
            <a:ext cx="12188952" cy="6858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 name="Google Shape;17;p12"/>
          <p:cNvSpPr/>
          <p:nvPr/>
        </p:nvSpPr>
        <p:spPr>
          <a:xfrm rot="-8100000">
            <a:off x="-284145" y="1559143"/>
            <a:ext cx="568289" cy="568289"/>
          </a:xfrm>
          <a:prstGeom prst="rtTriangle">
            <a:avLst/>
          </a:prstGeom>
          <a:solidFill>
            <a:srgbClr val="1101AE">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 name="Google Shape;18;p12"/>
          <p:cNvSpPr/>
          <p:nvPr/>
        </p:nvSpPr>
        <p:spPr>
          <a:xfrm rot="5400000">
            <a:off x="7455724" y="2105114"/>
            <a:ext cx="6858000" cy="2647778"/>
          </a:xfrm>
          <a:prstGeom prst="flowChartDocument">
            <a:avLst/>
          </a:prstGeom>
          <a:solidFill>
            <a:srgbClr val="1101AE">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grpSp>
        <p:nvGrpSpPr>
          <p:cNvPr id="19" name="Google Shape;19;p12"/>
          <p:cNvGrpSpPr/>
          <p:nvPr/>
        </p:nvGrpSpPr>
        <p:grpSpPr>
          <a:xfrm>
            <a:off x="0" y="0"/>
            <a:ext cx="12214827" cy="6858000"/>
            <a:chOff x="-6214" y="-1"/>
            <a:chExt cx="12214827" cy="6858000"/>
          </a:xfrm>
        </p:grpSpPr>
        <p:cxnSp>
          <p:nvCxnSpPr>
            <p:cNvPr id="20" name="Google Shape;20;p12"/>
            <p:cNvCxnSpPr/>
            <p:nvPr/>
          </p:nvCxnSpPr>
          <p:spPr>
            <a:xfrm>
              <a:off x="-6214" y="6686283"/>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21" name="Google Shape;21;p12"/>
            <p:cNvCxnSpPr/>
            <p:nvPr/>
          </p:nvCxnSpPr>
          <p:spPr>
            <a:xfrm>
              <a:off x="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22" name="Google Shape;22;p12"/>
            <p:cNvCxnSpPr/>
            <p:nvPr/>
          </p:nvCxnSpPr>
          <p:spPr>
            <a:xfrm>
              <a:off x="1199325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23" name="Google Shape;23;p12"/>
            <p:cNvCxnSpPr/>
            <p:nvPr/>
          </p:nvCxnSpPr>
          <p:spPr>
            <a:xfrm>
              <a:off x="19252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24" name="Google Shape;24;p12"/>
            <p:cNvCxnSpPr/>
            <p:nvPr/>
          </p:nvCxnSpPr>
          <p:spPr>
            <a:xfrm>
              <a:off x="119196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25" name="Google Shape;25;p12"/>
            <p:cNvCxnSpPr/>
            <p:nvPr/>
          </p:nvCxnSpPr>
          <p:spPr>
            <a:xfrm>
              <a:off x="219140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26" name="Google Shape;26;p12"/>
            <p:cNvCxnSpPr/>
            <p:nvPr/>
          </p:nvCxnSpPr>
          <p:spPr>
            <a:xfrm>
              <a:off x="319084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27" name="Google Shape;27;p12"/>
            <p:cNvCxnSpPr/>
            <p:nvPr/>
          </p:nvCxnSpPr>
          <p:spPr>
            <a:xfrm>
              <a:off x="419028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28" name="Google Shape;28;p12"/>
            <p:cNvCxnSpPr/>
            <p:nvPr/>
          </p:nvCxnSpPr>
          <p:spPr>
            <a:xfrm>
              <a:off x="518971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29" name="Google Shape;29;p12"/>
            <p:cNvCxnSpPr/>
            <p:nvPr/>
          </p:nvCxnSpPr>
          <p:spPr>
            <a:xfrm>
              <a:off x="618915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0" name="Google Shape;30;p12"/>
            <p:cNvCxnSpPr/>
            <p:nvPr/>
          </p:nvCxnSpPr>
          <p:spPr>
            <a:xfrm>
              <a:off x="718859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1" name="Google Shape;31;p12"/>
            <p:cNvCxnSpPr/>
            <p:nvPr/>
          </p:nvCxnSpPr>
          <p:spPr>
            <a:xfrm>
              <a:off x="818803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2" name="Google Shape;32;p12"/>
            <p:cNvCxnSpPr/>
            <p:nvPr/>
          </p:nvCxnSpPr>
          <p:spPr>
            <a:xfrm>
              <a:off x="918747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3" name="Google Shape;33;p12"/>
            <p:cNvCxnSpPr/>
            <p:nvPr/>
          </p:nvCxnSpPr>
          <p:spPr>
            <a:xfrm>
              <a:off x="1018690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4" name="Google Shape;34;p12"/>
            <p:cNvCxnSpPr/>
            <p:nvPr/>
          </p:nvCxnSpPr>
          <p:spPr>
            <a:xfrm>
              <a:off x="1118634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5" name="Google Shape;35;p12"/>
            <p:cNvCxnSpPr/>
            <p:nvPr/>
          </p:nvCxnSpPr>
          <p:spPr>
            <a:xfrm>
              <a:off x="1218578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6" name="Google Shape;36;p12"/>
            <p:cNvCxnSpPr/>
            <p:nvPr/>
          </p:nvCxnSpPr>
          <p:spPr>
            <a:xfrm>
              <a:off x="0" y="1717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7" name="Google Shape;37;p12"/>
            <p:cNvCxnSpPr/>
            <p:nvPr/>
          </p:nvCxnSpPr>
          <p:spPr>
            <a:xfrm>
              <a:off x="0" y="72890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8" name="Google Shape;38;p12"/>
            <p:cNvCxnSpPr/>
            <p:nvPr/>
          </p:nvCxnSpPr>
          <p:spPr>
            <a:xfrm>
              <a:off x="0" y="128609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39" name="Google Shape;39;p12"/>
            <p:cNvCxnSpPr/>
            <p:nvPr/>
          </p:nvCxnSpPr>
          <p:spPr>
            <a:xfrm>
              <a:off x="0" y="184328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40" name="Google Shape;40;p12"/>
            <p:cNvCxnSpPr/>
            <p:nvPr/>
          </p:nvCxnSpPr>
          <p:spPr>
            <a:xfrm>
              <a:off x="0" y="240047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41" name="Google Shape;41;p12"/>
            <p:cNvCxnSpPr/>
            <p:nvPr/>
          </p:nvCxnSpPr>
          <p:spPr>
            <a:xfrm>
              <a:off x="0" y="295766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42" name="Google Shape;42;p12"/>
            <p:cNvCxnSpPr/>
            <p:nvPr/>
          </p:nvCxnSpPr>
          <p:spPr>
            <a:xfrm>
              <a:off x="0" y="351485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43" name="Google Shape;43;p12"/>
            <p:cNvCxnSpPr/>
            <p:nvPr/>
          </p:nvCxnSpPr>
          <p:spPr>
            <a:xfrm>
              <a:off x="0" y="407204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44" name="Google Shape;44;p12"/>
            <p:cNvCxnSpPr/>
            <p:nvPr/>
          </p:nvCxnSpPr>
          <p:spPr>
            <a:xfrm>
              <a:off x="0" y="462923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45" name="Google Shape;45;p12"/>
            <p:cNvCxnSpPr/>
            <p:nvPr/>
          </p:nvCxnSpPr>
          <p:spPr>
            <a:xfrm>
              <a:off x="0" y="518642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46" name="Google Shape;46;p12"/>
            <p:cNvCxnSpPr/>
            <p:nvPr/>
          </p:nvCxnSpPr>
          <p:spPr>
            <a:xfrm>
              <a:off x="0" y="57436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47" name="Google Shape;47;p12"/>
            <p:cNvCxnSpPr/>
            <p:nvPr/>
          </p:nvCxnSpPr>
          <p:spPr>
            <a:xfrm>
              <a:off x="0" y="6857999"/>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48" name="Google Shape;48;p12"/>
            <p:cNvCxnSpPr/>
            <p:nvPr/>
          </p:nvCxnSpPr>
          <p:spPr>
            <a:xfrm>
              <a:off x="16613" y="6248400"/>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grpSp>
      <p:sp>
        <p:nvSpPr>
          <p:cNvPr id="49" name="Google Shape;49;p12"/>
          <p:cNvSpPr txBox="1"/>
          <p:nvPr>
            <p:ph type="title"/>
          </p:nvPr>
        </p:nvSpPr>
        <p:spPr>
          <a:xfrm>
            <a:off x="457200" y="725467"/>
            <a:ext cx="5410197" cy="198217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rgbClr val="FFFFFF"/>
              </a:buClr>
              <a:buSzPts val="4400"/>
              <a:buFont typeface="Arial"/>
              <a:buNone/>
              <a:defRPr b="0" i="0" sz="44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12"/>
          <p:cNvSpPr txBox="1"/>
          <p:nvPr>
            <p:ph idx="1" type="body"/>
          </p:nvPr>
        </p:nvSpPr>
        <p:spPr>
          <a:xfrm>
            <a:off x="453104" y="2957665"/>
            <a:ext cx="5543524" cy="335873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1000"/>
              </a:spcBef>
              <a:spcAft>
                <a:spcPts val="0"/>
              </a:spcAft>
              <a:buClr>
                <a:schemeClr val="lt1"/>
              </a:buClr>
              <a:buSzPts val="1350"/>
              <a:buFont typeface="Arial"/>
              <a:buNone/>
              <a:defRPr b="0" i="0" sz="1800" u="none" cap="none" strike="noStrike">
                <a:solidFill>
                  <a:schemeClr val="lt1"/>
                </a:solidFill>
                <a:latin typeface="Avenir"/>
                <a:ea typeface="Avenir"/>
                <a:cs typeface="Avenir"/>
                <a:sym typeface="Avenir"/>
              </a:defRPr>
            </a:lvl1pPr>
            <a:lvl2pPr indent="-228600" lvl="1" marL="914400" marR="0" rtl="0" algn="l">
              <a:lnSpc>
                <a:spcPct val="110000"/>
              </a:lnSpc>
              <a:spcBef>
                <a:spcPts val="500"/>
              </a:spcBef>
              <a:spcAft>
                <a:spcPts val="0"/>
              </a:spcAft>
              <a:buClr>
                <a:schemeClr val="lt1"/>
              </a:buClr>
              <a:buSzPts val="1800"/>
              <a:buFont typeface="Arial"/>
              <a:buNone/>
              <a:defRPr b="0" i="0" sz="2400" u="none" cap="none" strike="noStrike">
                <a:solidFill>
                  <a:schemeClr val="dk2"/>
                </a:solidFill>
                <a:latin typeface="Avenir"/>
                <a:ea typeface="Avenir"/>
                <a:cs typeface="Avenir"/>
                <a:sym typeface="Avenir"/>
              </a:defRPr>
            </a:lvl2pPr>
            <a:lvl3pPr indent="-228600" lvl="2" marL="1371600" marR="0" rtl="0" algn="l">
              <a:lnSpc>
                <a:spcPct val="110000"/>
              </a:lnSpc>
              <a:spcBef>
                <a:spcPts val="500"/>
              </a:spcBef>
              <a:spcAft>
                <a:spcPts val="0"/>
              </a:spcAft>
              <a:buClr>
                <a:schemeClr val="lt1"/>
              </a:buClr>
              <a:buSzPts val="1800"/>
              <a:buFont typeface="Arial"/>
              <a:buNone/>
              <a:defRPr b="0" i="0" sz="2400" u="none" cap="none" strike="noStrike">
                <a:solidFill>
                  <a:schemeClr val="dk2"/>
                </a:solidFill>
                <a:latin typeface="Avenir"/>
                <a:ea typeface="Avenir"/>
                <a:cs typeface="Avenir"/>
                <a:sym typeface="Avenir"/>
              </a:defRPr>
            </a:lvl3pPr>
            <a:lvl4pPr indent="-228600" lvl="3" marL="1828800" marR="0" rtl="0" algn="l">
              <a:lnSpc>
                <a:spcPct val="110000"/>
              </a:lnSpc>
              <a:spcBef>
                <a:spcPts val="500"/>
              </a:spcBef>
              <a:spcAft>
                <a:spcPts val="0"/>
              </a:spcAft>
              <a:buClr>
                <a:schemeClr val="lt1"/>
              </a:buClr>
              <a:buSzPts val="1800"/>
              <a:buFont typeface="Arial"/>
              <a:buNone/>
              <a:defRPr b="0" i="0" sz="2400" u="none" cap="none" strike="noStrike">
                <a:solidFill>
                  <a:schemeClr val="dk2"/>
                </a:solidFill>
                <a:latin typeface="Avenir"/>
                <a:ea typeface="Avenir"/>
                <a:cs typeface="Avenir"/>
                <a:sym typeface="Avenir"/>
              </a:defRPr>
            </a:lvl4pPr>
            <a:lvl5pPr indent="-228600" lvl="4" marL="2286000" marR="0" rtl="0" algn="l">
              <a:lnSpc>
                <a:spcPct val="110000"/>
              </a:lnSpc>
              <a:spcBef>
                <a:spcPts val="500"/>
              </a:spcBef>
              <a:spcAft>
                <a:spcPts val="0"/>
              </a:spcAft>
              <a:buClr>
                <a:schemeClr val="lt1"/>
              </a:buClr>
              <a:buSzPts val="1800"/>
              <a:buFont typeface="Arial"/>
              <a:buNone/>
              <a:defRPr b="0" i="0" sz="2400" u="none" cap="none" strike="noStrike">
                <a:solidFill>
                  <a:schemeClr val="dk2"/>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51" name="Google Shape;51;p12"/>
          <p:cNvSpPr/>
          <p:nvPr>
            <p:ph idx="2" type="pic"/>
          </p:nvPr>
        </p:nvSpPr>
        <p:spPr>
          <a:xfrm>
            <a:off x="6619875" y="725487"/>
            <a:ext cx="5388490" cy="5519467"/>
          </a:xfrm>
          <a:prstGeom prst="rect">
            <a:avLst/>
          </a:prstGeom>
          <a:noFill/>
          <a:ln>
            <a:noFill/>
          </a:ln>
        </p:spPr>
      </p:sp>
      <p:sp>
        <p:nvSpPr>
          <p:cNvPr id="52" name="Google Shape;52;p12"/>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53" name="Google Shape;53;p12"/>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54" name="Google Shape;54;p12"/>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900" u="none" cap="none" strike="noStrike">
                <a:solidFill>
                  <a:schemeClr val="lt1"/>
                </a:solidFill>
                <a:latin typeface="Avenir"/>
                <a:ea typeface="Avenir"/>
                <a:cs typeface="Avenir"/>
                <a:sym typeface="Avenir"/>
              </a:defRPr>
            </a:lvl1pPr>
            <a:lvl2pPr indent="0" lvl="1" marL="0" marR="0" rtl="0" algn="ctr">
              <a:spcBef>
                <a:spcPts val="0"/>
              </a:spcBef>
              <a:buNone/>
              <a:defRPr b="0" i="0" sz="900" u="none" cap="none" strike="noStrike">
                <a:solidFill>
                  <a:schemeClr val="lt1"/>
                </a:solidFill>
                <a:latin typeface="Avenir"/>
                <a:ea typeface="Avenir"/>
                <a:cs typeface="Avenir"/>
                <a:sym typeface="Avenir"/>
              </a:defRPr>
            </a:lvl2pPr>
            <a:lvl3pPr indent="0" lvl="2" marL="0" marR="0" rtl="0" algn="ctr">
              <a:spcBef>
                <a:spcPts val="0"/>
              </a:spcBef>
              <a:buNone/>
              <a:defRPr b="0" i="0" sz="900" u="none" cap="none" strike="noStrike">
                <a:solidFill>
                  <a:schemeClr val="lt1"/>
                </a:solidFill>
                <a:latin typeface="Avenir"/>
                <a:ea typeface="Avenir"/>
                <a:cs typeface="Avenir"/>
                <a:sym typeface="Avenir"/>
              </a:defRPr>
            </a:lvl3pPr>
            <a:lvl4pPr indent="0" lvl="3" marL="0" marR="0" rtl="0" algn="ctr">
              <a:spcBef>
                <a:spcPts val="0"/>
              </a:spcBef>
              <a:buNone/>
              <a:defRPr b="0" i="0" sz="900" u="none" cap="none" strike="noStrike">
                <a:solidFill>
                  <a:schemeClr val="lt1"/>
                </a:solidFill>
                <a:latin typeface="Avenir"/>
                <a:ea typeface="Avenir"/>
                <a:cs typeface="Avenir"/>
                <a:sym typeface="Avenir"/>
              </a:defRPr>
            </a:lvl4pPr>
            <a:lvl5pPr indent="0" lvl="4" marL="0" marR="0" rtl="0" algn="ctr">
              <a:spcBef>
                <a:spcPts val="0"/>
              </a:spcBef>
              <a:buNone/>
              <a:defRPr b="0" i="0" sz="900" u="none" cap="none" strike="noStrike">
                <a:solidFill>
                  <a:schemeClr val="lt1"/>
                </a:solidFill>
                <a:latin typeface="Avenir"/>
                <a:ea typeface="Avenir"/>
                <a:cs typeface="Avenir"/>
                <a:sym typeface="Avenir"/>
              </a:defRPr>
            </a:lvl5pPr>
            <a:lvl6pPr indent="0" lvl="5" marL="0" marR="0" rtl="0" algn="ctr">
              <a:spcBef>
                <a:spcPts val="0"/>
              </a:spcBef>
              <a:buNone/>
              <a:defRPr b="0" i="0" sz="900" u="none" cap="none" strike="noStrike">
                <a:solidFill>
                  <a:schemeClr val="lt1"/>
                </a:solidFill>
                <a:latin typeface="Avenir"/>
                <a:ea typeface="Avenir"/>
                <a:cs typeface="Avenir"/>
                <a:sym typeface="Avenir"/>
              </a:defRPr>
            </a:lvl6pPr>
            <a:lvl7pPr indent="0" lvl="6" marL="0" marR="0" rtl="0" algn="ctr">
              <a:spcBef>
                <a:spcPts val="0"/>
              </a:spcBef>
              <a:buNone/>
              <a:defRPr b="0" i="0" sz="900" u="none" cap="none" strike="noStrike">
                <a:solidFill>
                  <a:schemeClr val="lt1"/>
                </a:solidFill>
                <a:latin typeface="Avenir"/>
                <a:ea typeface="Avenir"/>
                <a:cs typeface="Avenir"/>
                <a:sym typeface="Avenir"/>
              </a:defRPr>
            </a:lvl7pPr>
            <a:lvl8pPr indent="0" lvl="7" marL="0" marR="0" rtl="0" algn="ctr">
              <a:spcBef>
                <a:spcPts val="0"/>
              </a:spcBef>
              <a:buNone/>
              <a:defRPr b="0" i="0" sz="900" u="none" cap="none" strike="noStrike">
                <a:solidFill>
                  <a:schemeClr val="lt1"/>
                </a:solidFill>
                <a:latin typeface="Avenir"/>
                <a:ea typeface="Avenir"/>
                <a:cs typeface="Avenir"/>
                <a:sym typeface="Avenir"/>
              </a:defRPr>
            </a:lvl8pPr>
            <a:lvl9pPr indent="0" lvl="8" marL="0" marR="0" rtl="0" algn="ctr">
              <a:spcBef>
                <a:spcPts val="0"/>
              </a:spcBef>
              <a:buNone/>
              <a:defRPr b="0"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55" name="Shape 55"/>
        <p:cNvGrpSpPr/>
        <p:nvPr/>
      </p:nvGrpSpPr>
      <p:grpSpPr>
        <a:xfrm>
          <a:off x="0" y="0"/>
          <a:ext cx="0" cy="0"/>
          <a:chOff x="0" y="0"/>
          <a:chExt cx="0" cy="0"/>
        </a:xfrm>
      </p:grpSpPr>
      <p:sp>
        <p:nvSpPr>
          <p:cNvPr id="56" name="Google Shape;56;p13"/>
          <p:cNvSpPr txBox="1"/>
          <p:nvPr>
            <p:ph type="ctrTitle"/>
          </p:nvPr>
        </p:nvSpPr>
        <p:spPr>
          <a:xfrm>
            <a:off x="-9890" y="1"/>
            <a:ext cx="6168182" cy="6858000"/>
          </a:xfrm>
          <a:prstGeom prst="rect">
            <a:avLst/>
          </a:prstGeom>
          <a:solidFill>
            <a:schemeClr val="accent5"/>
          </a:solidFill>
          <a:ln>
            <a:noFill/>
          </a:ln>
        </p:spPr>
        <p:txBody>
          <a:bodyPr anchorCtr="0" anchor="t" bIns="45700" lIns="640075" spcFirstLastPara="1" rIns="91425" wrap="square" tIns="777225">
            <a:noAutofit/>
          </a:bodyPr>
          <a:lstStyle>
            <a:lvl1pPr lvl="0" marR="0" rtl="0" algn="l">
              <a:lnSpc>
                <a:spcPct val="90000"/>
              </a:lnSpc>
              <a:spcBef>
                <a:spcPts val="0"/>
              </a:spcBef>
              <a:spcAft>
                <a:spcPts val="0"/>
              </a:spcAft>
              <a:buClr>
                <a:srgbClr val="FFFFFF"/>
              </a:buClr>
              <a:buSzPts val="4400"/>
              <a:buFont typeface="Arial"/>
              <a:buNone/>
              <a:defRPr b="0" i="0" sz="44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13"/>
          <p:cNvSpPr/>
          <p:nvPr>
            <p:ph idx="2" type="pic"/>
          </p:nvPr>
        </p:nvSpPr>
        <p:spPr>
          <a:xfrm>
            <a:off x="4657725" y="0"/>
            <a:ext cx="7534275" cy="6857999"/>
          </a:xfrm>
          <a:prstGeom prst="rect">
            <a:avLst/>
          </a:prstGeom>
          <a:noFill/>
          <a:ln>
            <a:noFill/>
          </a:ln>
        </p:spPr>
      </p:sp>
      <p:sp>
        <p:nvSpPr>
          <p:cNvPr id="58" name="Google Shape;58;p13"/>
          <p:cNvSpPr txBox="1"/>
          <p:nvPr>
            <p:ph idx="1" type="subTitle"/>
          </p:nvPr>
        </p:nvSpPr>
        <p:spPr>
          <a:xfrm>
            <a:off x="537410" y="4072044"/>
            <a:ext cx="4567990" cy="149537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lt1"/>
              </a:buClr>
              <a:buSzPts val="2100"/>
              <a:buFont typeface="Arial"/>
              <a:buNone/>
              <a:defRPr b="0" i="0" sz="2800" u="none" cap="none" strike="noStrike">
                <a:solidFill>
                  <a:srgbClr val="FFFFFF"/>
                </a:solidFill>
                <a:latin typeface="Avenir"/>
                <a:ea typeface="Avenir"/>
                <a:cs typeface="Avenir"/>
                <a:sym typeface="Avenir"/>
              </a:defRPr>
            </a:lvl1pPr>
            <a:lvl2pPr lvl="1"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lvl="2"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lvl="3"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lvl="4"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9" name="Shape 59"/>
        <p:cNvGrpSpPr/>
        <p:nvPr/>
      </p:nvGrpSpPr>
      <p:grpSpPr>
        <a:xfrm>
          <a:off x="0" y="0"/>
          <a:ext cx="0" cy="0"/>
          <a:chOff x="0" y="0"/>
          <a:chExt cx="0" cy="0"/>
        </a:xfrm>
      </p:grpSpPr>
      <p:sp>
        <p:nvSpPr>
          <p:cNvPr id="60" name="Google Shape;60;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 name="Google Shape;61;p14"/>
          <p:cNvSpPr/>
          <p:nvPr>
            <p:ph idx="2" type="pic"/>
          </p:nvPr>
        </p:nvSpPr>
        <p:spPr>
          <a:xfrm>
            <a:off x="0" y="0"/>
            <a:ext cx="12192000" cy="6858000"/>
          </a:xfrm>
          <a:prstGeom prst="rect">
            <a:avLst/>
          </a:prstGeom>
          <a:noFill/>
          <a:ln>
            <a:noFill/>
          </a:ln>
        </p:spPr>
      </p:sp>
      <p:sp>
        <p:nvSpPr>
          <p:cNvPr id="62" name="Google Shape;62;p14"/>
          <p:cNvSpPr txBox="1"/>
          <p:nvPr>
            <p:ph type="ctrTitle"/>
          </p:nvPr>
        </p:nvSpPr>
        <p:spPr>
          <a:xfrm>
            <a:off x="12192" y="-1"/>
            <a:ext cx="12167616" cy="3278531"/>
          </a:xfrm>
          <a:prstGeom prst="rect">
            <a:avLst/>
          </a:prstGeom>
          <a:solidFill>
            <a:schemeClr val="accent5">
              <a:alpha val="60000"/>
            </a:schemeClr>
          </a:solidFill>
          <a:ln>
            <a:noFill/>
          </a:ln>
        </p:spPr>
        <p:txBody>
          <a:bodyPr anchorCtr="0" anchor="t" bIns="45700" lIns="1600200" spcFirstLastPara="1" rIns="731500" wrap="square" tIns="731500">
            <a:noAutofit/>
          </a:bodyPr>
          <a:lstStyle>
            <a:lvl1pPr lvl="0" marR="0" rtl="0" algn="l">
              <a:lnSpc>
                <a:spcPct val="90000"/>
              </a:lnSpc>
              <a:spcBef>
                <a:spcPts val="0"/>
              </a:spcBef>
              <a:spcAft>
                <a:spcPts val="0"/>
              </a:spcAft>
              <a:buClr>
                <a:srgbClr val="FFFFFF"/>
              </a:buClr>
              <a:buSzPts val="4400"/>
              <a:buFont typeface="Arial"/>
              <a:buNone/>
              <a:defRPr b="0" i="0" sz="44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4"/>
          <p:cNvSpPr txBox="1"/>
          <p:nvPr>
            <p:ph idx="1" type="subTitle"/>
          </p:nvPr>
        </p:nvSpPr>
        <p:spPr>
          <a:xfrm>
            <a:off x="1571625" y="2057400"/>
            <a:ext cx="9144000" cy="69788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lt1"/>
              </a:buClr>
              <a:buSzPts val="2400"/>
              <a:buFont typeface="Arial"/>
              <a:buNone/>
              <a:defRPr b="0" i="0" sz="3200" u="none" cap="none" strike="noStrike">
                <a:solidFill>
                  <a:srgbClr val="FFFFFF"/>
                </a:solidFill>
                <a:latin typeface="Avenir"/>
                <a:ea typeface="Avenir"/>
                <a:cs typeface="Avenir"/>
                <a:sym typeface="Avenir"/>
              </a:defRPr>
            </a:lvl1pPr>
            <a:lvl2pPr lvl="1"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lvl="2"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lvl="3"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lvl="4"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64" name="Google Shape;64;p14"/>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65" name="Google Shape;65;p14"/>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66" name="Google Shape;66;p14"/>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900">
                <a:solidFill>
                  <a:schemeClr val="dk1"/>
                </a:solidFill>
                <a:latin typeface="Avenir"/>
                <a:ea typeface="Avenir"/>
                <a:cs typeface="Avenir"/>
                <a:sym typeface="Avenir"/>
              </a:defRPr>
            </a:lvl1pPr>
            <a:lvl2pPr indent="0" lvl="1" marL="0" marR="0" rtl="0" algn="ctr">
              <a:spcBef>
                <a:spcPts val="0"/>
              </a:spcBef>
              <a:buNone/>
              <a:defRPr sz="900">
                <a:solidFill>
                  <a:schemeClr val="dk1"/>
                </a:solidFill>
                <a:latin typeface="Avenir"/>
                <a:ea typeface="Avenir"/>
                <a:cs typeface="Avenir"/>
                <a:sym typeface="Avenir"/>
              </a:defRPr>
            </a:lvl2pPr>
            <a:lvl3pPr indent="0" lvl="2" marL="0" marR="0" rtl="0" algn="ctr">
              <a:spcBef>
                <a:spcPts val="0"/>
              </a:spcBef>
              <a:buNone/>
              <a:defRPr sz="900">
                <a:solidFill>
                  <a:schemeClr val="dk1"/>
                </a:solidFill>
                <a:latin typeface="Avenir"/>
                <a:ea typeface="Avenir"/>
                <a:cs typeface="Avenir"/>
                <a:sym typeface="Avenir"/>
              </a:defRPr>
            </a:lvl3pPr>
            <a:lvl4pPr indent="0" lvl="3" marL="0" marR="0" rtl="0" algn="ctr">
              <a:spcBef>
                <a:spcPts val="0"/>
              </a:spcBef>
              <a:buNone/>
              <a:defRPr sz="900">
                <a:solidFill>
                  <a:schemeClr val="dk1"/>
                </a:solidFill>
                <a:latin typeface="Avenir"/>
                <a:ea typeface="Avenir"/>
                <a:cs typeface="Avenir"/>
                <a:sym typeface="Avenir"/>
              </a:defRPr>
            </a:lvl4pPr>
            <a:lvl5pPr indent="0" lvl="4" marL="0" marR="0" rtl="0" algn="ctr">
              <a:spcBef>
                <a:spcPts val="0"/>
              </a:spcBef>
              <a:buNone/>
              <a:defRPr sz="900">
                <a:solidFill>
                  <a:schemeClr val="dk1"/>
                </a:solidFill>
                <a:latin typeface="Avenir"/>
                <a:ea typeface="Avenir"/>
                <a:cs typeface="Avenir"/>
                <a:sym typeface="Avenir"/>
              </a:defRPr>
            </a:lvl5pPr>
            <a:lvl6pPr indent="0" lvl="5" marL="0" marR="0" rtl="0" algn="ctr">
              <a:spcBef>
                <a:spcPts val="0"/>
              </a:spcBef>
              <a:buNone/>
              <a:defRPr sz="900">
                <a:solidFill>
                  <a:schemeClr val="dk1"/>
                </a:solidFill>
                <a:latin typeface="Avenir"/>
                <a:ea typeface="Avenir"/>
                <a:cs typeface="Avenir"/>
                <a:sym typeface="Avenir"/>
              </a:defRPr>
            </a:lvl6pPr>
            <a:lvl7pPr indent="0" lvl="6" marL="0" marR="0" rtl="0" algn="ctr">
              <a:spcBef>
                <a:spcPts val="0"/>
              </a:spcBef>
              <a:buNone/>
              <a:defRPr sz="900">
                <a:solidFill>
                  <a:schemeClr val="dk1"/>
                </a:solidFill>
                <a:latin typeface="Avenir"/>
                <a:ea typeface="Avenir"/>
                <a:cs typeface="Avenir"/>
                <a:sym typeface="Avenir"/>
              </a:defRPr>
            </a:lvl7pPr>
            <a:lvl8pPr indent="0" lvl="7" marL="0" marR="0" rtl="0" algn="ctr">
              <a:spcBef>
                <a:spcPts val="0"/>
              </a:spcBef>
              <a:buNone/>
              <a:defRPr sz="900">
                <a:solidFill>
                  <a:schemeClr val="dk1"/>
                </a:solidFill>
                <a:latin typeface="Avenir"/>
                <a:ea typeface="Avenir"/>
                <a:cs typeface="Avenir"/>
                <a:sym typeface="Avenir"/>
              </a:defRPr>
            </a:lvl8pPr>
            <a:lvl9pPr indent="0" lvl="8" marL="0" marR="0" rtl="0" algn="ctr">
              <a:spcBef>
                <a:spcPts val="0"/>
              </a:spcBef>
              <a:buNone/>
              <a:defRPr sz="900">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67" name="Shape 67"/>
        <p:cNvGrpSpPr/>
        <p:nvPr/>
      </p:nvGrpSpPr>
      <p:grpSpPr>
        <a:xfrm>
          <a:off x="0" y="0"/>
          <a:ext cx="0" cy="0"/>
          <a:chOff x="0" y="0"/>
          <a:chExt cx="0" cy="0"/>
        </a:xfrm>
      </p:grpSpPr>
      <p:sp>
        <p:nvSpPr>
          <p:cNvPr id="68" name="Google Shape;68;p15"/>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9" name="Google Shape;69;p15"/>
          <p:cNvSpPr/>
          <p:nvPr/>
        </p:nvSpPr>
        <p:spPr>
          <a:xfrm>
            <a:off x="0" y="0"/>
            <a:ext cx="12208613"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Avenir"/>
              <a:ea typeface="Avenir"/>
              <a:cs typeface="Avenir"/>
              <a:sym typeface="Avenir"/>
            </a:endParaRPr>
          </a:p>
        </p:txBody>
      </p:sp>
      <p:sp>
        <p:nvSpPr>
          <p:cNvPr id="70" name="Google Shape;70;p15"/>
          <p:cNvSpPr/>
          <p:nvPr/>
        </p:nvSpPr>
        <p:spPr>
          <a:xfrm rot="-2700000">
            <a:off x="5901199" y="-284145"/>
            <a:ext cx="568289" cy="568289"/>
          </a:xfrm>
          <a:prstGeom prst="rtTriangle">
            <a:avLst/>
          </a:prstGeom>
          <a:solidFill>
            <a:schemeClr val="lt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1" name="Google Shape;71;p15"/>
          <p:cNvGrpSpPr/>
          <p:nvPr/>
        </p:nvGrpSpPr>
        <p:grpSpPr>
          <a:xfrm>
            <a:off x="0" y="-1"/>
            <a:ext cx="12214827" cy="6858000"/>
            <a:chOff x="-6214" y="-1"/>
            <a:chExt cx="12214827" cy="6858000"/>
          </a:xfrm>
        </p:grpSpPr>
        <p:cxnSp>
          <p:nvCxnSpPr>
            <p:cNvPr id="72" name="Google Shape;72;p15"/>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3" name="Google Shape;73;p15"/>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 name="Google Shape;74;p15"/>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 name="Google Shape;75;p15"/>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6" name="Google Shape;76;p15"/>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7" name="Google Shape;77;p15"/>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8" name="Google Shape;78;p15"/>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9" name="Google Shape;79;p15"/>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0" name="Google Shape;80;p15"/>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1" name="Google Shape;81;p15"/>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2" name="Google Shape;82;p15"/>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 name="Google Shape;83;p15"/>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 name="Google Shape;84;p15"/>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5" name="Google Shape;85;p15"/>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 name="Google Shape;86;p15"/>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 name="Google Shape;87;p15"/>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8" name="Google Shape;88;p15"/>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 name="Google Shape;89;p15"/>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 name="Google Shape;90;p15"/>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1" name="Google Shape;91;p15"/>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2" name="Google Shape;92;p15"/>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3" name="Google Shape;93;p15"/>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4" name="Google Shape;94;p15"/>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5" name="Google Shape;95;p15"/>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6" name="Google Shape;96;p15"/>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7" name="Google Shape;97;p15"/>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8" name="Google Shape;98;p15"/>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9" name="Google Shape;99;p15"/>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100" name="Google Shape;100;p15"/>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101" name="Google Shape;101;p15"/>
          <p:cNvSpPr/>
          <p:nvPr/>
        </p:nvSpPr>
        <p:spPr>
          <a:xfrm>
            <a:off x="198742" y="1839842"/>
            <a:ext cx="11791142" cy="440510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2" name="Google Shape;102;p15"/>
          <p:cNvSpPr txBox="1"/>
          <p:nvPr>
            <p:ph type="title"/>
          </p:nvPr>
        </p:nvSpPr>
        <p:spPr>
          <a:xfrm>
            <a:off x="304804" y="339991"/>
            <a:ext cx="11502142" cy="149985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3" name="Google Shape;103;p15"/>
          <p:cNvSpPr txBox="1"/>
          <p:nvPr>
            <p:ph idx="1" type="body"/>
          </p:nvPr>
        </p:nvSpPr>
        <p:spPr>
          <a:xfrm>
            <a:off x="839788" y="2124075"/>
            <a:ext cx="10512425" cy="3906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1500"/>
              <a:buFont typeface="Arial"/>
              <a:buNone/>
              <a:defRPr b="0" i="0" sz="2000" u="none" cap="none" strike="noStrike">
                <a:solidFill>
                  <a:schemeClr val="dk1"/>
                </a:solidFill>
                <a:latin typeface="Avenir"/>
                <a:ea typeface="Avenir"/>
                <a:cs typeface="Avenir"/>
                <a:sym typeface="Avenir"/>
              </a:defRPr>
            </a:lvl1pPr>
            <a:lvl2pPr indent="-228600" lvl="1" marL="914400" marR="0" rtl="0" algn="l">
              <a:lnSpc>
                <a:spcPct val="110000"/>
              </a:lnSpc>
              <a:spcBef>
                <a:spcPts val="500"/>
              </a:spcBef>
              <a:spcAft>
                <a:spcPts val="0"/>
              </a:spcAft>
              <a:buClr>
                <a:schemeClr val="lt1"/>
              </a:buClr>
              <a:buSzPts val="1350"/>
              <a:buFont typeface="Arial"/>
              <a:buNone/>
              <a:defRPr b="0" i="0" sz="1800" u="none" cap="none" strike="noStrike">
                <a:solidFill>
                  <a:schemeClr val="dk1"/>
                </a:solidFill>
                <a:latin typeface="Avenir"/>
                <a:ea typeface="Avenir"/>
                <a:cs typeface="Avenir"/>
                <a:sym typeface="Avenir"/>
              </a:defRPr>
            </a:lvl2pPr>
            <a:lvl3pPr indent="-228600" lvl="2" marL="1371600" marR="0" rtl="0" algn="l">
              <a:lnSpc>
                <a:spcPct val="110000"/>
              </a:lnSpc>
              <a:spcBef>
                <a:spcPts val="500"/>
              </a:spcBef>
              <a:spcAft>
                <a:spcPts val="0"/>
              </a:spcAft>
              <a:buClr>
                <a:schemeClr val="lt1"/>
              </a:buClr>
              <a:buSzPts val="1200"/>
              <a:buFont typeface="Arial"/>
              <a:buNone/>
              <a:defRPr b="0" i="0" sz="1600" u="none" cap="none" strike="noStrike">
                <a:solidFill>
                  <a:schemeClr val="dk1"/>
                </a:solidFill>
                <a:latin typeface="Avenir"/>
                <a:ea typeface="Avenir"/>
                <a:cs typeface="Avenir"/>
                <a:sym typeface="Avenir"/>
              </a:defRPr>
            </a:lvl3pPr>
            <a:lvl4pPr indent="-228600" lvl="3" marL="1828800" marR="0" rtl="0" algn="l">
              <a:lnSpc>
                <a:spcPct val="110000"/>
              </a:lnSpc>
              <a:spcBef>
                <a:spcPts val="500"/>
              </a:spcBef>
              <a:spcAft>
                <a:spcPts val="0"/>
              </a:spcAft>
              <a:buClr>
                <a:schemeClr val="lt1"/>
              </a:buClr>
              <a:buSzPts val="1050"/>
              <a:buFont typeface="Arial"/>
              <a:buNone/>
              <a:defRPr b="0" i="0" sz="1400" u="none" cap="none" strike="noStrike">
                <a:solidFill>
                  <a:schemeClr val="dk1"/>
                </a:solidFill>
                <a:latin typeface="Avenir"/>
                <a:ea typeface="Avenir"/>
                <a:cs typeface="Avenir"/>
                <a:sym typeface="Avenir"/>
              </a:defRPr>
            </a:lvl4pPr>
            <a:lvl5pPr indent="-228600" lvl="4" marL="2286000" marR="0" rtl="0" algn="l">
              <a:lnSpc>
                <a:spcPct val="110000"/>
              </a:lnSpc>
              <a:spcBef>
                <a:spcPts val="500"/>
              </a:spcBef>
              <a:spcAft>
                <a:spcPts val="0"/>
              </a:spcAft>
              <a:buClr>
                <a:schemeClr val="lt1"/>
              </a:buClr>
              <a:buSzPts val="1050"/>
              <a:buFont typeface="Arial"/>
              <a:buNone/>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04" name="Google Shape;104;p15"/>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5" name="Google Shape;105;p15"/>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6" name="Google Shape;106;p15"/>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900">
                <a:solidFill>
                  <a:schemeClr val="dk1"/>
                </a:solidFill>
                <a:latin typeface="Avenir"/>
                <a:ea typeface="Avenir"/>
                <a:cs typeface="Avenir"/>
                <a:sym typeface="Avenir"/>
              </a:defRPr>
            </a:lvl1pPr>
            <a:lvl2pPr indent="0" lvl="1" marL="0" marR="0" rtl="0" algn="ctr">
              <a:spcBef>
                <a:spcPts val="0"/>
              </a:spcBef>
              <a:buNone/>
              <a:defRPr sz="900">
                <a:solidFill>
                  <a:schemeClr val="dk1"/>
                </a:solidFill>
                <a:latin typeface="Avenir"/>
                <a:ea typeface="Avenir"/>
                <a:cs typeface="Avenir"/>
                <a:sym typeface="Avenir"/>
              </a:defRPr>
            </a:lvl2pPr>
            <a:lvl3pPr indent="0" lvl="2" marL="0" marR="0" rtl="0" algn="ctr">
              <a:spcBef>
                <a:spcPts val="0"/>
              </a:spcBef>
              <a:buNone/>
              <a:defRPr sz="900">
                <a:solidFill>
                  <a:schemeClr val="dk1"/>
                </a:solidFill>
                <a:latin typeface="Avenir"/>
                <a:ea typeface="Avenir"/>
                <a:cs typeface="Avenir"/>
                <a:sym typeface="Avenir"/>
              </a:defRPr>
            </a:lvl3pPr>
            <a:lvl4pPr indent="0" lvl="3" marL="0" marR="0" rtl="0" algn="ctr">
              <a:spcBef>
                <a:spcPts val="0"/>
              </a:spcBef>
              <a:buNone/>
              <a:defRPr sz="900">
                <a:solidFill>
                  <a:schemeClr val="dk1"/>
                </a:solidFill>
                <a:latin typeface="Avenir"/>
                <a:ea typeface="Avenir"/>
                <a:cs typeface="Avenir"/>
                <a:sym typeface="Avenir"/>
              </a:defRPr>
            </a:lvl4pPr>
            <a:lvl5pPr indent="0" lvl="4" marL="0" marR="0" rtl="0" algn="ctr">
              <a:spcBef>
                <a:spcPts val="0"/>
              </a:spcBef>
              <a:buNone/>
              <a:defRPr sz="900">
                <a:solidFill>
                  <a:schemeClr val="dk1"/>
                </a:solidFill>
                <a:latin typeface="Avenir"/>
                <a:ea typeface="Avenir"/>
                <a:cs typeface="Avenir"/>
                <a:sym typeface="Avenir"/>
              </a:defRPr>
            </a:lvl5pPr>
            <a:lvl6pPr indent="0" lvl="5" marL="0" marR="0" rtl="0" algn="ctr">
              <a:spcBef>
                <a:spcPts val="0"/>
              </a:spcBef>
              <a:buNone/>
              <a:defRPr sz="900">
                <a:solidFill>
                  <a:schemeClr val="dk1"/>
                </a:solidFill>
                <a:latin typeface="Avenir"/>
                <a:ea typeface="Avenir"/>
                <a:cs typeface="Avenir"/>
                <a:sym typeface="Avenir"/>
              </a:defRPr>
            </a:lvl6pPr>
            <a:lvl7pPr indent="0" lvl="6" marL="0" marR="0" rtl="0" algn="ctr">
              <a:spcBef>
                <a:spcPts val="0"/>
              </a:spcBef>
              <a:buNone/>
              <a:defRPr sz="900">
                <a:solidFill>
                  <a:schemeClr val="dk1"/>
                </a:solidFill>
                <a:latin typeface="Avenir"/>
                <a:ea typeface="Avenir"/>
                <a:cs typeface="Avenir"/>
                <a:sym typeface="Avenir"/>
              </a:defRPr>
            </a:lvl7pPr>
            <a:lvl8pPr indent="0" lvl="7" marL="0" marR="0" rtl="0" algn="ctr">
              <a:spcBef>
                <a:spcPts val="0"/>
              </a:spcBef>
              <a:buNone/>
              <a:defRPr sz="900">
                <a:solidFill>
                  <a:schemeClr val="dk1"/>
                </a:solidFill>
                <a:latin typeface="Avenir"/>
                <a:ea typeface="Avenir"/>
                <a:cs typeface="Avenir"/>
                <a:sym typeface="Avenir"/>
              </a:defRPr>
            </a:lvl8pPr>
            <a:lvl9pPr indent="0" lvl="8" marL="0" marR="0" rtl="0" algn="ctr">
              <a:spcBef>
                <a:spcPts val="0"/>
              </a:spcBef>
              <a:buNone/>
              <a:defRPr sz="900">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107" name="Shape 107"/>
        <p:cNvGrpSpPr/>
        <p:nvPr/>
      </p:nvGrpSpPr>
      <p:grpSpPr>
        <a:xfrm>
          <a:off x="0" y="0"/>
          <a:ext cx="0" cy="0"/>
          <a:chOff x="0" y="0"/>
          <a:chExt cx="0" cy="0"/>
        </a:xfrm>
      </p:grpSpPr>
      <p:sp>
        <p:nvSpPr>
          <p:cNvPr id="108" name="Google Shape;108;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9" name="Google Shape;109;p16"/>
          <p:cNvSpPr/>
          <p:nvPr/>
        </p:nvSpPr>
        <p:spPr>
          <a:xfrm>
            <a:off x="0" y="0"/>
            <a:ext cx="12188952"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0" name="Google Shape;110;p16"/>
          <p:cNvSpPr/>
          <p:nvPr/>
        </p:nvSpPr>
        <p:spPr>
          <a:xfrm rot="-8100000">
            <a:off x="-265271" y="2673521"/>
            <a:ext cx="568289" cy="568289"/>
          </a:xfrm>
          <a:prstGeom prst="rtTriangle">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1" name="Google Shape;111;p16"/>
          <p:cNvSpPr/>
          <p:nvPr/>
        </p:nvSpPr>
        <p:spPr>
          <a:xfrm rot="5400000">
            <a:off x="7455724" y="2105114"/>
            <a:ext cx="6858000" cy="2647778"/>
          </a:xfrm>
          <a:prstGeom prst="flowChartDocument">
            <a:avLst/>
          </a:prstGeom>
          <a:solidFill>
            <a:srgbClr val="CAF8ED">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12" name="Google Shape;112;p16"/>
          <p:cNvGrpSpPr/>
          <p:nvPr/>
        </p:nvGrpSpPr>
        <p:grpSpPr>
          <a:xfrm>
            <a:off x="-6214" y="-1"/>
            <a:ext cx="12214827" cy="6858000"/>
            <a:chOff x="-6214" y="-1"/>
            <a:chExt cx="12214827" cy="6858000"/>
          </a:xfrm>
        </p:grpSpPr>
        <p:cxnSp>
          <p:nvCxnSpPr>
            <p:cNvPr id="113" name="Google Shape;113;p16"/>
            <p:cNvCxnSpPr/>
            <p:nvPr/>
          </p:nvCxnSpPr>
          <p:spPr>
            <a:xfrm>
              <a:off x="-6214" y="6686283"/>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14" name="Google Shape;114;p16"/>
            <p:cNvCxnSpPr/>
            <p:nvPr/>
          </p:nvCxnSpPr>
          <p:spPr>
            <a:xfrm>
              <a:off x="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15" name="Google Shape;115;p16"/>
            <p:cNvCxnSpPr/>
            <p:nvPr/>
          </p:nvCxnSpPr>
          <p:spPr>
            <a:xfrm>
              <a:off x="1199325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16" name="Google Shape;116;p16"/>
            <p:cNvCxnSpPr/>
            <p:nvPr/>
          </p:nvCxnSpPr>
          <p:spPr>
            <a:xfrm>
              <a:off x="19252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17" name="Google Shape;117;p16"/>
            <p:cNvCxnSpPr/>
            <p:nvPr/>
          </p:nvCxnSpPr>
          <p:spPr>
            <a:xfrm>
              <a:off x="119196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18" name="Google Shape;118;p16"/>
            <p:cNvCxnSpPr/>
            <p:nvPr/>
          </p:nvCxnSpPr>
          <p:spPr>
            <a:xfrm>
              <a:off x="219140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19" name="Google Shape;119;p16"/>
            <p:cNvCxnSpPr/>
            <p:nvPr/>
          </p:nvCxnSpPr>
          <p:spPr>
            <a:xfrm>
              <a:off x="319084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0" name="Google Shape;120;p16"/>
            <p:cNvCxnSpPr/>
            <p:nvPr/>
          </p:nvCxnSpPr>
          <p:spPr>
            <a:xfrm>
              <a:off x="419028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1" name="Google Shape;121;p16"/>
            <p:cNvCxnSpPr/>
            <p:nvPr/>
          </p:nvCxnSpPr>
          <p:spPr>
            <a:xfrm>
              <a:off x="518971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2" name="Google Shape;122;p16"/>
            <p:cNvCxnSpPr/>
            <p:nvPr/>
          </p:nvCxnSpPr>
          <p:spPr>
            <a:xfrm>
              <a:off x="618915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3" name="Google Shape;123;p16"/>
            <p:cNvCxnSpPr/>
            <p:nvPr/>
          </p:nvCxnSpPr>
          <p:spPr>
            <a:xfrm>
              <a:off x="718859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4" name="Google Shape;124;p16"/>
            <p:cNvCxnSpPr/>
            <p:nvPr/>
          </p:nvCxnSpPr>
          <p:spPr>
            <a:xfrm>
              <a:off x="818803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5" name="Google Shape;125;p16"/>
            <p:cNvCxnSpPr/>
            <p:nvPr/>
          </p:nvCxnSpPr>
          <p:spPr>
            <a:xfrm>
              <a:off x="918747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6" name="Google Shape;126;p16"/>
            <p:cNvCxnSpPr/>
            <p:nvPr/>
          </p:nvCxnSpPr>
          <p:spPr>
            <a:xfrm>
              <a:off x="1018690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7" name="Google Shape;127;p16"/>
            <p:cNvCxnSpPr/>
            <p:nvPr/>
          </p:nvCxnSpPr>
          <p:spPr>
            <a:xfrm>
              <a:off x="1118634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8" name="Google Shape;128;p16"/>
            <p:cNvCxnSpPr/>
            <p:nvPr/>
          </p:nvCxnSpPr>
          <p:spPr>
            <a:xfrm>
              <a:off x="1218578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29" name="Google Shape;129;p16"/>
            <p:cNvCxnSpPr/>
            <p:nvPr/>
          </p:nvCxnSpPr>
          <p:spPr>
            <a:xfrm>
              <a:off x="0" y="1717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0" name="Google Shape;130;p16"/>
            <p:cNvCxnSpPr/>
            <p:nvPr/>
          </p:nvCxnSpPr>
          <p:spPr>
            <a:xfrm>
              <a:off x="0" y="72890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1" name="Google Shape;131;p16"/>
            <p:cNvCxnSpPr/>
            <p:nvPr/>
          </p:nvCxnSpPr>
          <p:spPr>
            <a:xfrm>
              <a:off x="0" y="128609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2" name="Google Shape;132;p16"/>
            <p:cNvCxnSpPr/>
            <p:nvPr/>
          </p:nvCxnSpPr>
          <p:spPr>
            <a:xfrm>
              <a:off x="0" y="184328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3" name="Google Shape;133;p16"/>
            <p:cNvCxnSpPr/>
            <p:nvPr/>
          </p:nvCxnSpPr>
          <p:spPr>
            <a:xfrm>
              <a:off x="0" y="240047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4" name="Google Shape;134;p16"/>
            <p:cNvCxnSpPr/>
            <p:nvPr/>
          </p:nvCxnSpPr>
          <p:spPr>
            <a:xfrm>
              <a:off x="0" y="295766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5" name="Google Shape;135;p16"/>
            <p:cNvCxnSpPr/>
            <p:nvPr/>
          </p:nvCxnSpPr>
          <p:spPr>
            <a:xfrm>
              <a:off x="0" y="351485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6" name="Google Shape;136;p16"/>
            <p:cNvCxnSpPr/>
            <p:nvPr/>
          </p:nvCxnSpPr>
          <p:spPr>
            <a:xfrm>
              <a:off x="0" y="407204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7" name="Google Shape;137;p16"/>
            <p:cNvCxnSpPr/>
            <p:nvPr/>
          </p:nvCxnSpPr>
          <p:spPr>
            <a:xfrm>
              <a:off x="0" y="462923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8" name="Google Shape;138;p16"/>
            <p:cNvCxnSpPr/>
            <p:nvPr/>
          </p:nvCxnSpPr>
          <p:spPr>
            <a:xfrm>
              <a:off x="0" y="518642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39" name="Google Shape;139;p16"/>
            <p:cNvCxnSpPr/>
            <p:nvPr/>
          </p:nvCxnSpPr>
          <p:spPr>
            <a:xfrm>
              <a:off x="0" y="57436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40" name="Google Shape;140;p16"/>
            <p:cNvCxnSpPr/>
            <p:nvPr/>
          </p:nvCxnSpPr>
          <p:spPr>
            <a:xfrm>
              <a:off x="0" y="6857999"/>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41" name="Google Shape;141;p16"/>
            <p:cNvCxnSpPr/>
            <p:nvPr/>
          </p:nvCxnSpPr>
          <p:spPr>
            <a:xfrm>
              <a:off x="16613" y="6248400"/>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grpSp>
      <p:sp>
        <p:nvSpPr>
          <p:cNvPr id="142" name="Google Shape;142;p16"/>
          <p:cNvSpPr txBox="1"/>
          <p:nvPr>
            <p:ph type="title"/>
          </p:nvPr>
        </p:nvSpPr>
        <p:spPr>
          <a:xfrm>
            <a:off x="444604" y="689389"/>
            <a:ext cx="5465225" cy="2637455"/>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16"/>
          <p:cNvSpPr txBox="1"/>
          <p:nvPr>
            <p:ph idx="1" type="subTitle"/>
          </p:nvPr>
        </p:nvSpPr>
        <p:spPr>
          <a:xfrm>
            <a:off x="453142" y="3602038"/>
            <a:ext cx="5414255" cy="156059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lt1"/>
              </a:buClr>
              <a:buSzPts val="1350"/>
              <a:buFont typeface="Arial"/>
              <a:buNone/>
              <a:defRPr b="0" i="0" sz="1800" u="none" cap="none" strike="noStrike">
                <a:solidFill>
                  <a:schemeClr val="dk2"/>
                </a:solidFill>
                <a:latin typeface="Avenir"/>
                <a:ea typeface="Avenir"/>
                <a:cs typeface="Avenir"/>
                <a:sym typeface="Avenir"/>
              </a:defRPr>
            </a:lvl1pPr>
            <a:lvl2pPr lvl="1" marR="0" rtl="0" algn="l">
              <a:lnSpc>
                <a:spcPct val="110000"/>
              </a:lnSpc>
              <a:spcBef>
                <a:spcPts val="500"/>
              </a:spcBef>
              <a:spcAft>
                <a:spcPts val="0"/>
              </a:spcAft>
              <a:buClr>
                <a:schemeClr val="lt1"/>
              </a:buClr>
              <a:buSzPts val="1800"/>
              <a:buFont typeface="Arial"/>
              <a:buAutoNum type="arabicPeriod"/>
              <a:defRPr b="0" i="0" sz="2400" u="none" cap="none" strike="noStrike">
                <a:solidFill>
                  <a:srgbClr val="FFFFFF"/>
                </a:solidFill>
                <a:latin typeface="Avenir"/>
                <a:ea typeface="Avenir"/>
                <a:cs typeface="Avenir"/>
                <a:sym typeface="Avenir"/>
              </a:defRPr>
            </a:lvl2pPr>
            <a:lvl3pPr lvl="2" marR="0" rtl="0" algn="l">
              <a:lnSpc>
                <a:spcPct val="110000"/>
              </a:lnSpc>
              <a:spcBef>
                <a:spcPts val="500"/>
              </a:spcBef>
              <a:spcAft>
                <a:spcPts val="0"/>
              </a:spcAft>
              <a:buClr>
                <a:schemeClr val="lt1"/>
              </a:buClr>
              <a:buSzPts val="1500"/>
              <a:buFont typeface="Arial"/>
              <a:buAutoNum type="arabicPeriod"/>
              <a:defRPr b="0" i="0" sz="2000" u="none" cap="none" strike="noStrike">
                <a:solidFill>
                  <a:srgbClr val="FFFFFF"/>
                </a:solidFill>
                <a:latin typeface="Avenir"/>
                <a:ea typeface="Avenir"/>
                <a:cs typeface="Avenir"/>
                <a:sym typeface="Avenir"/>
              </a:defRPr>
            </a:lvl3pPr>
            <a:lvl4pPr lvl="3"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4pPr>
            <a:lvl5pPr lvl="4" marR="0" rtl="0" algn="l">
              <a:lnSpc>
                <a:spcPct val="110000"/>
              </a:lnSpc>
              <a:spcBef>
                <a:spcPts val="500"/>
              </a:spcBef>
              <a:spcAft>
                <a:spcPts val="0"/>
              </a:spcAft>
              <a:buClr>
                <a:schemeClr val="lt1"/>
              </a:buClr>
              <a:buSzPts val="1350"/>
              <a:buFont typeface="Arial"/>
              <a:buAutoNum type="arabicPeriod"/>
              <a:defRPr b="0" i="0" sz="1800" u="none" cap="none" strike="noStrike">
                <a:solidFill>
                  <a:srgbClr val="FFFFFF"/>
                </a:solidFill>
                <a:latin typeface="Avenir"/>
                <a:ea typeface="Avenir"/>
                <a:cs typeface="Avenir"/>
                <a:sym typeface="Avenir"/>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44" name="Google Shape;144;p16"/>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5" name="Google Shape;145;p16"/>
          <p:cNvSpPr/>
          <p:nvPr>
            <p:ph idx="2" type="pic"/>
          </p:nvPr>
        </p:nvSpPr>
        <p:spPr>
          <a:xfrm>
            <a:off x="5996630" y="443884"/>
            <a:ext cx="5909831" cy="5879389"/>
          </a:xfrm>
          <a:prstGeom prst="ellipse">
            <a:avLst/>
          </a:prstGeom>
          <a:noFill/>
          <a:ln>
            <a:noFill/>
          </a:ln>
        </p:spPr>
      </p:sp>
      <p:sp>
        <p:nvSpPr>
          <p:cNvPr id="146" name="Google Shape;146;p16"/>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7" name="Google Shape;147;p16"/>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900">
                <a:solidFill>
                  <a:schemeClr val="dk1"/>
                </a:solidFill>
                <a:latin typeface="Avenir"/>
                <a:ea typeface="Avenir"/>
                <a:cs typeface="Avenir"/>
                <a:sym typeface="Avenir"/>
              </a:defRPr>
            </a:lvl1pPr>
            <a:lvl2pPr indent="0" lvl="1" marL="0" marR="0" rtl="0" algn="ctr">
              <a:spcBef>
                <a:spcPts val="0"/>
              </a:spcBef>
              <a:buNone/>
              <a:defRPr sz="900">
                <a:solidFill>
                  <a:schemeClr val="dk1"/>
                </a:solidFill>
                <a:latin typeface="Avenir"/>
                <a:ea typeface="Avenir"/>
                <a:cs typeface="Avenir"/>
                <a:sym typeface="Avenir"/>
              </a:defRPr>
            </a:lvl2pPr>
            <a:lvl3pPr indent="0" lvl="2" marL="0" marR="0" rtl="0" algn="ctr">
              <a:spcBef>
                <a:spcPts val="0"/>
              </a:spcBef>
              <a:buNone/>
              <a:defRPr sz="900">
                <a:solidFill>
                  <a:schemeClr val="dk1"/>
                </a:solidFill>
                <a:latin typeface="Avenir"/>
                <a:ea typeface="Avenir"/>
                <a:cs typeface="Avenir"/>
                <a:sym typeface="Avenir"/>
              </a:defRPr>
            </a:lvl3pPr>
            <a:lvl4pPr indent="0" lvl="3" marL="0" marR="0" rtl="0" algn="ctr">
              <a:spcBef>
                <a:spcPts val="0"/>
              </a:spcBef>
              <a:buNone/>
              <a:defRPr sz="900">
                <a:solidFill>
                  <a:schemeClr val="dk1"/>
                </a:solidFill>
                <a:latin typeface="Avenir"/>
                <a:ea typeface="Avenir"/>
                <a:cs typeface="Avenir"/>
                <a:sym typeface="Avenir"/>
              </a:defRPr>
            </a:lvl4pPr>
            <a:lvl5pPr indent="0" lvl="4" marL="0" marR="0" rtl="0" algn="ctr">
              <a:spcBef>
                <a:spcPts val="0"/>
              </a:spcBef>
              <a:buNone/>
              <a:defRPr sz="900">
                <a:solidFill>
                  <a:schemeClr val="dk1"/>
                </a:solidFill>
                <a:latin typeface="Avenir"/>
                <a:ea typeface="Avenir"/>
                <a:cs typeface="Avenir"/>
                <a:sym typeface="Avenir"/>
              </a:defRPr>
            </a:lvl5pPr>
            <a:lvl6pPr indent="0" lvl="5" marL="0" marR="0" rtl="0" algn="ctr">
              <a:spcBef>
                <a:spcPts val="0"/>
              </a:spcBef>
              <a:buNone/>
              <a:defRPr sz="900">
                <a:solidFill>
                  <a:schemeClr val="dk1"/>
                </a:solidFill>
                <a:latin typeface="Avenir"/>
                <a:ea typeface="Avenir"/>
                <a:cs typeface="Avenir"/>
                <a:sym typeface="Avenir"/>
              </a:defRPr>
            </a:lvl6pPr>
            <a:lvl7pPr indent="0" lvl="6" marL="0" marR="0" rtl="0" algn="ctr">
              <a:spcBef>
                <a:spcPts val="0"/>
              </a:spcBef>
              <a:buNone/>
              <a:defRPr sz="900">
                <a:solidFill>
                  <a:schemeClr val="dk1"/>
                </a:solidFill>
                <a:latin typeface="Avenir"/>
                <a:ea typeface="Avenir"/>
                <a:cs typeface="Avenir"/>
                <a:sym typeface="Avenir"/>
              </a:defRPr>
            </a:lvl7pPr>
            <a:lvl8pPr indent="0" lvl="7" marL="0" marR="0" rtl="0" algn="ctr">
              <a:spcBef>
                <a:spcPts val="0"/>
              </a:spcBef>
              <a:buNone/>
              <a:defRPr sz="900">
                <a:solidFill>
                  <a:schemeClr val="dk1"/>
                </a:solidFill>
                <a:latin typeface="Avenir"/>
                <a:ea typeface="Avenir"/>
                <a:cs typeface="Avenir"/>
                <a:sym typeface="Avenir"/>
              </a:defRPr>
            </a:lvl8pPr>
            <a:lvl9pPr indent="0" lvl="8" marL="0" marR="0" rtl="0" algn="ctr">
              <a:spcBef>
                <a:spcPts val="0"/>
              </a:spcBef>
              <a:buNone/>
              <a:defRPr sz="900">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48" name="Shape 148"/>
        <p:cNvGrpSpPr/>
        <p:nvPr/>
      </p:nvGrpSpPr>
      <p:grpSpPr>
        <a:xfrm>
          <a:off x="0" y="0"/>
          <a:ext cx="0" cy="0"/>
          <a:chOff x="0" y="0"/>
          <a:chExt cx="0" cy="0"/>
        </a:xfrm>
      </p:grpSpPr>
      <p:sp>
        <p:nvSpPr>
          <p:cNvPr id="149" name="Google Shape;149;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0" name="Google Shape;150;p17"/>
          <p:cNvSpPr/>
          <p:nvPr/>
        </p:nvSpPr>
        <p:spPr>
          <a:xfrm>
            <a:off x="0" y="0"/>
            <a:ext cx="12188952"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1" name="Google Shape;151;p17"/>
          <p:cNvSpPr/>
          <p:nvPr/>
        </p:nvSpPr>
        <p:spPr>
          <a:xfrm rot="10800000">
            <a:off x="3107" y="-6055"/>
            <a:ext cx="12185786" cy="2656696"/>
          </a:xfrm>
          <a:custGeom>
            <a:rect b="b" l="l" r="r" t="t"/>
            <a:pathLst>
              <a:path extrusionOk="0" h="2001622" w="12178450">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rgbClr val="FE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2" name="Google Shape;152;p17"/>
          <p:cNvSpPr/>
          <p:nvPr/>
        </p:nvSpPr>
        <p:spPr>
          <a:xfrm rot="-8100000">
            <a:off x="-266903" y="3535448"/>
            <a:ext cx="568289" cy="568289"/>
          </a:xfrm>
          <a:prstGeom prst="rtTriangle">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3" name="Google Shape;153;p17"/>
          <p:cNvSpPr/>
          <p:nvPr/>
        </p:nvSpPr>
        <p:spPr>
          <a:xfrm>
            <a:off x="36273" y="5198354"/>
            <a:ext cx="2602925" cy="1671572"/>
          </a:xfrm>
          <a:custGeom>
            <a:rect b="b" l="l" r="r" t="t"/>
            <a:pathLst>
              <a:path extrusionOk="0" h="1671572" w="2602925">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rgbClr val="E7E9F1">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54" name="Google Shape;154;p17"/>
          <p:cNvGrpSpPr/>
          <p:nvPr/>
        </p:nvGrpSpPr>
        <p:grpSpPr>
          <a:xfrm>
            <a:off x="0" y="0"/>
            <a:ext cx="12214827" cy="6858000"/>
            <a:chOff x="-6214" y="-1"/>
            <a:chExt cx="12214827" cy="6858000"/>
          </a:xfrm>
        </p:grpSpPr>
        <p:cxnSp>
          <p:nvCxnSpPr>
            <p:cNvPr id="155" name="Google Shape;155;p17"/>
            <p:cNvCxnSpPr/>
            <p:nvPr/>
          </p:nvCxnSpPr>
          <p:spPr>
            <a:xfrm>
              <a:off x="-6214" y="6686283"/>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56" name="Google Shape;156;p17"/>
            <p:cNvCxnSpPr/>
            <p:nvPr/>
          </p:nvCxnSpPr>
          <p:spPr>
            <a:xfrm>
              <a:off x="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57" name="Google Shape;157;p17"/>
            <p:cNvCxnSpPr/>
            <p:nvPr/>
          </p:nvCxnSpPr>
          <p:spPr>
            <a:xfrm>
              <a:off x="1199325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58" name="Google Shape;158;p17"/>
            <p:cNvCxnSpPr/>
            <p:nvPr/>
          </p:nvCxnSpPr>
          <p:spPr>
            <a:xfrm>
              <a:off x="19252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59" name="Google Shape;159;p17"/>
            <p:cNvCxnSpPr/>
            <p:nvPr/>
          </p:nvCxnSpPr>
          <p:spPr>
            <a:xfrm>
              <a:off x="119196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0" name="Google Shape;160;p17"/>
            <p:cNvCxnSpPr/>
            <p:nvPr/>
          </p:nvCxnSpPr>
          <p:spPr>
            <a:xfrm>
              <a:off x="219140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1" name="Google Shape;161;p17"/>
            <p:cNvCxnSpPr/>
            <p:nvPr/>
          </p:nvCxnSpPr>
          <p:spPr>
            <a:xfrm>
              <a:off x="319084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2" name="Google Shape;162;p17"/>
            <p:cNvCxnSpPr/>
            <p:nvPr/>
          </p:nvCxnSpPr>
          <p:spPr>
            <a:xfrm>
              <a:off x="419028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3" name="Google Shape;163;p17"/>
            <p:cNvCxnSpPr/>
            <p:nvPr/>
          </p:nvCxnSpPr>
          <p:spPr>
            <a:xfrm>
              <a:off x="518971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4" name="Google Shape;164;p17"/>
            <p:cNvCxnSpPr/>
            <p:nvPr/>
          </p:nvCxnSpPr>
          <p:spPr>
            <a:xfrm>
              <a:off x="618915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5" name="Google Shape;165;p17"/>
            <p:cNvCxnSpPr/>
            <p:nvPr/>
          </p:nvCxnSpPr>
          <p:spPr>
            <a:xfrm>
              <a:off x="718859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6" name="Google Shape;166;p17"/>
            <p:cNvCxnSpPr/>
            <p:nvPr/>
          </p:nvCxnSpPr>
          <p:spPr>
            <a:xfrm>
              <a:off x="818803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7" name="Google Shape;167;p17"/>
            <p:cNvCxnSpPr/>
            <p:nvPr/>
          </p:nvCxnSpPr>
          <p:spPr>
            <a:xfrm>
              <a:off x="918747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8" name="Google Shape;168;p17"/>
            <p:cNvCxnSpPr/>
            <p:nvPr/>
          </p:nvCxnSpPr>
          <p:spPr>
            <a:xfrm>
              <a:off x="1018690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69" name="Google Shape;169;p17"/>
            <p:cNvCxnSpPr/>
            <p:nvPr/>
          </p:nvCxnSpPr>
          <p:spPr>
            <a:xfrm>
              <a:off x="1118634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0" name="Google Shape;170;p17"/>
            <p:cNvCxnSpPr/>
            <p:nvPr/>
          </p:nvCxnSpPr>
          <p:spPr>
            <a:xfrm>
              <a:off x="1218578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1" name="Google Shape;171;p17"/>
            <p:cNvCxnSpPr/>
            <p:nvPr/>
          </p:nvCxnSpPr>
          <p:spPr>
            <a:xfrm>
              <a:off x="0" y="1717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2" name="Google Shape;172;p17"/>
            <p:cNvCxnSpPr/>
            <p:nvPr/>
          </p:nvCxnSpPr>
          <p:spPr>
            <a:xfrm>
              <a:off x="0" y="72890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3" name="Google Shape;173;p17"/>
            <p:cNvCxnSpPr/>
            <p:nvPr/>
          </p:nvCxnSpPr>
          <p:spPr>
            <a:xfrm>
              <a:off x="0" y="128609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4" name="Google Shape;174;p17"/>
            <p:cNvCxnSpPr/>
            <p:nvPr/>
          </p:nvCxnSpPr>
          <p:spPr>
            <a:xfrm>
              <a:off x="-6214" y="184328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5" name="Google Shape;175;p17"/>
            <p:cNvCxnSpPr/>
            <p:nvPr/>
          </p:nvCxnSpPr>
          <p:spPr>
            <a:xfrm>
              <a:off x="0" y="240047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6" name="Google Shape;176;p17"/>
            <p:cNvCxnSpPr/>
            <p:nvPr/>
          </p:nvCxnSpPr>
          <p:spPr>
            <a:xfrm>
              <a:off x="0" y="295766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7" name="Google Shape;177;p17"/>
            <p:cNvCxnSpPr/>
            <p:nvPr/>
          </p:nvCxnSpPr>
          <p:spPr>
            <a:xfrm>
              <a:off x="0" y="351485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8" name="Google Shape;178;p17"/>
            <p:cNvCxnSpPr/>
            <p:nvPr/>
          </p:nvCxnSpPr>
          <p:spPr>
            <a:xfrm>
              <a:off x="0" y="407204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79" name="Google Shape;179;p17"/>
            <p:cNvCxnSpPr/>
            <p:nvPr/>
          </p:nvCxnSpPr>
          <p:spPr>
            <a:xfrm>
              <a:off x="0" y="462923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80" name="Google Shape;180;p17"/>
            <p:cNvCxnSpPr/>
            <p:nvPr/>
          </p:nvCxnSpPr>
          <p:spPr>
            <a:xfrm>
              <a:off x="0" y="518642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81" name="Google Shape;181;p17"/>
            <p:cNvCxnSpPr/>
            <p:nvPr/>
          </p:nvCxnSpPr>
          <p:spPr>
            <a:xfrm>
              <a:off x="0" y="57436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82" name="Google Shape;182;p17"/>
            <p:cNvCxnSpPr/>
            <p:nvPr/>
          </p:nvCxnSpPr>
          <p:spPr>
            <a:xfrm>
              <a:off x="0" y="6857999"/>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183" name="Google Shape;183;p17"/>
            <p:cNvCxnSpPr/>
            <p:nvPr/>
          </p:nvCxnSpPr>
          <p:spPr>
            <a:xfrm>
              <a:off x="16613" y="6248400"/>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grpSp>
      <p:sp>
        <p:nvSpPr>
          <p:cNvPr id="184" name="Google Shape;184;p17"/>
          <p:cNvSpPr txBox="1"/>
          <p:nvPr>
            <p:ph type="title"/>
          </p:nvPr>
        </p:nvSpPr>
        <p:spPr>
          <a:xfrm>
            <a:off x="457200" y="3520914"/>
            <a:ext cx="5552414" cy="272748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5" name="Google Shape;185;p17"/>
          <p:cNvSpPr/>
          <p:nvPr>
            <p:ph idx="2" type="pic"/>
          </p:nvPr>
        </p:nvSpPr>
        <p:spPr>
          <a:xfrm>
            <a:off x="190500" y="195263"/>
            <a:ext cx="5837238" cy="2960687"/>
          </a:xfrm>
          <a:prstGeom prst="rect">
            <a:avLst/>
          </a:prstGeom>
          <a:noFill/>
          <a:ln>
            <a:noFill/>
          </a:ln>
        </p:spPr>
      </p:sp>
      <p:sp>
        <p:nvSpPr>
          <p:cNvPr id="186" name="Google Shape;186;p17"/>
          <p:cNvSpPr/>
          <p:nvPr>
            <p:ph idx="3" type="pic"/>
          </p:nvPr>
        </p:nvSpPr>
        <p:spPr>
          <a:xfrm>
            <a:off x="6164265" y="184840"/>
            <a:ext cx="5841996" cy="2987199"/>
          </a:xfrm>
          <a:prstGeom prst="rect">
            <a:avLst/>
          </a:prstGeom>
          <a:noFill/>
          <a:ln>
            <a:noFill/>
          </a:ln>
        </p:spPr>
      </p:sp>
      <p:sp>
        <p:nvSpPr>
          <p:cNvPr id="187" name="Google Shape;187;p17"/>
          <p:cNvSpPr txBox="1"/>
          <p:nvPr>
            <p:ph idx="1" type="body"/>
          </p:nvPr>
        </p:nvSpPr>
        <p:spPr>
          <a:xfrm>
            <a:off x="6189663" y="3525611"/>
            <a:ext cx="5816600" cy="27209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1800"/>
              <a:buFont typeface="Arial"/>
              <a:buNone/>
              <a:defRPr b="0" i="0" sz="2400" u="none" cap="none" strike="noStrike">
                <a:solidFill>
                  <a:schemeClr val="dk2"/>
                </a:solidFill>
                <a:latin typeface="Avenir"/>
                <a:ea typeface="Avenir"/>
                <a:cs typeface="Avenir"/>
                <a:sym typeface="Avenir"/>
              </a:defRPr>
            </a:lvl1pPr>
            <a:lvl2pPr indent="-228600" lvl="1" marL="914400" marR="0" rtl="0" algn="l">
              <a:lnSpc>
                <a:spcPct val="110000"/>
              </a:lnSpc>
              <a:spcBef>
                <a:spcPts val="500"/>
              </a:spcBef>
              <a:spcAft>
                <a:spcPts val="0"/>
              </a:spcAft>
              <a:buClr>
                <a:schemeClr val="lt1"/>
              </a:buClr>
              <a:buSzPts val="1800"/>
              <a:buFont typeface="Arial"/>
              <a:buNone/>
              <a:defRPr b="0" i="0" sz="2400" u="none" cap="none" strike="noStrike">
                <a:solidFill>
                  <a:schemeClr val="dk2"/>
                </a:solidFill>
                <a:latin typeface="Avenir"/>
                <a:ea typeface="Avenir"/>
                <a:cs typeface="Avenir"/>
                <a:sym typeface="Avenir"/>
              </a:defRPr>
            </a:lvl2pPr>
            <a:lvl3pPr indent="-228600" lvl="2" marL="1371600" marR="0" rtl="0" algn="l">
              <a:lnSpc>
                <a:spcPct val="110000"/>
              </a:lnSpc>
              <a:spcBef>
                <a:spcPts val="500"/>
              </a:spcBef>
              <a:spcAft>
                <a:spcPts val="0"/>
              </a:spcAft>
              <a:buClr>
                <a:schemeClr val="lt1"/>
              </a:buClr>
              <a:buSzPts val="1800"/>
              <a:buFont typeface="Arial"/>
              <a:buNone/>
              <a:defRPr b="0" i="0" sz="2400" u="none" cap="none" strike="noStrike">
                <a:solidFill>
                  <a:schemeClr val="dk2"/>
                </a:solidFill>
                <a:latin typeface="Avenir"/>
                <a:ea typeface="Avenir"/>
                <a:cs typeface="Avenir"/>
                <a:sym typeface="Avenir"/>
              </a:defRPr>
            </a:lvl3pPr>
            <a:lvl4pPr indent="-228600" lvl="3" marL="1828800" marR="0" rtl="0" algn="l">
              <a:lnSpc>
                <a:spcPct val="110000"/>
              </a:lnSpc>
              <a:spcBef>
                <a:spcPts val="500"/>
              </a:spcBef>
              <a:spcAft>
                <a:spcPts val="0"/>
              </a:spcAft>
              <a:buClr>
                <a:schemeClr val="lt1"/>
              </a:buClr>
              <a:buSzPts val="1800"/>
              <a:buFont typeface="Arial"/>
              <a:buNone/>
              <a:defRPr b="0" i="0" sz="2400" u="none" cap="none" strike="noStrike">
                <a:solidFill>
                  <a:schemeClr val="dk2"/>
                </a:solidFill>
                <a:latin typeface="Avenir"/>
                <a:ea typeface="Avenir"/>
                <a:cs typeface="Avenir"/>
                <a:sym typeface="Avenir"/>
              </a:defRPr>
            </a:lvl4pPr>
            <a:lvl5pPr indent="-228600" lvl="4" marL="2286000" marR="0" rtl="0" algn="l">
              <a:lnSpc>
                <a:spcPct val="110000"/>
              </a:lnSpc>
              <a:spcBef>
                <a:spcPts val="500"/>
              </a:spcBef>
              <a:spcAft>
                <a:spcPts val="0"/>
              </a:spcAft>
              <a:buClr>
                <a:schemeClr val="lt1"/>
              </a:buClr>
              <a:buSzPts val="1800"/>
              <a:buFont typeface="Arial"/>
              <a:buNone/>
              <a:defRPr b="0" i="0" sz="2400" u="none" cap="none" strike="noStrike">
                <a:solidFill>
                  <a:schemeClr val="dk2"/>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88" name="Google Shape;188;p17"/>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89" name="Google Shape;189;p17"/>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90" name="Google Shape;190;p17"/>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900">
                <a:solidFill>
                  <a:schemeClr val="dk1"/>
                </a:solidFill>
                <a:latin typeface="Avenir"/>
                <a:ea typeface="Avenir"/>
                <a:cs typeface="Avenir"/>
                <a:sym typeface="Avenir"/>
              </a:defRPr>
            </a:lvl1pPr>
            <a:lvl2pPr indent="0" lvl="1" marL="0" marR="0" rtl="0" algn="ctr">
              <a:spcBef>
                <a:spcPts val="0"/>
              </a:spcBef>
              <a:buNone/>
              <a:defRPr sz="900">
                <a:solidFill>
                  <a:schemeClr val="dk1"/>
                </a:solidFill>
                <a:latin typeface="Avenir"/>
                <a:ea typeface="Avenir"/>
                <a:cs typeface="Avenir"/>
                <a:sym typeface="Avenir"/>
              </a:defRPr>
            </a:lvl2pPr>
            <a:lvl3pPr indent="0" lvl="2" marL="0" marR="0" rtl="0" algn="ctr">
              <a:spcBef>
                <a:spcPts val="0"/>
              </a:spcBef>
              <a:buNone/>
              <a:defRPr sz="900">
                <a:solidFill>
                  <a:schemeClr val="dk1"/>
                </a:solidFill>
                <a:latin typeface="Avenir"/>
                <a:ea typeface="Avenir"/>
                <a:cs typeface="Avenir"/>
                <a:sym typeface="Avenir"/>
              </a:defRPr>
            </a:lvl3pPr>
            <a:lvl4pPr indent="0" lvl="3" marL="0" marR="0" rtl="0" algn="ctr">
              <a:spcBef>
                <a:spcPts val="0"/>
              </a:spcBef>
              <a:buNone/>
              <a:defRPr sz="900">
                <a:solidFill>
                  <a:schemeClr val="dk1"/>
                </a:solidFill>
                <a:latin typeface="Avenir"/>
                <a:ea typeface="Avenir"/>
                <a:cs typeface="Avenir"/>
                <a:sym typeface="Avenir"/>
              </a:defRPr>
            </a:lvl4pPr>
            <a:lvl5pPr indent="0" lvl="4" marL="0" marR="0" rtl="0" algn="ctr">
              <a:spcBef>
                <a:spcPts val="0"/>
              </a:spcBef>
              <a:buNone/>
              <a:defRPr sz="900">
                <a:solidFill>
                  <a:schemeClr val="dk1"/>
                </a:solidFill>
                <a:latin typeface="Avenir"/>
                <a:ea typeface="Avenir"/>
                <a:cs typeface="Avenir"/>
                <a:sym typeface="Avenir"/>
              </a:defRPr>
            </a:lvl5pPr>
            <a:lvl6pPr indent="0" lvl="5" marL="0" marR="0" rtl="0" algn="ctr">
              <a:spcBef>
                <a:spcPts val="0"/>
              </a:spcBef>
              <a:buNone/>
              <a:defRPr sz="900">
                <a:solidFill>
                  <a:schemeClr val="dk1"/>
                </a:solidFill>
                <a:latin typeface="Avenir"/>
                <a:ea typeface="Avenir"/>
                <a:cs typeface="Avenir"/>
                <a:sym typeface="Avenir"/>
              </a:defRPr>
            </a:lvl6pPr>
            <a:lvl7pPr indent="0" lvl="6" marL="0" marR="0" rtl="0" algn="ctr">
              <a:spcBef>
                <a:spcPts val="0"/>
              </a:spcBef>
              <a:buNone/>
              <a:defRPr sz="900">
                <a:solidFill>
                  <a:schemeClr val="dk1"/>
                </a:solidFill>
                <a:latin typeface="Avenir"/>
                <a:ea typeface="Avenir"/>
                <a:cs typeface="Avenir"/>
                <a:sym typeface="Avenir"/>
              </a:defRPr>
            </a:lvl7pPr>
            <a:lvl8pPr indent="0" lvl="7" marL="0" marR="0" rtl="0" algn="ctr">
              <a:spcBef>
                <a:spcPts val="0"/>
              </a:spcBef>
              <a:buNone/>
              <a:defRPr sz="900">
                <a:solidFill>
                  <a:schemeClr val="dk1"/>
                </a:solidFill>
                <a:latin typeface="Avenir"/>
                <a:ea typeface="Avenir"/>
                <a:cs typeface="Avenir"/>
                <a:sym typeface="Avenir"/>
              </a:defRPr>
            </a:lvl8pPr>
            <a:lvl9pPr indent="0" lvl="8" marL="0" marR="0" rtl="0" algn="ctr">
              <a:spcBef>
                <a:spcPts val="0"/>
              </a:spcBef>
              <a:buNone/>
              <a:defRPr sz="900">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191" name="Shape 191"/>
        <p:cNvGrpSpPr/>
        <p:nvPr/>
      </p:nvGrpSpPr>
      <p:grpSpPr>
        <a:xfrm>
          <a:off x="0" y="0"/>
          <a:ext cx="0" cy="0"/>
          <a:chOff x="0" y="0"/>
          <a:chExt cx="0" cy="0"/>
        </a:xfrm>
      </p:grpSpPr>
      <p:sp>
        <p:nvSpPr>
          <p:cNvPr id="192" name="Google Shape;192;p18"/>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3" name="Google Shape;193;p18"/>
          <p:cNvSpPr/>
          <p:nvPr/>
        </p:nvSpPr>
        <p:spPr>
          <a:xfrm>
            <a:off x="0" y="0"/>
            <a:ext cx="12208613"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4" name="Google Shape;194;p18"/>
          <p:cNvSpPr/>
          <p:nvPr/>
        </p:nvSpPr>
        <p:spPr>
          <a:xfrm rot="-2700000">
            <a:off x="5901199" y="-284145"/>
            <a:ext cx="568289" cy="568289"/>
          </a:xfrm>
          <a:prstGeom prst="rtTriangle">
            <a:avLst/>
          </a:prstGeom>
          <a:solidFill>
            <a:schemeClr val="lt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95" name="Google Shape;195;p18"/>
          <p:cNvGrpSpPr/>
          <p:nvPr/>
        </p:nvGrpSpPr>
        <p:grpSpPr>
          <a:xfrm>
            <a:off x="0" y="-1"/>
            <a:ext cx="12214827" cy="6858000"/>
            <a:chOff x="-6214" y="-1"/>
            <a:chExt cx="12214827" cy="6858000"/>
          </a:xfrm>
        </p:grpSpPr>
        <p:cxnSp>
          <p:nvCxnSpPr>
            <p:cNvPr id="196" name="Google Shape;196;p18"/>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197" name="Google Shape;197;p18"/>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198" name="Google Shape;198;p18"/>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199" name="Google Shape;199;p18"/>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0" name="Google Shape;200;p18"/>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1" name="Google Shape;201;p18"/>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2" name="Google Shape;202;p18"/>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3" name="Google Shape;203;p18"/>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4" name="Google Shape;204;p18"/>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5" name="Google Shape;205;p18"/>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6" name="Google Shape;206;p18"/>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7" name="Google Shape;207;p18"/>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8" name="Google Shape;208;p18"/>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09" name="Google Shape;209;p18"/>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0" name="Google Shape;210;p18"/>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1" name="Google Shape;211;p18"/>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2" name="Google Shape;212;p18"/>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3" name="Google Shape;213;p18"/>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4" name="Google Shape;214;p18"/>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5" name="Google Shape;215;p18"/>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6" name="Google Shape;216;p18"/>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7" name="Google Shape;217;p18"/>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8" name="Google Shape;218;p18"/>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19" name="Google Shape;219;p18"/>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20" name="Google Shape;220;p18"/>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21" name="Google Shape;221;p18"/>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22" name="Google Shape;222;p18"/>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23" name="Google Shape;223;p18"/>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24" name="Google Shape;224;p18"/>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225" name="Google Shape;225;p18"/>
          <p:cNvSpPr/>
          <p:nvPr/>
        </p:nvSpPr>
        <p:spPr>
          <a:xfrm>
            <a:off x="198742" y="1839842"/>
            <a:ext cx="11791142" cy="440510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6" name="Google Shape;226;p18"/>
          <p:cNvSpPr txBox="1"/>
          <p:nvPr>
            <p:ph type="title"/>
          </p:nvPr>
        </p:nvSpPr>
        <p:spPr>
          <a:xfrm>
            <a:off x="304804" y="339991"/>
            <a:ext cx="11502142" cy="149985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7" name="Google Shape;227;p18"/>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28" name="Google Shape;228;p18"/>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29" name="Google Shape;229;p18"/>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900">
                <a:solidFill>
                  <a:schemeClr val="dk1"/>
                </a:solidFill>
                <a:latin typeface="Avenir"/>
                <a:ea typeface="Avenir"/>
                <a:cs typeface="Avenir"/>
                <a:sym typeface="Avenir"/>
              </a:defRPr>
            </a:lvl1pPr>
            <a:lvl2pPr indent="0" lvl="1" marL="0" marR="0" rtl="0" algn="ctr">
              <a:spcBef>
                <a:spcPts val="0"/>
              </a:spcBef>
              <a:buNone/>
              <a:defRPr sz="900">
                <a:solidFill>
                  <a:schemeClr val="dk1"/>
                </a:solidFill>
                <a:latin typeface="Avenir"/>
                <a:ea typeface="Avenir"/>
                <a:cs typeface="Avenir"/>
                <a:sym typeface="Avenir"/>
              </a:defRPr>
            </a:lvl2pPr>
            <a:lvl3pPr indent="0" lvl="2" marL="0" marR="0" rtl="0" algn="ctr">
              <a:spcBef>
                <a:spcPts val="0"/>
              </a:spcBef>
              <a:buNone/>
              <a:defRPr sz="900">
                <a:solidFill>
                  <a:schemeClr val="dk1"/>
                </a:solidFill>
                <a:latin typeface="Avenir"/>
                <a:ea typeface="Avenir"/>
                <a:cs typeface="Avenir"/>
                <a:sym typeface="Avenir"/>
              </a:defRPr>
            </a:lvl3pPr>
            <a:lvl4pPr indent="0" lvl="3" marL="0" marR="0" rtl="0" algn="ctr">
              <a:spcBef>
                <a:spcPts val="0"/>
              </a:spcBef>
              <a:buNone/>
              <a:defRPr sz="900">
                <a:solidFill>
                  <a:schemeClr val="dk1"/>
                </a:solidFill>
                <a:latin typeface="Avenir"/>
                <a:ea typeface="Avenir"/>
                <a:cs typeface="Avenir"/>
                <a:sym typeface="Avenir"/>
              </a:defRPr>
            </a:lvl4pPr>
            <a:lvl5pPr indent="0" lvl="4" marL="0" marR="0" rtl="0" algn="ctr">
              <a:spcBef>
                <a:spcPts val="0"/>
              </a:spcBef>
              <a:buNone/>
              <a:defRPr sz="900">
                <a:solidFill>
                  <a:schemeClr val="dk1"/>
                </a:solidFill>
                <a:latin typeface="Avenir"/>
                <a:ea typeface="Avenir"/>
                <a:cs typeface="Avenir"/>
                <a:sym typeface="Avenir"/>
              </a:defRPr>
            </a:lvl5pPr>
            <a:lvl6pPr indent="0" lvl="5" marL="0" marR="0" rtl="0" algn="ctr">
              <a:spcBef>
                <a:spcPts val="0"/>
              </a:spcBef>
              <a:buNone/>
              <a:defRPr sz="900">
                <a:solidFill>
                  <a:schemeClr val="dk1"/>
                </a:solidFill>
                <a:latin typeface="Avenir"/>
                <a:ea typeface="Avenir"/>
                <a:cs typeface="Avenir"/>
                <a:sym typeface="Avenir"/>
              </a:defRPr>
            </a:lvl6pPr>
            <a:lvl7pPr indent="0" lvl="6" marL="0" marR="0" rtl="0" algn="ctr">
              <a:spcBef>
                <a:spcPts val="0"/>
              </a:spcBef>
              <a:buNone/>
              <a:defRPr sz="900">
                <a:solidFill>
                  <a:schemeClr val="dk1"/>
                </a:solidFill>
                <a:latin typeface="Avenir"/>
                <a:ea typeface="Avenir"/>
                <a:cs typeface="Avenir"/>
                <a:sym typeface="Avenir"/>
              </a:defRPr>
            </a:lvl7pPr>
            <a:lvl8pPr indent="0" lvl="7" marL="0" marR="0" rtl="0" algn="ctr">
              <a:spcBef>
                <a:spcPts val="0"/>
              </a:spcBef>
              <a:buNone/>
              <a:defRPr sz="900">
                <a:solidFill>
                  <a:schemeClr val="dk1"/>
                </a:solidFill>
                <a:latin typeface="Avenir"/>
                <a:ea typeface="Avenir"/>
                <a:cs typeface="Avenir"/>
                <a:sym typeface="Avenir"/>
              </a:defRPr>
            </a:lvl8pPr>
            <a:lvl9pPr indent="0" lvl="8" marL="0" marR="0" rtl="0" algn="ctr">
              <a:spcBef>
                <a:spcPts val="0"/>
              </a:spcBef>
              <a:buNone/>
              <a:defRPr sz="900">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230" name="Google Shape;230;p18"/>
          <p:cNvSpPr txBox="1"/>
          <p:nvPr>
            <p:ph idx="1" type="body"/>
          </p:nvPr>
        </p:nvSpPr>
        <p:spPr>
          <a:xfrm>
            <a:off x="1285461" y="2419525"/>
            <a:ext cx="9621076" cy="333480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1500"/>
              <a:buFont typeface="Arial"/>
              <a:buNone/>
              <a:defRPr b="0" i="0" sz="2000" u="none" cap="none" strike="noStrike">
                <a:solidFill>
                  <a:schemeClr val="dk1"/>
                </a:solidFill>
                <a:latin typeface="Avenir"/>
                <a:ea typeface="Avenir"/>
                <a:cs typeface="Avenir"/>
                <a:sym typeface="Avenir"/>
              </a:defRPr>
            </a:lvl1pPr>
            <a:lvl2pPr indent="-228600" lvl="1" marL="914400" marR="0" rtl="0" algn="l">
              <a:lnSpc>
                <a:spcPct val="110000"/>
              </a:lnSpc>
              <a:spcBef>
                <a:spcPts val="500"/>
              </a:spcBef>
              <a:spcAft>
                <a:spcPts val="0"/>
              </a:spcAft>
              <a:buClr>
                <a:schemeClr val="lt1"/>
              </a:buClr>
              <a:buSzPts val="1350"/>
              <a:buFont typeface="Arial"/>
              <a:buNone/>
              <a:defRPr b="0" i="0" sz="1800" u="none" cap="none" strike="noStrike">
                <a:solidFill>
                  <a:schemeClr val="dk1"/>
                </a:solidFill>
                <a:latin typeface="Avenir"/>
                <a:ea typeface="Avenir"/>
                <a:cs typeface="Avenir"/>
                <a:sym typeface="Avenir"/>
              </a:defRPr>
            </a:lvl2pPr>
            <a:lvl3pPr indent="-228600" lvl="2" marL="1371600" marR="0" rtl="0" algn="l">
              <a:lnSpc>
                <a:spcPct val="110000"/>
              </a:lnSpc>
              <a:spcBef>
                <a:spcPts val="500"/>
              </a:spcBef>
              <a:spcAft>
                <a:spcPts val="0"/>
              </a:spcAft>
              <a:buClr>
                <a:schemeClr val="lt1"/>
              </a:buClr>
              <a:buSzPts val="1200"/>
              <a:buFont typeface="Arial"/>
              <a:buNone/>
              <a:defRPr b="0" i="0" sz="1600" u="none" cap="none" strike="noStrike">
                <a:solidFill>
                  <a:schemeClr val="dk1"/>
                </a:solidFill>
                <a:latin typeface="Avenir"/>
                <a:ea typeface="Avenir"/>
                <a:cs typeface="Avenir"/>
                <a:sym typeface="Avenir"/>
              </a:defRPr>
            </a:lvl3pPr>
            <a:lvl4pPr indent="-228600" lvl="3" marL="1828800" marR="0" rtl="0" algn="l">
              <a:lnSpc>
                <a:spcPct val="110000"/>
              </a:lnSpc>
              <a:spcBef>
                <a:spcPts val="500"/>
              </a:spcBef>
              <a:spcAft>
                <a:spcPts val="0"/>
              </a:spcAft>
              <a:buClr>
                <a:schemeClr val="lt1"/>
              </a:buClr>
              <a:buSzPts val="1050"/>
              <a:buFont typeface="Arial"/>
              <a:buNone/>
              <a:defRPr b="0" i="0" sz="1400" u="none" cap="none" strike="noStrike">
                <a:solidFill>
                  <a:schemeClr val="dk1"/>
                </a:solidFill>
                <a:latin typeface="Avenir"/>
                <a:ea typeface="Avenir"/>
                <a:cs typeface="Avenir"/>
                <a:sym typeface="Avenir"/>
              </a:defRPr>
            </a:lvl4pPr>
            <a:lvl5pPr indent="-228600" lvl="4" marL="2286000" marR="0" rtl="0" algn="l">
              <a:lnSpc>
                <a:spcPct val="110000"/>
              </a:lnSpc>
              <a:spcBef>
                <a:spcPts val="500"/>
              </a:spcBef>
              <a:spcAft>
                <a:spcPts val="0"/>
              </a:spcAft>
              <a:buClr>
                <a:schemeClr val="lt1"/>
              </a:buClr>
              <a:buSzPts val="1050"/>
              <a:buFont typeface="Arial"/>
              <a:buNone/>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231" name="Shape 231"/>
        <p:cNvGrpSpPr/>
        <p:nvPr/>
      </p:nvGrpSpPr>
      <p:grpSpPr>
        <a:xfrm>
          <a:off x="0" y="0"/>
          <a:ext cx="0" cy="0"/>
          <a:chOff x="0" y="0"/>
          <a:chExt cx="0" cy="0"/>
        </a:xfrm>
      </p:grpSpPr>
      <p:sp>
        <p:nvSpPr>
          <p:cNvPr id="232" name="Google Shape;232;p19"/>
          <p:cNvSpPr/>
          <p:nvPr/>
        </p:nvSpPr>
        <p:spPr>
          <a:xfrm>
            <a:off x="0" y="0"/>
            <a:ext cx="12208613"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3" name="Google Shape;233;p19"/>
          <p:cNvSpPr/>
          <p:nvPr/>
        </p:nvSpPr>
        <p:spPr>
          <a:xfrm>
            <a:off x="0" y="-2"/>
            <a:ext cx="12208613" cy="6858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4" name="Google Shape;234;p19"/>
          <p:cNvSpPr/>
          <p:nvPr/>
        </p:nvSpPr>
        <p:spPr>
          <a:xfrm rot="-8100000">
            <a:off x="-284145" y="5174205"/>
            <a:ext cx="568289" cy="568289"/>
          </a:xfrm>
          <a:prstGeom prst="rtTriangle">
            <a:avLst/>
          </a:prstGeom>
          <a:solidFill>
            <a:srgbClr val="1101AE">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235" name="Google Shape;235;p19"/>
          <p:cNvGrpSpPr/>
          <p:nvPr/>
        </p:nvGrpSpPr>
        <p:grpSpPr>
          <a:xfrm>
            <a:off x="-6214" y="-1"/>
            <a:ext cx="12214827" cy="6858000"/>
            <a:chOff x="-6214" y="-1"/>
            <a:chExt cx="12214827" cy="6858000"/>
          </a:xfrm>
        </p:grpSpPr>
        <p:cxnSp>
          <p:nvCxnSpPr>
            <p:cNvPr id="236" name="Google Shape;236;p19"/>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37" name="Google Shape;237;p19"/>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38" name="Google Shape;238;p19"/>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39" name="Google Shape;239;p19"/>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0" name="Google Shape;240;p19"/>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1" name="Google Shape;241;p19"/>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2" name="Google Shape;242;p19"/>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3" name="Google Shape;243;p19"/>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4" name="Google Shape;244;p19"/>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5" name="Google Shape;245;p19"/>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6" name="Google Shape;246;p19"/>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7" name="Google Shape;247;p19"/>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8" name="Google Shape;248;p19"/>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49" name="Google Shape;249;p19"/>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0" name="Google Shape;250;p19"/>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1" name="Google Shape;251;p19"/>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2" name="Google Shape;252;p19"/>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3" name="Google Shape;253;p19"/>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4" name="Google Shape;254;p19"/>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5" name="Google Shape;255;p19"/>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6" name="Google Shape;256;p19"/>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7" name="Google Shape;257;p19"/>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8" name="Google Shape;258;p19"/>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59" name="Google Shape;259;p19"/>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60" name="Google Shape;260;p19"/>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61" name="Google Shape;261;p19"/>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62" name="Google Shape;262;p19"/>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63" name="Google Shape;263;p19"/>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264" name="Google Shape;264;p19"/>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265" name="Google Shape;265;p19"/>
          <p:cNvSpPr/>
          <p:nvPr/>
        </p:nvSpPr>
        <p:spPr>
          <a:xfrm>
            <a:off x="-6214" y="-31894"/>
            <a:ext cx="12214827" cy="4760619"/>
          </a:xfrm>
          <a:custGeom>
            <a:rect b="b" l="l" r="r" t="t"/>
            <a:pathLst>
              <a:path extrusionOk="0" h="47722" w="21676">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66" name="Google Shape;266;p19"/>
          <p:cNvSpPr txBox="1"/>
          <p:nvPr>
            <p:ph type="title"/>
          </p:nvPr>
        </p:nvSpPr>
        <p:spPr>
          <a:xfrm>
            <a:off x="457200" y="4657856"/>
            <a:ext cx="10744186" cy="158922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4400"/>
              <a:buFont typeface="Arial"/>
              <a:buNone/>
              <a:defRPr b="0" i="0" sz="44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7" name="Google Shape;267;p19"/>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68" name="Google Shape;268;p19"/>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69" name="Google Shape;269;p19"/>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900">
                <a:solidFill>
                  <a:schemeClr val="lt1"/>
                </a:solidFill>
                <a:latin typeface="Avenir"/>
                <a:ea typeface="Avenir"/>
                <a:cs typeface="Avenir"/>
                <a:sym typeface="Avenir"/>
              </a:defRPr>
            </a:lvl1pPr>
            <a:lvl2pPr indent="0" lvl="1" marL="0" marR="0" rtl="0" algn="ctr">
              <a:spcBef>
                <a:spcPts val="0"/>
              </a:spcBef>
              <a:buNone/>
              <a:defRPr sz="900">
                <a:solidFill>
                  <a:schemeClr val="lt1"/>
                </a:solidFill>
                <a:latin typeface="Avenir"/>
                <a:ea typeface="Avenir"/>
                <a:cs typeface="Avenir"/>
                <a:sym typeface="Avenir"/>
              </a:defRPr>
            </a:lvl2pPr>
            <a:lvl3pPr indent="0" lvl="2" marL="0" marR="0" rtl="0" algn="ctr">
              <a:spcBef>
                <a:spcPts val="0"/>
              </a:spcBef>
              <a:buNone/>
              <a:defRPr sz="900">
                <a:solidFill>
                  <a:schemeClr val="lt1"/>
                </a:solidFill>
                <a:latin typeface="Avenir"/>
                <a:ea typeface="Avenir"/>
                <a:cs typeface="Avenir"/>
                <a:sym typeface="Avenir"/>
              </a:defRPr>
            </a:lvl3pPr>
            <a:lvl4pPr indent="0" lvl="3" marL="0" marR="0" rtl="0" algn="ctr">
              <a:spcBef>
                <a:spcPts val="0"/>
              </a:spcBef>
              <a:buNone/>
              <a:defRPr sz="900">
                <a:solidFill>
                  <a:schemeClr val="lt1"/>
                </a:solidFill>
                <a:latin typeface="Avenir"/>
                <a:ea typeface="Avenir"/>
                <a:cs typeface="Avenir"/>
                <a:sym typeface="Avenir"/>
              </a:defRPr>
            </a:lvl4pPr>
            <a:lvl5pPr indent="0" lvl="4" marL="0" marR="0" rtl="0" algn="ctr">
              <a:spcBef>
                <a:spcPts val="0"/>
              </a:spcBef>
              <a:buNone/>
              <a:defRPr sz="900">
                <a:solidFill>
                  <a:schemeClr val="lt1"/>
                </a:solidFill>
                <a:latin typeface="Avenir"/>
                <a:ea typeface="Avenir"/>
                <a:cs typeface="Avenir"/>
                <a:sym typeface="Avenir"/>
              </a:defRPr>
            </a:lvl5pPr>
            <a:lvl6pPr indent="0" lvl="5" marL="0" marR="0" rtl="0" algn="ctr">
              <a:spcBef>
                <a:spcPts val="0"/>
              </a:spcBef>
              <a:buNone/>
              <a:defRPr sz="900">
                <a:solidFill>
                  <a:schemeClr val="lt1"/>
                </a:solidFill>
                <a:latin typeface="Avenir"/>
                <a:ea typeface="Avenir"/>
                <a:cs typeface="Avenir"/>
                <a:sym typeface="Avenir"/>
              </a:defRPr>
            </a:lvl6pPr>
            <a:lvl7pPr indent="0" lvl="6" marL="0" marR="0" rtl="0" algn="ctr">
              <a:spcBef>
                <a:spcPts val="0"/>
              </a:spcBef>
              <a:buNone/>
              <a:defRPr sz="900">
                <a:solidFill>
                  <a:schemeClr val="lt1"/>
                </a:solidFill>
                <a:latin typeface="Avenir"/>
                <a:ea typeface="Avenir"/>
                <a:cs typeface="Avenir"/>
                <a:sym typeface="Avenir"/>
              </a:defRPr>
            </a:lvl7pPr>
            <a:lvl8pPr indent="0" lvl="7" marL="0" marR="0" rtl="0" algn="ctr">
              <a:spcBef>
                <a:spcPts val="0"/>
              </a:spcBef>
              <a:buNone/>
              <a:defRPr sz="900">
                <a:solidFill>
                  <a:schemeClr val="lt1"/>
                </a:solidFill>
                <a:latin typeface="Avenir"/>
                <a:ea typeface="Avenir"/>
                <a:cs typeface="Avenir"/>
                <a:sym typeface="Avenir"/>
              </a:defRPr>
            </a:lvl8pPr>
            <a:lvl9pPr indent="0" lvl="8" marL="0" marR="0" rtl="0" algn="ctr">
              <a:spcBef>
                <a:spcPts val="0"/>
              </a:spcBef>
              <a:buNone/>
              <a:defRPr sz="900">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270" name="Google Shape;270;p19"/>
          <p:cNvSpPr txBox="1"/>
          <p:nvPr>
            <p:ph idx="1" type="body"/>
          </p:nvPr>
        </p:nvSpPr>
        <p:spPr>
          <a:xfrm>
            <a:off x="401840" y="170451"/>
            <a:ext cx="11407483" cy="418470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1500"/>
              <a:buFont typeface="Arial"/>
              <a:buNone/>
              <a:defRPr b="0" i="0" sz="2000" u="none" cap="none" strike="noStrike">
                <a:solidFill>
                  <a:schemeClr val="dk1"/>
                </a:solidFill>
                <a:latin typeface="Avenir"/>
                <a:ea typeface="Avenir"/>
                <a:cs typeface="Avenir"/>
                <a:sym typeface="Avenir"/>
              </a:defRPr>
            </a:lvl1pPr>
            <a:lvl2pPr indent="-228600" lvl="1" marL="914400" marR="0" rtl="0" algn="l">
              <a:lnSpc>
                <a:spcPct val="110000"/>
              </a:lnSpc>
              <a:spcBef>
                <a:spcPts val="500"/>
              </a:spcBef>
              <a:spcAft>
                <a:spcPts val="0"/>
              </a:spcAft>
              <a:buClr>
                <a:schemeClr val="lt1"/>
              </a:buClr>
              <a:buSzPts val="1350"/>
              <a:buFont typeface="Arial"/>
              <a:buNone/>
              <a:defRPr b="0" i="0" sz="1800" u="none" cap="none" strike="noStrike">
                <a:solidFill>
                  <a:schemeClr val="dk1"/>
                </a:solidFill>
                <a:latin typeface="Avenir"/>
                <a:ea typeface="Avenir"/>
                <a:cs typeface="Avenir"/>
                <a:sym typeface="Avenir"/>
              </a:defRPr>
            </a:lvl2pPr>
            <a:lvl3pPr indent="-228600" lvl="2" marL="1371600" marR="0" rtl="0" algn="l">
              <a:lnSpc>
                <a:spcPct val="110000"/>
              </a:lnSpc>
              <a:spcBef>
                <a:spcPts val="500"/>
              </a:spcBef>
              <a:spcAft>
                <a:spcPts val="0"/>
              </a:spcAft>
              <a:buClr>
                <a:schemeClr val="lt1"/>
              </a:buClr>
              <a:buSzPts val="1200"/>
              <a:buFont typeface="Arial"/>
              <a:buNone/>
              <a:defRPr b="0" i="0" sz="1600" u="none" cap="none" strike="noStrike">
                <a:solidFill>
                  <a:schemeClr val="dk1"/>
                </a:solidFill>
                <a:latin typeface="Avenir"/>
                <a:ea typeface="Avenir"/>
                <a:cs typeface="Avenir"/>
                <a:sym typeface="Avenir"/>
              </a:defRPr>
            </a:lvl3pPr>
            <a:lvl4pPr indent="-228600" lvl="3" marL="1828800" marR="0" rtl="0" algn="l">
              <a:lnSpc>
                <a:spcPct val="110000"/>
              </a:lnSpc>
              <a:spcBef>
                <a:spcPts val="500"/>
              </a:spcBef>
              <a:spcAft>
                <a:spcPts val="0"/>
              </a:spcAft>
              <a:buClr>
                <a:schemeClr val="lt1"/>
              </a:buClr>
              <a:buSzPts val="1050"/>
              <a:buFont typeface="Arial"/>
              <a:buNone/>
              <a:defRPr b="0" i="0" sz="1400" u="none" cap="none" strike="noStrike">
                <a:solidFill>
                  <a:schemeClr val="dk1"/>
                </a:solidFill>
                <a:latin typeface="Avenir"/>
                <a:ea typeface="Avenir"/>
                <a:cs typeface="Avenir"/>
                <a:sym typeface="Avenir"/>
              </a:defRPr>
            </a:lvl4pPr>
            <a:lvl5pPr indent="-228600" lvl="4" marL="2286000" marR="0" rtl="0" algn="l">
              <a:lnSpc>
                <a:spcPct val="110000"/>
              </a:lnSpc>
              <a:spcBef>
                <a:spcPts val="500"/>
              </a:spcBef>
              <a:spcAft>
                <a:spcPts val="0"/>
              </a:spcAft>
              <a:buClr>
                <a:schemeClr val="lt1"/>
              </a:buClr>
              <a:buSzPts val="1050"/>
              <a:buFont typeface="Arial"/>
              <a:buNone/>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
          <p:cNvSpPr txBox="1"/>
          <p:nvPr>
            <p:ph type="title"/>
          </p:nvPr>
        </p:nvSpPr>
        <p:spPr>
          <a:xfrm>
            <a:off x="0" y="3875713"/>
            <a:ext cx="12191998" cy="3056011"/>
          </a:xfrm>
          <a:prstGeom prst="rect">
            <a:avLst/>
          </a:prstGeom>
          <a:solidFill>
            <a:schemeClr val="accent5"/>
          </a:solidFill>
          <a:ln>
            <a:noFill/>
          </a:ln>
        </p:spPr>
        <p:txBody>
          <a:bodyPr anchorCtr="0" anchor="ctr" bIns="45700" lIns="182875" spcFirstLastPara="1" rIns="91425" wrap="square" tIns="0">
            <a:noAutofit/>
          </a:bodyPr>
          <a:lstStyle/>
          <a:p>
            <a:pPr indent="0" lvl="0" marL="731520" rtl="0" algn="l">
              <a:lnSpc>
                <a:spcPct val="100000"/>
              </a:lnSpc>
              <a:spcBef>
                <a:spcPts val="0"/>
              </a:spcBef>
              <a:spcAft>
                <a:spcPts val="0"/>
              </a:spcAft>
              <a:buClr>
                <a:srgbClr val="FFFFFF"/>
              </a:buClr>
              <a:buSzPts val="6000"/>
              <a:buFont typeface="Arial"/>
              <a:buNone/>
            </a:pPr>
            <a:r>
              <a:rPr lang="en-US" sz="6000"/>
              <a:t>Cây khung nhỏ nhất</a:t>
            </a:r>
            <a:endParaRPr sz="6000"/>
          </a:p>
        </p:txBody>
      </p:sp>
      <p:pic>
        <p:nvPicPr>
          <p:cNvPr descr="Blackboard Maths" id="403" name="Google Shape;403;p1"/>
          <p:cNvPicPr preferRelativeResize="0"/>
          <p:nvPr>
            <p:ph idx="2" type="pic"/>
          </p:nvPr>
        </p:nvPicPr>
        <p:blipFill rotWithShape="1">
          <a:blip r:embed="rId3">
            <a:alphaModFix/>
          </a:blip>
          <a:srcRect b="24276" l="0" r="0" t="24277"/>
          <a:stretch/>
        </p:blipFill>
        <p:spPr>
          <a:xfrm>
            <a:off x="2" y="0"/>
            <a:ext cx="12191998" cy="4151560"/>
          </a:xfrm>
          <a:prstGeom prst="rect">
            <a:avLst/>
          </a:prstGeom>
          <a:noFill/>
          <a:ln>
            <a:noFill/>
          </a:ln>
        </p:spPr>
      </p:pic>
      <p:sp>
        <p:nvSpPr>
          <p:cNvPr id="404" name="Google Shape;404;p1"/>
          <p:cNvSpPr txBox="1"/>
          <p:nvPr>
            <p:ph idx="1" type="body"/>
          </p:nvPr>
        </p:nvSpPr>
        <p:spPr>
          <a:xfrm>
            <a:off x="8394583" y="4556432"/>
            <a:ext cx="3581400" cy="1669409"/>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SzPts val="2400"/>
              <a:buNone/>
            </a:pPr>
            <a:r>
              <a:rPr lang="en-US" sz="3200" u="sng">
                <a:solidFill>
                  <a:schemeClr val="lt2"/>
                </a:solidFill>
              </a:rPr>
              <a:t>Team 5</a:t>
            </a:r>
            <a:endParaRPr/>
          </a:p>
          <a:p>
            <a:pPr indent="-342900" lvl="0" marL="342900" rtl="0" algn="ctr">
              <a:lnSpc>
                <a:spcPct val="110000"/>
              </a:lnSpc>
              <a:spcBef>
                <a:spcPts val="1000"/>
              </a:spcBef>
              <a:spcAft>
                <a:spcPts val="0"/>
              </a:spcAft>
              <a:buSzPts val="1500"/>
              <a:buFont typeface="Arial"/>
              <a:buChar char="•"/>
            </a:pPr>
            <a:r>
              <a:rPr lang="en-US" sz="2000">
                <a:solidFill>
                  <a:schemeClr val="lt2"/>
                </a:solidFill>
              </a:rPr>
              <a:t>Dương Minh Đức</a:t>
            </a:r>
            <a:endParaRPr sz="2000">
              <a:solidFill>
                <a:schemeClr val="lt2"/>
              </a:solidFill>
            </a:endParaRPr>
          </a:p>
          <a:p>
            <a:pPr indent="-342900" lvl="0" marL="342900" rtl="0" algn="ctr">
              <a:lnSpc>
                <a:spcPct val="110000"/>
              </a:lnSpc>
              <a:spcBef>
                <a:spcPts val="1000"/>
              </a:spcBef>
              <a:spcAft>
                <a:spcPts val="0"/>
              </a:spcAft>
              <a:buSzPts val="1500"/>
              <a:buFont typeface="Arial"/>
              <a:buChar char="•"/>
            </a:pPr>
            <a:r>
              <a:rPr lang="en-US" sz="2000">
                <a:solidFill>
                  <a:schemeClr val="lt2"/>
                </a:solidFill>
              </a:rPr>
              <a:t>Vũ Đăng Khoa</a:t>
            </a:r>
            <a:endParaRPr/>
          </a:p>
          <a:p>
            <a:pPr indent="-342900" lvl="0" marL="342900" rtl="0" algn="ctr">
              <a:lnSpc>
                <a:spcPct val="110000"/>
              </a:lnSpc>
              <a:spcBef>
                <a:spcPts val="1000"/>
              </a:spcBef>
              <a:spcAft>
                <a:spcPts val="0"/>
              </a:spcAft>
              <a:buSzPts val="1500"/>
              <a:buFont typeface="Arial"/>
              <a:buChar char="•"/>
            </a:pPr>
            <a:r>
              <a:rPr lang="en-US" sz="2000">
                <a:solidFill>
                  <a:schemeClr val="lt2"/>
                </a:solidFill>
              </a:rPr>
              <a:t>Giáp Nhật Ánh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2"/>
          <p:cNvSpPr/>
          <p:nvPr/>
        </p:nvSpPr>
        <p:spPr>
          <a:xfrm>
            <a:off x="0" y="0"/>
            <a:ext cx="12188952" cy="6858000"/>
          </a:xfrm>
          <a:prstGeom prst="rect">
            <a:avLst/>
          </a:prstGeom>
          <a:solidFill>
            <a:srgbClr val="7162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411" name="Google Shape;411;p2"/>
          <p:cNvGrpSpPr/>
          <p:nvPr/>
        </p:nvGrpSpPr>
        <p:grpSpPr>
          <a:xfrm>
            <a:off x="-6214" y="-1"/>
            <a:ext cx="12214827" cy="6858000"/>
            <a:chOff x="-6214" y="-1"/>
            <a:chExt cx="12214827" cy="6858000"/>
          </a:xfrm>
        </p:grpSpPr>
        <p:cxnSp>
          <p:nvCxnSpPr>
            <p:cNvPr id="412" name="Google Shape;412;p2"/>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13" name="Google Shape;413;p2"/>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14" name="Google Shape;414;p2"/>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15" name="Google Shape;415;p2"/>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16" name="Google Shape;416;p2"/>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17" name="Google Shape;417;p2"/>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18" name="Google Shape;418;p2"/>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19" name="Google Shape;419;p2"/>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0" name="Google Shape;420;p2"/>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1" name="Google Shape;421;p2"/>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2" name="Google Shape;422;p2"/>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3" name="Google Shape;423;p2"/>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4" name="Google Shape;424;p2"/>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5" name="Google Shape;425;p2"/>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6" name="Google Shape;426;p2"/>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7" name="Google Shape;427;p2"/>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8" name="Google Shape;428;p2"/>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29" name="Google Shape;429;p2"/>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0" name="Google Shape;430;p2"/>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1" name="Google Shape;431;p2"/>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2" name="Google Shape;432;p2"/>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3" name="Google Shape;433;p2"/>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4" name="Google Shape;434;p2"/>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5" name="Google Shape;435;p2"/>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6" name="Google Shape;436;p2"/>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7" name="Google Shape;437;p2"/>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8" name="Google Shape;438;p2"/>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39" name="Google Shape;439;p2"/>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40" name="Google Shape;440;p2"/>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441" name="Google Shape;441;p2"/>
          <p:cNvSpPr/>
          <p:nvPr/>
        </p:nvSpPr>
        <p:spPr>
          <a:xfrm>
            <a:off x="-6214" y="5014716"/>
            <a:ext cx="2800124" cy="1843284"/>
          </a:xfrm>
          <a:custGeom>
            <a:rect b="b" l="l" r="r" t="t"/>
            <a:pathLst>
              <a:path extrusionOk="0" h="1843284" w="280012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rgbClr val="210AF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442" name="Google Shape;442;p2"/>
          <p:cNvSpPr/>
          <p:nvPr/>
        </p:nvSpPr>
        <p:spPr>
          <a:xfrm>
            <a:off x="7979728" y="0"/>
            <a:ext cx="4209224" cy="1650549"/>
          </a:xfrm>
          <a:custGeom>
            <a:rect b="b" l="l" r="r" t="t"/>
            <a:pathLst>
              <a:path extrusionOk="0" h="1650549" w="4209224">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rgbClr val="A89FFE">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443" name="Google Shape;443;p2"/>
          <p:cNvSpPr/>
          <p:nvPr/>
        </p:nvSpPr>
        <p:spPr>
          <a:xfrm>
            <a:off x="0" y="0"/>
            <a:ext cx="12188952" cy="6858000"/>
          </a:xfrm>
          <a:prstGeom prst="rect">
            <a:avLst/>
          </a:prstGeom>
          <a:solidFill>
            <a:srgbClr val="7162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444" name="Google Shape;444;p2"/>
          <p:cNvGrpSpPr/>
          <p:nvPr/>
        </p:nvGrpSpPr>
        <p:grpSpPr>
          <a:xfrm>
            <a:off x="-6214" y="-1"/>
            <a:ext cx="12214827" cy="6858000"/>
            <a:chOff x="-6214" y="-1"/>
            <a:chExt cx="12214827" cy="6858000"/>
          </a:xfrm>
        </p:grpSpPr>
        <p:cxnSp>
          <p:nvCxnSpPr>
            <p:cNvPr id="445" name="Google Shape;445;p2"/>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46" name="Google Shape;446;p2"/>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47" name="Google Shape;447;p2"/>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48" name="Google Shape;448;p2"/>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49" name="Google Shape;449;p2"/>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0" name="Google Shape;450;p2"/>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1" name="Google Shape;451;p2"/>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2" name="Google Shape;452;p2"/>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3" name="Google Shape;453;p2"/>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4" name="Google Shape;454;p2"/>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5" name="Google Shape;455;p2"/>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6" name="Google Shape;456;p2"/>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7" name="Google Shape;457;p2"/>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8" name="Google Shape;458;p2"/>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59" name="Google Shape;459;p2"/>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0" name="Google Shape;460;p2"/>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1" name="Google Shape;461;p2"/>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2" name="Google Shape;462;p2"/>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3" name="Google Shape;463;p2"/>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4" name="Google Shape;464;p2"/>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5" name="Google Shape;465;p2"/>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6" name="Google Shape;466;p2"/>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7" name="Google Shape;467;p2"/>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8" name="Google Shape;468;p2"/>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69" name="Google Shape;469;p2"/>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70" name="Google Shape;470;p2"/>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71" name="Google Shape;471;p2"/>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72" name="Google Shape;472;p2"/>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73" name="Google Shape;473;p2"/>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474" name="Google Shape;474;p2"/>
          <p:cNvSpPr/>
          <p:nvPr/>
        </p:nvSpPr>
        <p:spPr>
          <a:xfrm>
            <a:off x="-6214" y="5014716"/>
            <a:ext cx="2800124" cy="1843284"/>
          </a:xfrm>
          <a:custGeom>
            <a:rect b="b" l="l" r="r" t="t"/>
            <a:pathLst>
              <a:path extrusionOk="0" h="1843284" w="280012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rgbClr val="D1D5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475" name="Google Shape;475;p2"/>
          <p:cNvGrpSpPr/>
          <p:nvPr/>
        </p:nvGrpSpPr>
        <p:grpSpPr>
          <a:xfrm>
            <a:off x="-6214" y="-1"/>
            <a:ext cx="12214827" cy="6858000"/>
            <a:chOff x="-6214" y="-1"/>
            <a:chExt cx="12214827" cy="6858000"/>
          </a:xfrm>
        </p:grpSpPr>
        <p:cxnSp>
          <p:nvCxnSpPr>
            <p:cNvPr id="476" name="Google Shape;476;p2"/>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77" name="Google Shape;477;p2"/>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78" name="Google Shape;478;p2"/>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79" name="Google Shape;479;p2"/>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0" name="Google Shape;480;p2"/>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1" name="Google Shape;481;p2"/>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2" name="Google Shape;482;p2"/>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3" name="Google Shape;483;p2"/>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4" name="Google Shape;484;p2"/>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5" name="Google Shape;485;p2"/>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6" name="Google Shape;486;p2"/>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7" name="Google Shape;487;p2"/>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8" name="Google Shape;488;p2"/>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89" name="Google Shape;489;p2"/>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0" name="Google Shape;490;p2"/>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1" name="Google Shape;491;p2"/>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2" name="Google Shape;492;p2"/>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3" name="Google Shape;493;p2"/>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4" name="Google Shape;494;p2"/>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5" name="Google Shape;495;p2"/>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6" name="Google Shape;496;p2"/>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7" name="Google Shape;497;p2"/>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8" name="Google Shape;498;p2"/>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499" name="Google Shape;499;p2"/>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500" name="Google Shape;500;p2"/>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501" name="Google Shape;501;p2"/>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502" name="Google Shape;502;p2"/>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503" name="Google Shape;503;p2"/>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504" name="Google Shape;504;p2"/>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505" name="Google Shape;505;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06" name="Google Shape;506;p2"/>
          <p:cNvSpPr/>
          <p:nvPr/>
        </p:nvSpPr>
        <p:spPr>
          <a:xfrm>
            <a:off x="0" y="0"/>
            <a:ext cx="12189000"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07" name="Google Shape;507;p2"/>
          <p:cNvSpPr/>
          <p:nvPr/>
        </p:nvSpPr>
        <p:spPr>
          <a:xfrm rot="-8100000">
            <a:off x="-260136" y="1542777"/>
            <a:ext cx="568289" cy="568289"/>
          </a:xfrm>
          <a:prstGeom prst="rtTriangle">
            <a:avLst/>
          </a:prstGeom>
          <a:solidFill>
            <a:schemeClr val="lt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08" name="Google Shape;508;p2"/>
          <p:cNvSpPr/>
          <p:nvPr/>
        </p:nvSpPr>
        <p:spPr>
          <a:xfrm rot="5400000">
            <a:off x="6270477" y="924332"/>
            <a:ext cx="6871335" cy="5022674"/>
          </a:xfrm>
          <a:custGeom>
            <a:rect b="b" l="l" r="r" t="t"/>
            <a:pathLst>
              <a:path extrusionOk="0" h="47798" w="21642">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rgbClr val="E7E9F1">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509" name="Google Shape;509;p2"/>
          <p:cNvGrpSpPr/>
          <p:nvPr/>
        </p:nvGrpSpPr>
        <p:grpSpPr>
          <a:xfrm>
            <a:off x="-126000" y="0"/>
            <a:ext cx="12214827" cy="6858000"/>
            <a:chOff x="-6214" y="-1"/>
            <a:chExt cx="12214827" cy="6858000"/>
          </a:xfrm>
        </p:grpSpPr>
        <p:cxnSp>
          <p:nvCxnSpPr>
            <p:cNvPr id="510" name="Google Shape;510;p2"/>
            <p:cNvCxnSpPr/>
            <p:nvPr/>
          </p:nvCxnSpPr>
          <p:spPr>
            <a:xfrm>
              <a:off x="-6214" y="6686283"/>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11" name="Google Shape;511;p2"/>
            <p:cNvCxnSpPr/>
            <p:nvPr/>
          </p:nvCxnSpPr>
          <p:spPr>
            <a:xfrm>
              <a:off x="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12" name="Google Shape;512;p2"/>
            <p:cNvCxnSpPr/>
            <p:nvPr/>
          </p:nvCxnSpPr>
          <p:spPr>
            <a:xfrm>
              <a:off x="1199325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13" name="Google Shape;513;p2"/>
            <p:cNvCxnSpPr/>
            <p:nvPr/>
          </p:nvCxnSpPr>
          <p:spPr>
            <a:xfrm>
              <a:off x="19252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14" name="Google Shape;514;p2"/>
            <p:cNvCxnSpPr/>
            <p:nvPr/>
          </p:nvCxnSpPr>
          <p:spPr>
            <a:xfrm>
              <a:off x="119196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15" name="Google Shape;515;p2"/>
            <p:cNvCxnSpPr/>
            <p:nvPr/>
          </p:nvCxnSpPr>
          <p:spPr>
            <a:xfrm>
              <a:off x="219140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16" name="Google Shape;516;p2"/>
            <p:cNvCxnSpPr/>
            <p:nvPr/>
          </p:nvCxnSpPr>
          <p:spPr>
            <a:xfrm>
              <a:off x="319084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17" name="Google Shape;517;p2"/>
            <p:cNvCxnSpPr/>
            <p:nvPr/>
          </p:nvCxnSpPr>
          <p:spPr>
            <a:xfrm>
              <a:off x="419028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18" name="Google Shape;518;p2"/>
            <p:cNvCxnSpPr/>
            <p:nvPr/>
          </p:nvCxnSpPr>
          <p:spPr>
            <a:xfrm>
              <a:off x="518971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19" name="Google Shape;519;p2"/>
            <p:cNvCxnSpPr/>
            <p:nvPr/>
          </p:nvCxnSpPr>
          <p:spPr>
            <a:xfrm>
              <a:off x="618915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0" name="Google Shape;520;p2"/>
            <p:cNvCxnSpPr/>
            <p:nvPr/>
          </p:nvCxnSpPr>
          <p:spPr>
            <a:xfrm>
              <a:off x="718859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1" name="Google Shape;521;p2"/>
            <p:cNvCxnSpPr/>
            <p:nvPr/>
          </p:nvCxnSpPr>
          <p:spPr>
            <a:xfrm>
              <a:off x="818803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2" name="Google Shape;522;p2"/>
            <p:cNvCxnSpPr/>
            <p:nvPr/>
          </p:nvCxnSpPr>
          <p:spPr>
            <a:xfrm>
              <a:off x="918747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3" name="Google Shape;523;p2"/>
            <p:cNvCxnSpPr/>
            <p:nvPr/>
          </p:nvCxnSpPr>
          <p:spPr>
            <a:xfrm>
              <a:off x="1018690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4" name="Google Shape;524;p2"/>
            <p:cNvCxnSpPr/>
            <p:nvPr/>
          </p:nvCxnSpPr>
          <p:spPr>
            <a:xfrm>
              <a:off x="1118634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5" name="Google Shape;525;p2"/>
            <p:cNvCxnSpPr/>
            <p:nvPr/>
          </p:nvCxnSpPr>
          <p:spPr>
            <a:xfrm>
              <a:off x="1218578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6" name="Google Shape;526;p2"/>
            <p:cNvCxnSpPr/>
            <p:nvPr/>
          </p:nvCxnSpPr>
          <p:spPr>
            <a:xfrm>
              <a:off x="0" y="1717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7" name="Google Shape;527;p2"/>
            <p:cNvCxnSpPr/>
            <p:nvPr/>
          </p:nvCxnSpPr>
          <p:spPr>
            <a:xfrm>
              <a:off x="0" y="72890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8" name="Google Shape;528;p2"/>
            <p:cNvCxnSpPr/>
            <p:nvPr/>
          </p:nvCxnSpPr>
          <p:spPr>
            <a:xfrm>
              <a:off x="0" y="128609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29" name="Google Shape;529;p2"/>
            <p:cNvCxnSpPr/>
            <p:nvPr/>
          </p:nvCxnSpPr>
          <p:spPr>
            <a:xfrm>
              <a:off x="0" y="184328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30" name="Google Shape;530;p2"/>
            <p:cNvCxnSpPr/>
            <p:nvPr/>
          </p:nvCxnSpPr>
          <p:spPr>
            <a:xfrm>
              <a:off x="0" y="240047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31" name="Google Shape;531;p2"/>
            <p:cNvCxnSpPr/>
            <p:nvPr/>
          </p:nvCxnSpPr>
          <p:spPr>
            <a:xfrm>
              <a:off x="0" y="295766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32" name="Google Shape;532;p2"/>
            <p:cNvCxnSpPr/>
            <p:nvPr/>
          </p:nvCxnSpPr>
          <p:spPr>
            <a:xfrm>
              <a:off x="0" y="351485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33" name="Google Shape;533;p2"/>
            <p:cNvCxnSpPr/>
            <p:nvPr/>
          </p:nvCxnSpPr>
          <p:spPr>
            <a:xfrm>
              <a:off x="0" y="407204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34" name="Google Shape;534;p2"/>
            <p:cNvCxnSpPr/>
            <p:nvPr/>
          </p:nvCxnSpPr>
          <p:spPr>
            <a:xfrm>
              <a:off x="0" y="462923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35" name="Google Shape;535;p2"/>
            <p:cNvCxnSpPr/>
            <p:nvPr/>
          </p:nvCxnSpPr>
          <p:spPr>
            <a:xfrm>
              <a:off x="0" y="518642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36" name="Google Shape;536;p2"/>
            <p:cNvCxnSpPr/>
            <p:nvPr/>
          </p:nvCxnSpPr>
          <p:spPr>
            <a:xfrm>
              <a:off x="0" y="57436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37" name="Google Shape;537;p2"/>
            <p:cNvCxnSpPr/>
            <p:nvPr/>
          </p:nvCxnSpPr>
          <p:spPr>
            <a:xfrm>
              <a:off x="0" y="6857999"/>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38" name="Google Shape;538;p2"/>
            <p:cNvCxnSpPr/>
            <p:nvPr/>
          </p:nvCxnSpPr>
          <p:spPr>
            <a:xfrm>
              <a:off x="16613" y="6248400"/>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grpSp>
      <p:sp>
        <p:nvSpPr>
          <p:cNvPr id="539" name="Google Shape;539;p2"/>
          <p:cNvSpPr txBox="1"/>
          <p:nvPr>
            <p:ph type="title"/>
          </p:nvPr>
        </p:nvSpPr>
        <p:spPr>
          <a:xfrm>
            <a:off x="496025" y="609600"/>
            <a:ext cx="4419600" cy="896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Arial"/>
              <a:buNone/>
            </a:pPr>
            <a:r>
              <a:rPr lang="en-US">
                <a:solidFill>
                  <a:schemeClr val="dk2"/>
                </a:solidFill>
              </a:rPr>
              <a:t>Cây khung là gì?</a:t>
            </a:r>
            <a:endParaRPr/>
          </a:p>
        </p:txBody>
      </p:sp>
      <p:sp>
        <p:nvSpPr>
          <p:cNvPr id="540" name="Google Shape;540;p2"/>
          <p:cNvSpPr txBox="1"/>
          <p:nvPr>
            <p:ph idx="1" type="body"/>
          </p:nvPr>
        </p:nvSpPr>
        <p:spPr>
          <a:xfrm>
            <a:off x="194525" y="2399825"/>
            <a:ext cx="5022600" cy="3874500"/>
          </a:xfrm>
          <a:prstGeom prst="rect">
            <a:avLst/>
          </a:prstGeom>
          <a:noFill/>
          <a:ln>
            <a:noFill/>
          </a:ln>
        </p:spPr>
        <p:txBody>
          <a:bodyPr anchorCtr="0" anchor="t" bIns="45700" lIns="91425" spcFirstLastPara="1" rIns="91425" wrap="square" tIns="45700">
            <a:noAutofit/>
          </a:bodyPr>
          <a:lstStyle/>
          <a:p>
            <a:pPr indent="-269875" lvl="0" marL="228600" rtl="0" algn="just">
              <a:lnSpc>
                <a:spcPct val="110000"/>
              </a:lnSpc>
              <a:spcBef>
                <a:spcPts val="0"/>
              </a:spcBef>
              <a:spcAft>
                <a:spcPts val="0"/>
              </a:spcAft>
              <a:buClr>
                <a:srgbClr val="222222"/>
              </a:buClr>
              <a:buSzPts val="2000"/>
              <a:buFont typeface="Arial"/>
              <a:buAutoNum type="arabicPeriod"/>
            </a:pPr>
            <a:r>
              <a:rPr b="1" i="0" lang="en-US" sz="2000">
                <a:solidFill>
                  <a:srgbClr val="222222"/>
                </a:solidFill>
                <a:latin typeface="Arial"/>
                <a:ea typeface="Arial"/>
                <a:cs typeface="Arial"/>
                <a:sym typeface="Arial"/>
              </a:rPr>
              <a:t>Cây khung </a:t>
            </a:r>
            <a:r>
              <a:rPr i="0" lang="en-US" sz="2000">
                <a:solidFill>
                  <a:srgbClr val="222222"/>
                </a:solidFill>
                <a:latin typeface="Arial"/>
                <a:ea typeface="Arial"/>
                <a:cs typeface="Arial"/>
                <a:sym typeface="Arial"/>
              </a:rPr>
              <a:t>(</a:t>
            </a:r>
            <a:r>
              <a:rPr i="1" lang="en-US" sz="2000">
                <a:solidFill>
                  <a:srgbClr val="222222"/>
                </a:solidFill>
                <a:latin typeface="Arial"/>
                <a:ea typeface="Arial"/>
                <a:cs typeface="Arial"/>
                <a:sym typeface="Arial"/>
              </a:rPr>
              <a:t>spanning tree</a:t>
            </a:r>
            <a:r>
              <a:rPr i="0" lang="en-US" sz="2000">
                <a:solidFill>
                  <a:srgbClr val="222222"/>
                </a:solidFill>
                <a:latin typeface="Arial"/>
                <a:ea typeface="Arial"/>
                <a:cs typeface="Arial"/>
                <a:sym typeface="Arial"/>
              </a:rPr>
              <a:t>) của đồ thị là một tập hợp các cạnh của đồ thị thỏa mãn tập cạnh này </a:t>
            </a:r>
            <a:r>
              <a:rPr i="1" lang="en-US" sz="2000" u="sng">
                <a:solidFill>
                  <a:srgbClr val="222222"/>
                </a:solidFill>
                <a:latin typeface="Arial"/>
                <a:ea typeface="Arial"/>
                <a:cs typeface="Arial"/>
                <a:sym typeface="Arial"/>
              </a:rPr>
              <a:t>liên thông</a:t>
            </a:r>
            <a:r>
              <a:rPr b="1" i="1" lang="en-US" sz="2000">
                <a:solidFill>
                  <a:srgbClr val="222222"/>
                </a:solidFill>
                <a:latin typeface="Arial"/>
                <a:ea typeface="Arial"/>
                <a:cs typeface="Arial"/>
                <a:sym typeface="Arial"/>
              </a:rPr>
              <a:t> </a:t>
            </a:r>
            <a:r>
              <a:rPr lang="en-US" sz="2000">
                <a:solidFill>
                  <a:srgbClr val="222222"/>
                </a:solidFill>
                <a:latin typeface="Arial"/>
                <a:ea typeface="Arial"/>
                <a:cs typeface="Arial"/>
                <a:sym typeface="Arial"/>
              </a:rPr>
              <a:t>và</a:t>
            </a:r>
            <a:r>
              <a:rPr b="1" i="1" lang="en-US" sz="2000">
                <a:solidFill>
                  <a:srgbClr val="222222"/>
                </a:solidFill>
                <a:latin typeface="Arial"/>
                <a:ea typeface="Arial"/>
                <a:cs typeface="Arial"/>
                <a:sym typeface="Arial"/>
              </a:rPr>
              <a:t> </a:t>
            </a:r>
            <a:r>
              <a:rPr i="1" lang="en-US" sz="2000" u="sng">
                <a:solidFill>
                  <a:srgbClr val="222222"/>
                </a:solidFill>
                <a:latin typeface="Arial"/>
                <a:ea typeface="Arial"/>
                <a:cs typeface="Arial"/>
                <a:sym typeface="Arial"/>
              </a:rPr>
              <a:t>không chứa chu trình</a:t>
            </a:r>
            <a:r>
              <a:rPr i="0" lang="en-US" sz="2000">
                <a:solidFill>
                  <a:srgbClr val="222222"/>
                </a:solidFill>
                <a:latin typeface="Arial"/>
                <a:ea typeface="Arial"/>
                <a:cs typeface="Arial"/>
                <a:sym typeface="Arial"/>
              </a:rPr>
              <a:t>  </a:t>
            </a:r>
            <a:endParaRPr sz="2000">
              <a:solidFill>
                <a:srgbClr val="222222"/>
              </a:solidFill>
              <a:latin typeface="Arial"/>
              <a:ea typeface="Arial"/>
              <a:cs typeface="Arial"/>
              <a:sym typeface="Arial"/>
            </a:endParaRPr>
          </a:p>
          <a:p>
            <a:pPr indent="-269875" lvl="0" marL="228600" rtl="0" algn="just">
              <a:lnSpc>
                <a:spcPct val="110000"/>
              </a:lnSpc>
              <a:spcBef>
                <a:spcPts val="0"/>
              </a:spcBef>
              <a:spcAft>
                <a:spcPts val="0"/>
              </a:spcAft>
              <a:buClr>
                <a:srgbClr val="222222"/>
              </a:buClr>
              <a:buSzPts val="2000"/>
              <a:buFont typeface="Arial"/>
              <a:buAutoNum type="arabicPeriod"/>
            </a:pPr>
            <a:r>
              <a:rPr b="1" lang="en-US" sz="2000">
                <a:solidFill>
                  <a:srgbClr val="222222"/>
                </a:solidFill>
                <a:latin typeface="Arial"/>
                <a:ea typeface="Arial"/>
                <a:cs typeface="Arial"/>
                <a:sym typeface="Arial"/>
              </a:rPr>
              <a:t>Tiêu chí:</a:t>
            </a:r>
            <a:r>
              <a:rPr lang="en-US" sz="2000">
                <a:solidFill>
                  <a:srgbClr val="222222"/>
                </a:solidFill>
                <a:latin typeface="Arial"/>
                <a:ea typeface="Arial"/>
                <a:cs typeface="Arial"/>
                <a:sym typeface="Arial"/>
              </a:rPr>
              <a:t> </a:t>
            </a:r>
            <a:r>
              <a:rPr lang="en-US" sz="2000">
                <a:solidFill>
                  <a:schemeClr val="dk1"/>
                </a:solidFill>
                <a:latin typeface="Arial"/>
                <a:ea typeface="Arial"/>
                <a:cs typeface="Arial"/>
                <a:sym typeface="Arial"/>
              </a:rPr>
              <a:t>cho 1 đồ thị G là 1 đồ thị liên thông gồm n đỉnh, cây khung là 1 tập con của đồ thị mà đảm bảo các tiêu chí như sau:</a:t>
            </a:r>
            <a:endParaRPr sz="2000">
              <a:solidFill>
                <a:schemeClr val="dk1"/>
              </a:solidFill>
              <a:latin typeface="Arial"/>
              <a:ea typeface="Arial"/>
              <a:cs typeface="Arial"/>
              <a:sym typeface="Arial"/>
            </a:endParaRPr>
          </a:p>
          <a:p>
            <a:pPr indent="-355600" lvl="0" marL="914400" rtl="0" algn="just">
              <a:lnSpc>
                <a:spcPct val="115000"/>
              </a:lnSpc>
              <a:spcBef>
                <a:spcPts val="0"/>
              </a:spcBef>
              <a:spcAft>
                <a:spcPts val="0"/>
              </a:spcAft>
              <a:buClr>
                <a:schemeClr val="dk1"/>
              </a:buClr>
              <a:buSzPts val="2000"/>
              <a:buChar char="●"/>
            </a:pPr>
            <a:r>
              <a:rPr lang="en-US" sz="2000">
                <a:solidFill>
                  <a:schemeClr val="dk1"/>
                </a:solidFill>
                <a:latin typeface="Arial"/>
                <a:ea typeface="Arial"/>
                <a:cs typeface="Arial"/>
                <a:sym typeface="Arial"/>
              </a:rPr>
              <a:t>Gồm n đỉnh</a:t>
            </a:r>
            <a:endParaRPr sz="2000">
              <a:solidFill>
                <a:schemeClr val="dk1"/>
              </a:solidFill>
              <a:latin typeface="Arial"/>
              <a:ea typeface="Arial"/>
              <a:cs typeface="Arial"/>
              <a:sym typeface="Arial"/>
            </a:endParaRPr>
          </a:p>
          <a:p>
            <a:pPr indent="-355600" lvl="0" marL="914400" rtl="0" algn="just">
              <a:lnSpc>
                <a:spcPct val="115000"/>
              </a:lnSpc>
              <a:spcBef>
                <a:spcPts val="0"/>
              </a:spcBef>
              <a:spcAft>
                <a:spcPts val="0"/>
              </a:spcAft>
              <a:buClr>
                <a:schemeClr val="dk1"/>
              </a:buClr>
              <a:buSzPts val="2000"/>
              <a:buChar char="●"/>
            </a:pPr>
            <a:r>
              <a:rPr lang="en-US" sz="2000">
                <a:solidFill>
                  <a:schemeClr val="dk1"/>
                </a:solidFill>
                <a:latin typeface="Arial"/>
                <a:ea typeface="Arial"/>
                <a:cs typeface="Arial"/>
                <a:sym typeface="Arial"/>
              </a:rPr>
              <a:t>n đỉnh vẫn liên thông với nhau</a:t>
            </a:r>
            <a:endParaRPr sz="2000">
              <a:solidFill>
                <a:schemeClr val="dk1"/>
              </a:solidFill>
              <a:latin typeface="Arial"/>
              <a:ea typeface="Arial"/>
              <a:cs typeface="Arial"/>
              <a:sym typeface="Arial"/>
            </a:endParaRPr>
          </a:p>
          <a:p>
            <a:pPr indent="-355600" lvl="0" marL="914400" rtl="0" algn="just">
              <a:lnSpc>
                <a:spcPct val="115000"/>
              </a:lnSpc>
              <a:spcBef>
                <a:spcPts val="0"/>
              </a:spcBef>
              <a:spcAft>
                <a:spcPts val="0"/>
              </a:spcAft>
              <a:buClr>
                <a:schemeClr val="dk1"/>
              </a:buClr>
              <a:buSzPts val="2000"/>
              <a:buChar char="●"/>
            </a:pPr>
            <a:r>
              <a:rPr lang="en-US" sz="2000">
                <a:solidFill>
                  <a:schemeClr val="dk1"/>
                </a:solidFill>
                <a:latin typeface="Arial"/>
                <a:ea typeface="Arial"/>
                <a:cs typeface="Arial"/>
                <a:sym typeface="Arial"/>
              </a:rPr>
              <a:t>Không có bất cứ chu trình nào </a:t>
            </a:r>
            <a:endParaRPr sz="2000">
              <a:solidFill>
                <a:schemeClr val="dk1"/>
              </a:solidFill>
              <a:latin typeface="Arial"/>
              <a:ea typeface="Arial"/>
              <a:cs typeface="Arial"/>
              <a:sym typeface="Arial"/>
            </a:endParaRPr>
          </a:p>
          <a:p>
            <a:pPr indent="-355600" lvl="0" marL="914400" rtl="0" algn="just">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Có n-1 cạnh</a:t>
            </a:r>
            <a:endParaRPr sz="2000">
              <a:solidFill>
                <a:schemeClr val="dk1"/>
              </a:solidFill>
              <a:latin typeface="Arial"/>
              <a:ea typeface="Arial"/>
              <a:cs typeface="Arial"/>
              <a:sym typeface="Arial"/>
            </a:endParaRPr>
          </a:p>
        </p:txBody>
      </p:sp>
      <p:pic>
        <p:nvPicPr>
          <p:cNvPr id="541" name="Google Shape;541;p2"/>
          <p:cNvPicPr preferRelativeResize="0"/>
          <p:nvPr/>
        </p:nvPicPr>
        <p:blipFill rotWithShape="1">
          <a:blip r:embed="rId3">
            <a:alphaModFix/>
          </a:blip>
          <a:srcRect b="0" l="0" r="0" t="0"/>
          <a:stretch/>
        </p:blipFill>
        <p:spPr>
          <a:xfrm>
            <a:off x="5388460" y="609598"/>
            <a:ext cx="6412271" cy="566472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542" name="Google Shape;542;p2"/>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cap="none">
                <a:solidFill>
                  <a:schemeClr val="dk2"/>
                </a:solidFill>
              </a:rPr>
              <a:t>‹#›</a:t>
            </a:fld>
            <a:endParaRPr cap="none">
              <a:solidFill>
                <a:schemeClr val="dk2"/>
              </a:solidFill>
            </a:endParaRPr>
          </a:p>
        </p:txBody>
      </p:sp>
    </p:spTree>
  </p:cSld>
  <p:clrMapOvr>
    <a:masterClrMapping/>
  </p:clrMapOvr>
  <mc:AlternateContent>
    <mc:Choice Requires="p14">
      <p:transition spd="slow">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3"/>
          <p:cNvPicPr preferRelativeResize="0"/>
          <p:nvPr/>
        </p:nvPicPr>
        <p:blipFill rotWithShape="1">
          <a:blip r:embed="rId3">
            <a:alphaModFix/>
          </a:blip>
          <a:srcRect b="0" l="0" r="0" t="0"/>
          <a:stretch/>
        </p:blipFill>
        <p:spPr>
          <a:xfrm>
            <a:off x="5735801" y="413989"/>
            <a:ext cx="6208621" cy="3034063"/>
          </a:xfrm>
          <a:prstGeom prst="rect">
            <a:avLst/>
          </a:prstGeom>
          <a:noFill/>
          <a:ln>
            <a:noFill/>
          </a:ln>
        </p:spPr>
      </p:pic>
      <p:sp>
        <p:nvSpPr>
          <p:cNvPr id="549" name="Google Shape;549;p3"/>
          <p:cNvSpPr txBox="1"/>
          <p:nvPr>
            <p:ph type="ctrTitle"/>
          </p:nvPr>
        </p:nvSpPr>
        <p:spPr>
          <a:xfrm>
            <a:off x="-9899" y="0"/>
            <a:ext cx="5499900" cy="6858000"/>
          </a:xfrm>
          <a:prstGeom prst="rect">
            <a:avLst/>
          </a:prstGeom>
          <a:solidFill>
            <a:schemeClr val="accent5"/>
          </a:solidFill>
          <a:ln>
            <a:noFill/>
          </a:ln>
        </p:spPr>
        <p:txBody>
          <a:bodyPr anchorCtr="0" anchor="t" bIns="45700" lIns="640075" spcFirstLastPara="1" rIns="91425" wrap="square" tIns="777225">
            <a:noAutofit/>
          </a:bodyPr>
          <a:lstStyle/>
          <a:p>
            <a:pPr indent="0" lvl="0" marL="0" rtl="0" algn="l">
              <a:lnSpc>
                <a:spcPct val="90000"/>
              </a:lnSpc>
              <a:spcBef>
                <a:spcPts val="0"/>
              </a:spcBef>
              <a:spcAft>
                <a:spcPts val="0"/>
              </a:spcAft>
              <a:buClr>
                <a:srgbClr val="FFFFFF"/>
              </a:buClr>
              <a:buSzPts val="4400"/>
              <a:buFont typeface="Arial"/>
              <a:buNone/>
            </a:pPr>
            <a:r>
              <a:t/>
            </a:r>
            <a:endParaRPr/>
          </a:p>
        </p:txBody>
      </p:sp>
      <p:sp>
        <p:nvSpPr>
          <p:cNvPr id="550" name="Google Shape;550;p3"/>
          <p:cNvSpPr txBox="1"/>
          <p:nvPr>
            <p:ph idx="1" type="subTitle"/>
          </p:nvPr>
        </p:nvSpPr>
        <p:spPr>
          <a:xfrm>
            <a:off x="181115" y="2850785"/>
            <a:ext cx="5125155" cy="244252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100"/>
              <a:buNone/>
            </a:pPr>
            <a:br>
              <a:rPr lang="en-US"/>
            </a:br>
            <a:endParaRPr/>
          </a:p>
        </p:txBody>
      </p:sp>
      <p:grpSp>
        <p:nvGrpSpPr>
          <p:cNvPr id="551" name="Google Shape;551;p3"/>
          <p:cNvGrpSpPr/>
          <p:nvPr/>
        </p:nvGrpSpPr>
        <p:grpSpPr>
          <a:xfrm>
            <a:off x="-11414" y="-1"/>
            <a:ext cx="12214827" cy="6858000"/>
            <a:chOff x="-6214" y="-1"/>
            <a:chExt cx="12214827" cy="6858000"/>
          </a:xfrm>
        </p:grpSpPr>
        <p:cxnSp>
          <p:nvCxnSpPr>
            <p:cNvPr id="552" name="Google Shape;552;p3"/>
            <p:cNvCxnSpPr/>
            <p:nvPr/>
          </p:nvCxnSpPr>
          <p:spPr>
            <a:xfrm>
              <a:off x="-6214" y="6686283"/>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53" name="Google Shape;553;p3"/>
            <p:cNvCxnSpPr/>
            <p:nvPr/>
          </p:nvCxnSpPr>
          <p:spPr>
            <a:xfrm>
              <a:off x="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54" name="Google Shape;554;p3"/>
            <p:cNvCxnSpPr/>
            <p:nvPr/>
          </p:nvCxnSpPr>
          <p:spPr>
            <a:xfrm>
              <a:off x="1199325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55" name="Google Shape;555;p3"/>
            <p:cNvCxnSpPr/>
            <p:nvPr/>
          </p:nvCxnSpPr>
          <p:spPr>
            <a:xfrm>
              <a:off x="19252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56" name="Google Shape;556;p3"/>
            <p:cNvCxnSpPr/>
            <p:nvPr/>
          </p:nvCxnSpPr>
          <p:spPr>
            <a:xfrm>
              <a:off x="119196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57" name="Google Shape;557;p3"/>
            <p:cNvCxnSpPr/>
            <p:nvPr/>
          </p:nvCxnSpPr>
          <p:spPr>
            <a:xfrm>
              <a:off x="219140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58" name="Google Shape;558;p3"/>
            <p:cNvCxnSpPr/>
            <p:nvPr/>
          </p:nvCxnSpPr>
          <p:spPr>
            <a:xfrm>
              <a:off x="319084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59" name="Google Shape;559;p3"/>
            <p:cNvCxnSpPr/>
            <p:nvPr/>
          </p:nvCxnSpPr>
          <p:spPr>
            <a:xfrm>
              <a:off x="419028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0" name="Google Shape;560;p3"/>
            <p:cNvCxnSpPr/>
            <p:nvPr/>
          </p:nvCxnSpPr>
          <p:spPr>
            <a:xfrm>
              <a:off x="518971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1" name="Google Shape;561;p3"/>
            <p:cNvCxnSpPr/>
            <p:nvPr/>
          </p:nvCxnSpPr>
          <p:spPr>
            <a:xfrm>
              <a:off x="618915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2" name="Google Shape;562;p3"/>
            <p:cNvCxnSpPr/>
            <p:nvPr/>
          </p:nvCxnSpPr>
          <p:spPr>
            <a:xfrm>
              <a:off x="718859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3" name="Google Shape;563;p3"/>
            <p:cNvCxnSpPr/>
            <p:nvPr/>
          </p:nvCxnSpPr>
          <p:spPr>
            <a:xfrm>
              <a:off x="818803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4" name="Google Shape;564;p3"/>
            <p:cNvCxnSpPr/>
            <p:nvPr/>
          </p:nvCxnSpPr>
          <p:spPr>
            <a:xfrm>
              <a:off x="918747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5" name="Google Shape;565;p3"/>
            <p:cNvCxnSpPr/>
            <p:nvPr/>
          </p:nvCxnSpPr>
          <p:spPr>
            <a:xfrm>
              <a:off x="1018690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6" name="Google Shape;566;p3"/>
            <p:cNvCxnSpPr/>
            <p:nvPr/>
          </p:nvCxnSpPr>
          <p:spPr>
            <a:xfrm>
              <a:off x="1118634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7" name="Google Shape;567;p3"/>
            <p:cNvCxnSpPr/>
            <p:nvPr/>
          </p:nvCxnSpPr>
          <p:spPr>
            <a:xfrm>
              <a:off x="1218578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8" name="Google Shape;568;p3"/>
            <p:cNvCxnSpPr/>
            <p:nvPr/>
          </p:nvCxnSpPr>
          <p:spPr>
            <a:xfrm>
              <a:off x="0" y="1717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69" name="Google Shape;569;p3"/>
            <p:cNvCxnSpPr/>
            <p:nvPr/>
          </p:nvCxnSpPr>
          <p:spPr>
            <a:xfrm>
              <a:off x="0" y="72890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0" name="Google Shape;570;p3"/>
            <p:cNvCxnSpPr/>
            <p:nvPr/>
          </p:nvCxnSpPr>
          <p:spPr>
            <a:xfrm>
              <a:off x="0" y="184328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1" name="Google Shape;571;p3"/>
            <p:cNvCxnSpPr/>
            <p:nvPr/>
          </p:nvCxnSpPr>
          <p:spPr>
            <a:xfrm>
              <a:off x="0" y="240047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2" name="Google Shape;572;p3"/>
            <p:cNvCxnSpPr/>
            <p:nvPr/>
          </p:nvCxnSpPr>
          <p:spPr>
            <a:xfrm>
              <a:off x="0" y="295766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3" name="Google Shape;573;p3"/>
            <p:cNvCxnSpPr/>
            <p:nvPr/>
          </p:nvCxnSpPr>
          <p:spPr>
            <a:xfrm>
              <a:off x="0" y="351485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4" name="Google Shape;574;p3"/>
            <p:cNvCxnSpPr/>
            <p:nvPr/>
          </p:nvCxnSpPr>
          <p:spPr>
            <a:xfrm>
              <a:off x="0" y="407204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5" name="Google Shape;575;p3"/>
            <p:cNvCxnSpPr/>
            <p:nvPr/>
          </p:nvCxnSpPr>
          <p:spPr>
            <a:xfrm>
              <a:off x="0" y="462923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6" name="Google Shape;576;p3"/>
            <p:cNvCxnSpPr/>
            <p:nvPr/>
          </p:nvCxnSpPr>
          <p:spPr>
            <a:xfrm>
              <a:off x="0" y="518642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7" name="Google Shape;577;p3"/>
            <p:cNvCxnSpPr/>
            <p:nvPr/>
          </p:nvCxnSpPr>
          <p:spPr>
            <a:xfrm>
              <a:off x="0" y="57436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8" name="Google Shape;578;p3"/>
            <p:cNvCxnSpPr/>
            <p:nvPr/>
          </p:nvCxnSpPr>
          <p:spPr>
            <a:xfrm>
              <a:off x="0" y="6857999"/>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79" name="Google Shape;579;p3"/>
            <p:cNvCxnSpPr/>
            <p:nvPr/>
          </p:nvCxnSpPr>
          <p:spPr>
            <a:xfrm>
              <a:off x="16613" y="6248400"/>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grpSp>
      <p:sp>
        <p:nvSpPr>
          <p:cNvPr id="580" name="Google Shape;580;p3"/>
          <p:cNvSpPr txBox="1"/>
          <p:nvPr/>
        </p:nvSpPr>
        <p:spPr>
          <a:xfrm>
            <a:off x="50318" y="413988"/>
            <a:ext cx="491181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lt1"/>
                </a:solidFill>
                <a:latin typeface="Arial"/>
                <a:ea typeface="Arial"/>
                <a:cs typeface="Arial"/>
                <a:sym typeface="Arial"/>
              </a:rPr>
              <a:t>Cây khung nhỏ nhất là gì?</a:t>
            </a:r>
            <a:endParaRPr/>
          </a:p>
        </p:txBody>
      </p:sp>
      <p:sp>
        <p:nvSpPr>
          <p:cNvPr id="581" name="Google Shape;581;p3"/>
          <p:cNvSpPr/>
          <p:nvPr/>
        </p:nvSpPr>
        <p:spPr>
          <a:xfrm>
            <a:off x="439947" y="4217841"/>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2" name="Google Shape;582;p3"/>
          <p:cNvSpPr txBox="1"/>
          <p:nvPr/>
        </p:nvSpPr>
        <p:spPr>
          <a:xfrm>
            <a:off x="141265" y="2259717"/>
            <a:ext cx="5138400" cy="3786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22222"/>
              </a:buClr>
              <a:buSzPts val="2000"/>
              <a:buChar char="•"/>
            </a:pPr>
            <a:r>
              <a:rPr i="0" lang="en-US" sz="2000" u="none" cap="none" strike="noStrike">
                <a:solidFill>
                  <a:srgbClr val="222222"/>
                </a:solidFill>
              </a:rPr>
              <a:t>Trong một đồ thị có trọng số (Weighted Graph), một cây khung nhỏ nhất là cây khung mà có trọng số (weight) nhỏ nhất trong tất cả các cây khung của </a:t>
            </a:r>
            <a:r>
              <a:rPr lang="en-US" sz="2000">
                <a:solidFill>
                  <a:srgbClr val="222222"/>
                </a:solidFill>
              </a:rPr>
              <a:t>đồ thị</a:t>
            </a:r>
            <a:r>
              <a:rPr i="0" lang="en-US" sz="2000" u="none" cap="none" strike="noStrike">
                <a:solidFill>
                  <a:srgbClr val="222222"/>
                </a:solidFill>
              </a:rPr>
              <a:t> này.</a:t>
            </a:r>
            <a:endParaRPr i="0" sz="2000" u="none" cap="none" strike="noStrike">
              <a:solidFill>
                <a:srgbClr val="222222"/>
              </a:solidFill>
            </a:endParaRPr>
          </a:p>
          <a:p>
            <a:pPr indent="-158750" lvl="0" marL="285750" marR="0" rtl="0" algn="l">
              <a:spcBef>
                <a:spcPts val="0"/>
              </a:spcBef>
              <a:spcAft>
                <a:spcPts val="0"/>
              </a:spcAft>
              <a:buClr>
                <a:schemeClr val="dk1"/>
              </a:buClr>
              <a:buSzPts val="2000"/>
              <a:buFont typeface="Arial"/>
              <a:buNone/>
            </a:pPr>
            <a:r>
              <a:t/>
            </a:r>
            <a:endParaRPr i="0" sz="2000" u="none" cap="none" strike="noStrike">
              <a:solidFill>
                <a:srgbClr val="222222"/>
              </a:solidFill>
            </a:endParaRPr>
          </a:p>
          <a:p>
            <a:pPr indent="-285750" lvl="0" marL="285750" marR="0" rtl="0" algn="l">
              <a:spcBef>
                <a:spcPts val="0"/>
              </a:spcBef>
              <a:spcAft>
                <a:spcPts val="0"/>
              </a:spcAft>
              <a:buClr>
                <a:srgbClr val="222222"/>
              </a:buClr>
              <a:buSzPts val="2000"/>
              <a:buChar char="•"/>
            </a:pPr>
            <a:r>
              <a:rPr i="0" lang="en-US" sz="2000" u="none" cap="none" strike="noStrike">
                <a:solidFill>
                  <a:srgbClr val="222222"/>
                </a:solidFill>
              </a:rPr>
              <a:t> Trong đời sống thực, </a:t>
            </a:r>
            <a:r>
              <a:rPr lang="en-US" sz="2000">
                <a:solidFill>
                  <a:srgbClr val="222222"/>
                </a:solidFill>
              </a:rPr>
              <a:t>trọng số </a:t>
            </a:r>
            <a:r>
              <a:rPr i="0" lang="en-US" sz="2000" u="none" cap="none" strike="noStrike">
                <a:solidFill>
                  <a:srgbClr val="222222"/>
                </a:solidFill>
              </a:rPr>
              <a:t>(</a:t>
            </a:r>
            <a:r>
              <a:rPr lang="en-US" sz="2000">
                <a:solidFill>
                  <a:srgbClr val="222222"/>
                </a:solidFill>
              </a:rPr>
              <a:t>weight</a:t>
            </a:r>
            <a:r>
              <a:rPr i="0" lang="en-US" sz="2000" u="none" cap="none" strike="noStrike">
                <a:solidFill>
                  <a:srgbClr val="222222"/>
                </a:solidFill>
              </a:rPr>
              <a:t>) ở đây có thể là khoảng cách (distance), độ nghẽn (congestion), độ tải (traffic load) hoặc bất kỳ giá trị nào có thể được biểu diễn thành các cạnh.</a:t>
            </a:r>
            <a:endParaRPr>
              <a:solidFill>
                <a:srgbClr val="222222"/>
              </a:solidFill>
            </a:endParaRPr>
          </a:p>
          <a:p>
            <a:pPr indent="-158750" lvl="0" marL="2857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
          <p:cNvSpPr txBox="1"/>
          <p:nvPr>
            <p:ph type="ctrTitle"/>
          </p:nvPr>
        </p:nvSpPr>
        <p:spPr>
          <a:xfrm>
            <a:off x="-9900" y="0"/>
            <a:ext cx="5789400" cy="6858000"/>
          </a:xfrm>
          <a:prstGeom prst="rect">
            <a:avLst/>
          </a:prstGeom>
          <a:solidFill>
            <a:schemeClr val="accent5"/>
          </a:solidFill>
          <a:ln>
            <a:noFill/>
          </a:ln>
        </p:spPr>
        <p:txBody>
          <a:bodyPr anchorCtr="0" anchor="t" bIns="45700" lIns="640075" spcFirstLastPara="1" rIns="91425" wrap="square" tIns="777225">
            <a:noAutofit/>
          </a:bodyPr>
          <a:lstStyle/>
          <a:p>
            <a:pPr indent="0" lvl="0" marL="0" rtl="0" algn="l">
              <a:lnSpc>
                <a:spcPct val="90000"/>
              </a:lnSpc>
              <a:spcBef>
                <a:spcPts val="0"/>
              </a:spcBef>
              <a:spcAft>
                <a:spcPts val="0"/>
              </a:spcAft>
              <a:buClr>
                <a:srgbClr val="FFFFFF"/>
              </a:buClr>
              <a:buSzPts val="4400"/>
              <a:buFont typeface="Arial"/>
              <a:buNone/>
            </a:pPr>
            <a:r>
              <a:t/>
            </a:r>
            <a:endParaRPr/>
          </a:p>
        </p:txBody>
      </p:sp>
      <p:sp>
        <p:nvSpPr>
          <p:cNvPr id="589" name="Google Shape;589;p4"/>
          <p:cNvSpPr txBox="1"/>
          <p:nvPr>
            <p:ph idx="1" type="subTitle"/>
          </p:nvPr>
        </p:nvSpPr>
        <p:spPr>
          <a:xfrm>
            <a:off x="170716" y="1843737"/>
            <a:ext cx="5125155" cy="244252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100"/>
              <a:buNone/>
            </a:pPr>
            <a:br>
              <a:rPr lang="en-US"/>
            </a:br>
            <a:endParaRPr/>
          </a:p>
        </p:txBody>
      </p:sp>
      <p:grpSp>
        <p:nvGrpSpPr>
          <p:cNvPr id="590" name="Google Shape;590;p4"/>
          <p:cNvGrpSpPr/>
          <p:nvPr/>
        </p:nvGrpSpPr>
        <p:grpSpPr>
          <a:xfrm>
            <a:off x="-11414" y="-1"/>
            <a:ext cx="12214827" cy="6858000"/>
            <a:chOff x="-6214" y="-1"/>
            <a:chExt cx="12214827" cy="6858000"/>
          </a:xfrm>
        </p:grpSpPr>
        <p:cxnSp>
          <p:nvCxnSpPr>
            <p:cNvPr id="591" name="Google Shape;591;p4"/>
            <p:cNvCxnSpPr/>
            <p:nvPr/>
          </p:nvCxnSpPr>
          <p:spPr>
            <a:xfrm>
              <a:off x="-6214" y="6686283"/>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92" name="Google Shape;592;p4"/>
            <p:cNvCxnSpPr/>
            <p:nvPr/>
          </p:nvCxnSpPr>
          <p:spPr>
            <a:xfrm>
              <a:off x="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93" name="Google Shape;593;p4"/>
            <p:cNvCxnSpPr/>
            <p:nvPr/>
          </p:nvCxnSpPr>
          <p:spPr>
            <a:xfrm>
              <a:off x="1199325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94" name="Google Shape;594;p4"/>
            <p:cNvCxnSpPr/>
            <p:nvPr/>
          </p:nvCxnSpPr>
          <p:spPr>
            <a:xfrm>
              <a:off x="19252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95" name="Google Shape;595;p4"/>
            <p:cNvCxnSpPr/>
            <p:nvPr/>
          </p:nvCxnSpPr>
          <p:spPr>
            <a:xfrm>
              <a:off x="119196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96" name="Google Shape;596;p4"/>
            <p:cNvCxnSpPr/>
            <p:nvPr/>
          </p:nvCxnSpPr>
          <p:spPr>
            <a:xfrm>
              <a:off x="219140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97" name="Google Shape;597;p4"/>
            <p:cNvCxnSpPr/>
            <p:nvPr/>
          </p:nvCxnSpPr>
          <p:spPr>
            <a:xfrm>
              <a:off x="319084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98" name="Google Shape;598;p4"/>
            <p:cNvCxnSpPr/>
            <p:nvPr/>
          </p:nvCxnSpPr>
          <p:spPr>
            <a:xfrm>
              <a:off x="419028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599" name="Google Shape;599;p4"/>
            <p:cNvCxnSpPr/>
            <p:nvPr/>
          </p:nvCxnSpPr>
          <p:spPr>
            <a:xfrm>
              <a:off x="518971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0" name="Google Shape;600;p4"/>
            <p:cNvCxnSpPr/>
            <p:nvPr/>
          </p:nvCxnSpPr>
          <p:spPr>
            <a:xfrm>
              <a:off x="618915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1" name="Google Shape;601;p4"/>
            <p:cNvCxnSpPr/>
            <p:nvPr/>
          </p:nvCxnSpPr>
          <p:spPr>
            <a:xfrm>
              <a:off x="718859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2" name="Google Shape;602;p4"/>
            <p:cNvCxnSpPr/>
            <p:nvPr/>
          </p:nvCxnSpPr>
          <p:spPr>
            <a:xfrm>
              <a:off x="818803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3" name="Google Shape;603;p4"/>
            <p:cNvCxnSpPr/>
            <p:nvPr/>
          </p:nvCxnSpPr>
          <p:spPr>
            <a:xfrm>
              <a:off x="918747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4" name="Google Shape;604;p4"/>
            <p:cNvCxnSpPr/>
            <p:nvPr/>
          </p:nvCxnSpPr>
          <p:spPr>
            <a:xfrm>
              <a:off x="1018690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5" name="Google Shape;605;p4"/>
            <p:cNvCxnSpPr/>
            <p:nvPr/>
          </p:nvCxnSpPr>
          <p:spPr>
            <a:xfrm>
              <a:off x="1118634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6" name="Google Shape;606;p4"/>
            <p:cNvCxnSpPr/>
            <p:nvPr/>
          </p:nvCxnSpPr>
          <p:spPr>
            <a:xfrm>
              <a:off x="1218578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7" name="Google Shape;607;p4"/>
            <p:cNvCxnSpPr/>
            <p:nvPr/>
          </p:nvCxnSpPr>
          <p:spPr>
            <a:xfrm>
              <a:off x="0" y="1717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8" name="Google Shape;608;p4"/>
            <p:cNvCxnSpPr/>
            <p:nvPr/>
          </p:nvCxnSpPr>
          <p:spPr>
            <a:xfrm>
              <a:off x="0" y="72890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09" name="Google Shape;609;p4"/>
            <p:cNvCxnSpPr/>
            <p:nvPr/>
          </p:nvCxnSpPr>
          <p:spPr>
            <a:xfrm>
              <a:off x="0" y="184328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10" name="Google Shape;610;p4"/>
            <p:cNvCxnSpPr/>
            <p:nvPr/>
          </p:nvCxnSpPr>
          <p:spPr>
            <a:xfrm>
              <a:off x="0" y="240047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11" name="Google Shape;611;p4"/>
            <p:cNvCxnSpPr/>
            <p:nvPr/>
          </p:nvCxnSpPr>
          <p:spPr>
            <a:xfrm>
              <a:off x="0" y="295766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12" name="Google Shape;612;p4"/>
            <p:cNvCxnSpPr/>
            <p:nvPr/>
          </p:nvCxnSpPr>
          <p:spPr>
            <a:xfrm>
              <a:off x="0" y="351485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13" name="Google Shape;613;p4"/>
            <p:cNvCxnSpPr/>
            <p:nvPr/>
          </p:nvCxnSpPr>
          <p:spPr>
            <a:xfrm>
              <a:off x="0" y="407204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14" name="Google Shape;614;p4"/>
            <p:cNvCxnSpPr/>
            <p:nvPr/>
          </p:nvCxnSpPr>
          <p:spPr>
            <a:xfrm>
              <a:off x="0" y="462923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15" name="Google Shape;615;p4"/>
            <p:cNvCxnSpPr/>
            <p:nvPr/>
          </p:nvCxnSpPr>
          <p:spPr>
            <a:xfrm>
              <a:off x="0" y="518642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16" name="Google Shape;616;p4"/>
            <p:cNvCxnSpPr/>
            <p:nvPr/>
          </p:nvCxnSpPr>
          <p:spPr>
            <a:xfrm>
              <a:off x="0" y="57436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17" name="Google Shape;617;p4"/>
            <p:cNvCxnSpPr/>
            <p:nvPr/>
          </p:nvCxnSpPr>
          <p:spPr>
            <a:xfrm>
              <a:off x="0" y="6857999"/>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18" name="Google Shape;618;p4"/>
            <p:cNvCxnSpPr/>
            <p:nvPr/>
          </p:nvCxnSpPr>
          <p:spPr>
            <a:xfrm>
              <a:off x="16613" y="6248400"/>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grpSp>
      <p:sp>
        <p:nvSpPr>
          <p:cNvPr id="619" name="Google Shape;619;p4"/>
          <p:cNvSpPr txBox="1"/>
          <p:nvPr/>
        </p:nvSpPr>
        <p:spPr>
          <a:xfrm>
            <a:off x="6672783" y="5090798"/>
            <a:ext cx="491181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Arial"/>
                <a:ea typeface="Arial"/>
                <a:cs typeface="Arial"/>
                <a:sym typeface="Arial"/>
              </a:rPr>
              <a:t>Tính chất của cây khung nhỏ nhất </a:t>
            </a:r>
            <a:endParaRPr/>
          </a:p>
        </p:txBody>
      </p:sp>
      <p:pic>
        <p:nvPicPr>
          <p:cNvPr id="620" name="Google Shape;620;p4"/>
          <p:cNvPicPr preferRelativeResize="0"/>
          <p:nvPr/>
        </p:nvPicPr>
        <p:blipFill rotWithShape="1">
          <a:blip r:embed="rId3">
            <a:alphaModFix/>
          </a:blip>
          <a:srcRect b="0" l="0" r="0" t="0"/>
          <a:stretch/>
        </p:blipFill>
        <p:spPr>
          <a:xfrm>
            <a:off x="5779440" y="95317"/>
            <a:ext cx="6208620" cy="3034063"/>
          </a:xfrm>
          <a:prstGeom prst="rect">
            <a:avLst/>
          </a:prstGeom>
          <a:noFill/>
          <a:ln>
            <a:noFill/>
          </a:ln>
        </p:spPr>
      </p:pic>
      <p:sp>
        <p:nvSpPr>
          <p:cNvPr id="621" name="Google Shape;621;p4"/>
          <p:cNvSpPr/>
          <p:nvPr/>
        </p:nvSpPr>
        <p:spPr>
          <a:xfrm>
            <a:off x="439947" y="4217841"/>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2" name="Google Shape;622;p4"/>
          <p:cNvSpPr txBox="1"/>
          <p:nvPr/>
        </p:nvSpPr>
        <p:spPr>
          <a:xfrm>
            <a:off x="363244" y="567483"/>
            <a:ext cx="44693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Calibri"/>
                <a:ea typeface="Calibri"/>
                <a:cs typeface="Calibri"/>
                <a:sym typeface="Calibri"/>
              </a:rPr>
              <a:t>1. Tính chất chu trình: Trong một chu trình C bất kỳ, nếu e là cạnh có trọng số lớn nhất tuyệt đối (không có cạnh nào có trọng số bằng e) thì e không thể nằm trên bất kỳ cây khung nhỏ nhất nào.</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2. Đường đi hẹp nhất: Xét 2 đỉnh u, v bất kỳ trong đồ thị. Nếu w là trọng số của cạnh lớn nhất trên đường đi từ u đến v trên cây khung nhỏ nhất của đồ thị thì ta không thể tìm được đường đi nào từ u đến v trên đồ thị ban đầu chỉ đi qua những cạnh có trọng số nhỏ hơn w.</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3. Tính duy nhất: Nếu tất cả các cạnh đều có trọng số khác nhau thì chỉ có duy một cây khung nhỏ nhất. Ngược lại, nếu một vài cạnh có trọng số giống nhau thì có thể có nhiều hơn một cây khung nhỏ nhất.</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4. Tính chất cạnh nhỏ nhất: Nếu e là cạnh có trọng số nhỏ nhất của đồ thị, và không có cạnh nào có trọng số bằng e thì e nằm trong mọi cây khung nhỏ nhất của đồ thị.</a:t>
            </a:r>
            <a:endParaRPr b="1"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pic>
        <p:nvPicPr>
          <p:cNvPr descr="Open Book on a desk" id="628" name="Google Shape;628;p5"/>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id="629" name="Google Shape;629;p5"/>
          <p:cNvSpPr txBox="1"/>
          <p:nvPr>
            <p:ph type="ctrTitle"/>
          </p:nvPr>
        </p:nvSpPr>
        <p:spPr>
          <a:xfrm>
            <a:off x="12192" y="-1"/>
            <a:ext cx="12167616" cy="3278531"/>
          </a:xfrm>
          <a:prstGeom prst="rect">
            <a:avLst/>
          </a:prstGeom>
          <a:solidFill>
            <a:schemeClr val="accent5">
              <a:alpha val="60000"/>
            </a:schemeClr>
          </a:solidFill>
          <a:ln>
            <a:noFill/>
          </a:ln>
        </p:spPr>
        <p:txBody>
          <a:bodyPr anchorCtr="0" anchor="t" bIns="45700" lIns="1600200" spcFirstLastPara="1" rIns="731500" wrap="square" tIns="731500">
            <a:noAutofit/>
          </a:bodyPr>
          <a:lstStyle/>
          <a:p>
            <a:pPr indent="0" lvl="0" marL="0" rtl="0" algn="l">
              <a:lnSpc>
                <a:spcPct val="90000"/>
              </a:lnSpc>
              <a:spcBef>
                <a:spcPts val="0"/>
              </a:spcBef>
              <a:spcAft>
                <a:spcPts val="0"/>
              </a:spcAft>
              <a:buClr>
                <a:srgbClr val="FFFFFF"/>
              </a:buClr>
              <a:buSzPts val="4400"/>
              <a:buFont typeface="Arial"/>
              <a:buNone/>
            </a:pPr>
            <a:r>
              <a:rPr lang="en-US"/>
              <a:t>.</a:t>
            </a:r>
            <a:endParaRPr/>
          </a:p>
        </p:txBody>
      </p:sp>
      <p:sp>
        <p:nvSpPr>
          <p:cNvPr id="630" name="Google Shape;630;p5"/>
          <p:cNvSpPr txBox="1"/>
          <p:nvPr>
            <p:ph idx="1" type="subTitle"/>
          </p:nvPr>
        </p:nvSpPr>
        <p:spPr>
          <a:xfrm>
            <a:off x="368445" y="1027234"/>
            <a:ext cx="11432286" cy="69788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lang="en-US" sz="4000">
                <a:latin typeface="Arial"/>
                <a:ea typeface="Arial"/>
                <a:cs typeface="Arial"/>
                <a:sym typeface="Arial"/>
              </a:rPr>
              <a:t>CÁC THUẬT TOÁN TÌM CÂY KHUNG NHỎ NHẤT</a:t>
            </a:r>
            <a:endParaRPr/>
          </a:p>
        </p:txBody>
      </p:sp>
      <p:sp>
        <p:nvSpPr>
          <p:cNvPr id="631" name="Google Shape;631;p5"/>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2/2/20XX</a:t>
            </a:r>
            <a:endParaRPr/>
          </a:p>
        </p:txBody>
      </p:sp>
      <p:sp>
        <p:nvSpPr>
          <p:cNvPr id="632" name="Google Shape;632;p5"/>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33" name="Google Shape;633;p5"/>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634" name="Google Shape;634;p5"/>
          <p:cNvGrpSpPr/>
          <p:nvPr/>
        </p:nvGrpSpPr>
        <p:grpSpPr>
          <a:xfrm>
            <a:off x="-6214" y="-1"/>
            <a:ext cx="12214827" cy="6858000"/>
            <a:chOff x="-6214" y="-1"/>
            <a:chExt cx="12214827" cy="6858000"/>
          </a:xfrm>
        </p:grpSpPr>
        <p:cxnSp>
          <p:nvCxnSpPr>
            <p:cNvPr id="635" name="Google Shape;635;p5"/>
            <p:cNvCxnSpPr/>
            <p:nvPr/>
          </p:nvCxnSpPr>
          <p:spPr>
            <a:xfrm>
              <a:off x="-6214" y="6686283"/>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36" name="Google Shape;636;p5"/>
            <p:cNvCxnSpPr/>
            <p:nvPr/>
          </p:nvCxnSpPr>
          <p:spPr>
            <a:xfrm>
              <a:off x="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37" name="Google Shape;637;p5"/>
            <p:cNvCxnSpPr/>
            <p:nvPr/>
          </p:nvCxnSpPr>
          <p:spPr>
            <a:xfrm>
              <a:off x="1199325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38" name="Google Shape;638;p5"/>
            <p:cNvCxnSpPr/>
            <p:nvPr/>
          </p:nvCxnSpPr>
          <p:spPr>
            <a:xfrm>
              <a:off x="19252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39" name="Google Shape;639;p5"/>
            <p:cNvCxnSpPr/>
            <p:nvPr/>
          </p:nvCxnSpPr>
          <p:spPr>
            <a:xfrm>
              <a:off x="119196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0" name="Google Shape;640;p5"/>
            <p:cNvCxnSpPr/>
            <p:nvPr/>
          </p:nvCxnSpPr>
          <p:spPr>
            <a:xfrm>
              <a:off x="219140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1" name="Google Shape;641;p5"/>
            <p:cNvCxnSpPr/>
            <p:nvPr/>
          </p:nvCxnSpPr>
          <p:spPr>
            <a:xfrm>
              <a:off x="319084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2" name="Google Shape;642;p5"/>
            <p:cNvCxnSpPr/>
            <p:nvPr/>
          </p:nvCxnSpPr>
          <p:spPr>
            <a:xfrm>
              <a:off x="419028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3" name="Google Shape;643;p5"/>
            <p:cNvCxnSpPr/>
            <p:nvPr/>
          </p:nvCxnSpPr>
          <p:spPr>
            <a:xfrm>
              <a:off x="518971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4" name="Google Shape;644;p5"/>
            <p:cNvCxnSpPr/>
            <p:nvPr/>
          </p:nvCxnSpPr>
          <p:spPr>
            <a:xfrm>
              <a:off x="618915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5" name="Google Shape;645;p5"/>
            <p:cNvCxnSpPr/>
            <p:nvPr/>
          </p:nvCxnSpPr>
          <p:spPr>
            <a:xfrm>
              <a:off x="718859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6" name="Google Shape;646;p5"/>
            <p:cNvCxnSpPr/>
            <p:nvPr/>
          </p:nvCxnSpPr>
          <p:spPr>
            <a:xfrm>
              <a:off x="818803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7" name="Google Shape;647;p5"/>
            <p:cNvCxnSpPr/>
            <p:nvPr/>
          </p:nvCxnSpPr>
          <p:spPr>
            <a:xfrm>
              <a:off x="918747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8" name="Google Shape;648;p5"/>
            <p:cNvCxnSpPr/>
            <p:nvPr/>
          </p:nvCxnSpPr>
          <p:spPr>
            <a:xfrm>
              <a:off x="1018690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49" name="Google Shape;649;p5"/>
            <p:cNvCxnSpPr/>
            <p:nvPr/>
          </p:nvCxnSpPr>
          <p:spPr>
            <a:xfrm>
              <a:off x="1118634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0" name="Google Shape;650;p5"/>
            <p:cNvCxnSpPr/>
            <p:nvPr/>
          </p:nvCxnSpPr>
          <p:spPr>
            <a:xfrm>
              <a:off x="1218578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1" name="Google Shape;651;p5"/>
            <p:cNvCxnSpPr/>
            <p:nvPr/>
          </p:nvCxnSpPr>
          <p:spPr>
            <a:xfrm>
              <a:off x="0" y="1717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2" name="Google Shape;652;p5"/>
            <p:cNvCxnSpPr/>
            <p:nvPr/>
          </p:nvCxnSpPr>
          <p:spPr>
            <a:xfrm>
              <a:off x="0" y="72890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3" name="Google Shape;653;p5"/>
            <p:cNvCxnSpPr/>
            <p:nvPr/>
          </p:nvCxnSpPr>
          <p:spPr>
            <a:xfrm>
              <a:off x="0" y="128609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4" name="Google Shape;654;p5"/>
            <p:cNvCxnSpPr/>
            <p:nvPr/>
          </p:nvCxnSpPr>
          <p:spPr>
            <a:xfrm>
              <a:off x="0" y="184328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5" name="Google Shape;655;p5"/>
            <p:cNvCxnSpPr/>
            <p:nvPr/>
          </p:nvCxnSpPr>
          <p:spPr>
            <a:xfrm>
              <a:off x="0" y="240047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6" name="Google Shape;656;p5"/>
            <p:cNvCxnSpPr/>
            <p:nvPr/>
          </p:nvCxnSpPr>
          <p:spPr>
            <a:xfrm>
              <a:off x="0" y="295766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7" name="Google Shape;657;p5"/>
            <p:cNvCxnSpPr/>
            <p:nvPr/>
          </p:nvCxnSpPr>
          <p:spPr>
            <a:xfrm>
              <a:off x="0" y="351485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8" name="Google Shape;658;p5"/>
            <p:cNvCxnSpPr/>
            <p:nvPr/>
          </p:nvCxnSpPr>
          <p:spPr>
            <a:xfrm>
              <a:off x="0" y="407204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59" name="Google Shape;659;p5"/>
            <p:cNvCxnSpPr/>
            <p:nvPr/>
          </p:nvCxnSpPr>
          <p:spPr>
            <a:xfrm>
              <a:off x="0" y="462923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60" name="Google Shape;660;p5"/>
            <p:cNvCxnSpPr/>
            <p:nvPr/>
          </p:nvCxnSpPr>
          <p:spPr>
            <a:xfrm>
              <a:off x="0" y="518642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61" name="Google Shape;661;p5"/>
            <p:cNvCxnSpPr/>
            <p:nvPr/>
          </p:nvCxnSpPr>
          <p:spPr>
            <a:xfrm>
              <a:off x="0" y="57436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62" name="Google Shape;662;p5"/>
            <p:cNvCxnSpPr/>
            <p:nvPr/>
          </p:nvCxnSpPr>
          <p:spPr>
            <a:xfrm>
              <a:off x="0" y="6857999"/>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663" name="Google Shape;663;p5"/>
            <p:cNvCxnSpPr/>
            <p:nvPr/>
          </p:nvCxnSpPr>
          <p:spPr>
            <a:xfrm>
              <a:off x="16613" y="6248400"/>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7" name="Shape 667"/>
        <p:cNvGrpSpPr/>
        <p:nvPr/>
      </p:nvGrpSpPr>
      <p:grpSpPr>
        <a:xfrm>
          <a:off x="0" y="0"/>
          <a:ext cx="0" cy="0"/>
          <a:chOff x="0" y="0"/>
          <a:chExt cx="0" cy="0"/>
        </a:xfrm>
      </p:grpSpPr>
      <p:sp>
        <p:nvSpPr>
          <p:cNvPr id="668" name="Google Shape;668;p6"/>
          <p:cNvSpPr/>
          <p:nvPr/>
        </p:nvSpPr>
        <p:spPr>
          <a:xfrm>
            <a:off x="0" y="0"/>
            <a:ext cx="12188952" cy="6858000"/>
          </a:xfrm>
          <a:prstGeom prst="rect">
            <a:avLst/>
          </a:prstGeom>
          <a:solidFill>
            <a:srgbClr val="7162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69" name="Google Shape;669;p6"/>
          <p:cNvGrpSpPr/>
          <p:nvPr/>
        </p:nvGrpSpPr>
        <p:grpSpPr>
          <a:xfrm>
            <a:off x="-6214" y="-1"/>
            <a:ext cx="12214827" cy="6858000"/>
            <a:chOff x="-6214" y="-1"/>
            <a:chExt cx="12214827" cy="6858000"/>
          </a:xfrm>
        </p:grpSpPr>
        <p:cxnSp>
          <p:nvCxnSpPr>
            <p:cNvPr id="670" name="Google Shape;670;p6"/>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71" name="Google Shape;671;p6"/>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72" name="Google Shape;672;p6"/>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73" name="Google Shape;673;p6"/>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74" name="Google Shape;674;p6"/>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75" name="Google Shape;675;p6"/>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76" name="Google Shape;676;p6"/>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77" name="Google Shape;677;p6"/>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78" name="Google Shape;678;p6"/>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79" name="Google Shape;679;p6"/>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0" name="Google Shape;680;p6"/>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1" name="Google Shape;681;p6"/>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2" name="Google Shape;682;p6"/>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3" name="Google Shape;683;p6"/>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4" name="Google Shape;684;p6"/>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5" name="Google Shape;685;p6"/>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6" name="Google Shape;686;p6"/>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7" name="Google Shape;687;p6"/>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8" name="Google Shape;688;p6"/>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89" name="Google Shape;689;p6"/>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90" name="Google Shape;690;p6"/>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91" name="Google Shape;691;p6"/>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92" name="Google Shape;692;p6"/>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93" name="Google Shape;693;p6"/>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94" name="Google Shape;694;p6"/>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95" name="Google Shape;695;p6"/>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96" name="Google Shape;696;p6"/>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97" name="Google Shape;697;p6"/>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698" name="Google Shape;698;p6"/>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699" name="Google Shape;699;p6"/>
          <p:cNvSpPr/>
          <p:nvPr/>
        </p:nvSpPr>
        <p:spPr>
          <a:xfrm>
            <a:off x="-6214" y="5014716"/>
            <a:ext cx="2800124" cy="1843284"/>
          </a:xfrm>
          <a:custGeom>
            <a:rect b="b" l="l" r="r" t="t"/>
            <a:pathLst>
              <a:path extrusionOk="0" h="1843284" w="280012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rgbClr val="210AF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00" name="Google Shape;700;p6"/>
          <p:cNvSpPr/>
          <p:nvPr/>
        </p:nvSpPr>
        <p:spPr>
          <a:xfrm>
            <a:off x="7979728" y="0"/>
            <a:ext cx="4209224" cy="1650549"/>
          </a:xfrm>
          <a:custGeom>
            <a:rect b="b" l="l" r="r" t="t"/>
            <a:pathLst>
              <a:path extrusionOk="0" h="1650549" w="4209224">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rgbClr val="A89FFE">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701" name="Google Shape;701;p6"/>
          <p:cNvGrpSpPr/>
          <p:nvPr/>
        </p:nvGrpSpPr>
        <p:grpSpPr>
          <a:xfrm>
            <a:off x="-6214" y="-1"/>
            <a:ext cx="12214827" cy="6858000"/>
            <a:chOff x="-6214" y="-1"/>
            <a:chExt cx="12214827" cy="6858000"/>
          </a:xfrm>
        </p:grpSpPr>
        <p:cxnSp>
          <p:nvCxnSpPr>
            <p:cNvPr id="702" name="Google Shape;702;p6"/>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03" name="Google Shape;703;p6"/>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04" name="Google Shape;704;p6"/>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05" name="Google Shape;705;p6"/>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06" name="Google Shape;706;p6"/>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07" name="Google Shape;707;p6"/>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08" name="Google Shape;708;p6"/>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09" name="Google Shape;709;p6"/>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0" name="Google Shape;710;p6"/>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1" name="Google Shape;711;p6"/>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2" name="Google Shape;712;p6"/>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3" name="Google Shape;713;p6"/>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4" name="Google Shape;714;p6"/>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5" name="Google Shape;715;p6"/>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6" name="Google Shape;716;p6"/>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7" name="Google Shape;717;p6"/>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8" name="Google Shape;718;p6"/>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19" name="Google Shape;719;p6"/>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0" name="Google Shape;720;p6"/>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1" name="Google Shape;721;p6"/>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2" name="Google Shape;722;p6"/>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3" name="Google Shape;723;p6"/>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4" name="Google Shape;724;p6"/>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5" name="Google Shape;725;p6"/>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6" name="Google Shape;726;p6"/>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7" name="Google Shape;727;p6"/>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8" name="Google Shape;728;p6"/>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29" name="Google Shape;729;p6"/>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30" name="Google Shape;730;p6"/>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grpSp>
        <p:nvGrpSpPr>
          <p:cNvPr id="731" name="Google Shape;731;p6"/>
          <p:cNvGrpSpPr/>
          <p:nvPr/>
        </p:nvGrpSpPr>
        <p:grpSpPr>
          <a:xfrm>
            <a:off x="-6214" y="-1"/>
            <a:ext cx="12214827" cy="6858000"/>
            <a:chOff x="-6214" y="-1"/>
            <a:chExt cx="12214827" cy="6858000"/>
          </a:xfrm>
        </p:grpSpPr>
        <p:cxnSp>
          <p:nvCxnSpPr>
            <p:cNvPr id="732" name="Google Shape;732;p6"/>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33" name="Google Shape;733;p6"/>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34" name="Google Shape;734;p6"/>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35" name="Google Shape;735;p6"/>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36" name="Google Shape;736;p6"/>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37" name="Google Shape;737;p6"/>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38" name="Google Shape;738;p6"/>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39" name="Google Shape;739;p6"/>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0" name="Google Shape;740;p6"/>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1" name="Google Shape;741;p6"/>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2" name="Google Shape;742;p6"/>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3" name="Google Shape;743;p6"/>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4" name="Google Shape;744;p6"/>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5" name="Google Shape;745;p6"/>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6" name="Google Shape;746;p6"/>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7" name="Google Shape;747;p6"/>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8" name="Google Shape;748;p6"/>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49" name="Google Shape;749;p6"/>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0" name="Google Shape;750;p6"/>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1" name="Google Shape;751;p6"/>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2" name="Google Shape;752;p6"/>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3" name="Google Shape;753;p6"/>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4" name="Google Shape;754;p6"/>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5" name="Google Shape;755;p6"/>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6" name="Google Shape;756;p6"/>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7" name="Google Shape;757;p6"/>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8" name="Google Shape;758;p6"/>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59" name="Google Shape;759;p6"/>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760" name="Google Shape;760;p6"/>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761" name="Google Shape;761;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762" name="Google Shape;762;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763" name="Google Shape;763;p6"/>
          <p:cNvSpPr/>
          <p:nvPr/>
        </p:nvSpPr>
        <p:spPr>
          <a:xfrm>
            <a:off x="0" y="0"/>
            <a:ext cx="12188952" cy="6858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764" name="Google Shape;764;p6"/>
          <p:cNvSpPr/>
          <p:nvPr/>
        </p:nvSpPr>
        <p:spPr>
          <a:xfrm rot="-2700000">
            <a:off x="408102" y="-284146"/>
            <a:ext cx="568289" cy="568289"/>
          </a:xfrm>
          <a:prstGeom prst="rtTriangle">
            <a:avLst/>
          </a:prstGeom>
          <a:solidFill>
            <a:srgbClr val="1101AE">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765" name="Google Shape;765;p6"/>
          <p:cNvSpPr/>
          <p:nvPr/>
        </p:nvSpPr>
        <p:spPr>
          <a:xfrm>
            <a:off x="9187470" y="-9106"/>
            <a:ext cx="3011312" cy="2833997"/>
          </a:xfrm>
          <a:custGeom>
            <a:rect b="b" l="l" r="r" t="t"/>
            <a:pathLst>
              <a:path extrusionOk="0" h="2833997" w="3011312">
                <a:moveTo>
                  <a:pt x="33116" y="0"/>
                </a:moveTo>
                <a:lnTo>
                  <a:pt x="866509" y="0"/>
                </a:lnTo>
                <a:lnTo>
                  <a:pt x="852116" y="55977"/>
                </a:lnTo>
                <a:cubicBezTo>
                  <a:pt x="830397" y="162115"/>
                  <a:pt x="818991" y="272009"/>
                  <a:pt x="818991" y="384567"/>
                </a:cubicBezTo>
                <a:cubicBezTo>
                  <a:pt x="818991" y="1285033"/>
                  <a:pt x="1548963" y="2015005"/>
                  <a:pt x="2449429" y="2015005"/>
                </a:cubicBezTo>
                <a:cubicBezTo>
                  <a:pt x="2618266" y="2015005"/>
                  <a:pt x="2781110" y="1989342"/>
                  <a:pt x="2934272" y="1941704"/>
                </a:cubicBezTo>
                <a:lnTo>
                  <a:pt x="3011312" y="1913507"/>
                </a:lnTo>
                <a:lnTo>
                  <a:pt x="3011312" y="2766688"/>
                </a:lnTo>
                <a:lnTo>
                  <a:pt x="2943076" y="2784233"/>
                </a:lnTo>
                <a:cubicBezTo>
                  <a:pt x="2783624" y="2816862"/>
                  <a:pt x="2618528" y="2833997"/>
                  <a:pt x="2449430" y="2833997"/>
                </a:cubicBezTo>
                <a:cubicBezTo>
                  <a:pt x="1096647" y="2833997"/>
                  <a:pt x="0" y="1737350"/>
                  <a:pt x="0" y="384567"/>
                </a:cubicBezTo>
                <a:cubicBezTo>
                  <a:pt x="0" y="300018"/>
                  <a:pt x="4284" y="216470"/>
                  <a:pt x="12646" y="134127"/>
                </a:cubicBezTo>
                <a:close/>
              </a:path>
            </a:pathLst>
          </a:custGeom>
          <a:solidFill>
            <a:srgbClr val="210AF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66" name="Google Shape;766;p6"/>
          <p:cNvSpPr/>
          <p:nvPr/>
        </p:nvSpPr>
        <p:spPr>
          <a:xfrm>
            <a:off x="1271441" y="5740170"/>
            <a:ext cx="4108261" cy="1117830"/>
          </a:xfrm>
          <a:custGeom>
            <a:rect b="b" l="l" r="r" t="t"/>
            <a:pathLst>
              <a:path extrusionOk="0" h="1117830" w="4108261">
                <a:moveTo>
                  <a:pt x="2054130" y="0"/>
                </a:moveTo>
                <a:cubicBezTo>
                  <a:pt x="2899620" y="0"/>
                  <a:pt x="3645056" y="428378"/>
                  <a:pt x="4085236" y="1079931"/>
                </a:cubicBezTo>
                <a:lnTo>
                  <a:pt x="4108261" y="1117830"/>
                </a:lnTo>
                <a:lnTo>
                  <a:pt x="2992983" y="1117830"/>
                </a:lnTo>
                <a:lnTo>
                  <a:pt x="2965723" y="1097445"/>
                </a:lnTo>
                <a:cubicBezTo>
                  <a:pt x="2705503" y="921645"/>
                  <a:pt x="2391804" y="818992"/>
                  <a:pt x="2054129" y="818992"/>
                </a:cubicBezTo>
                <a:cubicBezTo>
                  <a:pt x="1716455" y="818992"/>
                  <a:pt x="1402756" y="921645"/>
                  <a:pt x="1142536" y="1097445"/>
                </a:cubicBezTo>
                <a:lnTo>
                  <a:pt x="1115276" y="1117830"/>
                </a:lnTo>
                <a:lnTo>
                  <a:pt x="0" y="1117830"/>
                </a:lnTo>
                <a:lnTo>
                  <a:pt x="23024" y="1079931"/>
                </a:lnTo>
                <a:cubicBezTo>
                  <a:pt x="463205" y="428378"/>
                  <a:pt x="1208641" y="0"/>
                  <a:pt x="2054130" y="0"/>
                </a:cubicBezTo>
                <a:close/>
              </a:path>
            </a:pathLst>
          </a:custGeom>
          <a:solidFill>
            <a:srgbClr val="A89FFE">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767" name="Google Shape;767;p6"/>
          <p:cNvGrpSpPr/>
          <p:nvPr/>
        </p:nvGrpSpPr>
        <p:grpSpPr>
          <a:xfrm>
            <a:off x="-6214" y="-1"/>
            <a:ext cx="12214827" cy="6858000"/>
            <a:chOff x="-6214" y="-1"/>
            <a:chExt cx="12214827" cy="6858000"/>
          </a:xfrm>
        </p:grpSpPr>
        <p:cxnSp>
          <p:nvCxnSpPr>
            <p:cNvPr id="768" name="Google Shape;768;p6"/>
            <p:cNvCxnSpPr/>
            <p:nvPr/>
          </p:nvCxnSpPr>
          <p:spPr>
            <a:xfrm>
              <a:off x="-6214" y="6686283"/>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69" name="Google Shape;769;p6"/>
            <p:cNvCxnSpPr/>
            <p:nvPr/>
          </p:nvCxnSpPr>
          <p:spPr>
            <a:xfrm>
              <a:off x="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0" name="Google Shape;770;p6"/>
            <p:cNvCxnSpPr/>
            <p:nvPr/>
          </p:nvCxnSpPr>
          <p:spPr>
            <a:xfrm>
              <a:off x="1199325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1" name="Google Shape;771;p6"/>
            <p:cNvCxnSpPr/>
            <p:nvPr/>
          </p:nvCxnSpPr>
          <p:spPr>
            <a:xfrm>
              <a:off x="19252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2" name="Google Shape;772;p6"/>
            <p:cNvCxnSpPr/>
            <p:nvPr/>
          </p:nvCxnSpPr>
          <p:spPr>
            <a:xfrm>
              <a:off x="119196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3" name="Google Shape;773;p6"/>
            <p:cNvCxnSpPr/>
            <p:nvPr/>
          </p:nvCxnSpPr>
          <p:spPr>
            <a:xfrm>
              <a:off x="219140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4" name="Google Shape;774;p6"/>
            <p:cNvCxnSpPr/>
            <p:nvPr/>
          </p:nvCxnSpPr>
          <p:spPr>
            <a:xfrm>
              <a:off x="319084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5" name="Google Shape;775;p6"/>
            <p:cNvCxnSpPr/>
            <p:nvPr/>
          </p:nvCxnSpPr>
          <p:spPr>
            <a:xfrm>
              <a:off x="419028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6" name="Google Shape;776;p6"/>
            <p:cNvCxnSpPr/>
            <p:nvPr/>
          </p:nvCxnSpPr>
          <p:spPr>
            <a:xfrm>
              <a:off x="518971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7" name="Google Shape;777;p6"/>
            <p:cNvCxnSpPr/>
            <p:nvPr/>
          </p:nvCxnSpPr>
          <p:spPr>
            <a:xfrm>
              <a:off x="618915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8" name="Google Shape;778;p6"/>
            <p:cNvCxnSpPr/>
            <p:nvPr/>
          </p:nvCxnSpPr>
          <p:spPr>
            <a:xfrm>
              <a:off x="718859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79" name="Google Shape;779;p6"/>
            <p:cNvCxnSpPr/>
            <p:nvPr/>
          </p:nvCxnSpPr>
          <p:spPr>
            <a:xfrm>
              <a:off x="818803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0" name="Google Shape;780;p6"/>
            <p:cNvCxnSpPr/>
            <p:nvPr/>
          </p:nvCxnSpPr>
          <p:spPr>
            <a:xfrm>
              <a:off x="918747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1" name="Google Shape;781;p6"/>
            <p:cNvCxnSpPr/>
            <p:nvPr/>
          </p:nvCxnSpPr>
          <p:spPr>
            <a:xfrm>
              <a:off x="1018690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2" name="Google Shape;782;p6"/>
            <p:cNvCxnSpPr/>
            <p:nvPr/>
          </p:nvCxnSpPr>
          <p:spPr>
            <a:xfrm>
              <a:off x="1118634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3" name="Google Shape;783;p6"/>
            <p:cNvCxnSpPr/>
            <p:nvPr/>
          </p:nvCxnSpPr>
          <p:spPr>
            <a:xfrm>
              <a:off x="1218578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4" name="Google Shape;784;p6"/>
            <p:cNvCxnSpPr/>
            <p:nvPr/>
          </p:nvCxnSpPr>
          <p:spPr>
            <a:xfrm>
              <a:off x="0" y="1717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5" name="Google Shape;785;p6"/>
            <p:cNvCxnSpPr/>
            <p:nvPr/>
          </p:nvCxnSpPr>
          <p:spPr>
            <a:xfrm>
              <a:off x="0" y="72890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6" name="Google Shape;786;p6"/>
            <p:cNvCxnSpPr/>
            <p:nvPr/>
          </p:nvCxnSpPr>
          <p:spPr>
            <a:xfrm>
              <a:off x="0" y="128609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7" name="Google Shape;787;p6"/>
            <p:cNvCxnSpPr/>
            <p:nvPr/>
          </p:nvCxnSpPr>
          <p:spPr>
            <a:xfrm>
              <a:off x="0" y="184328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8" name="Google Shape;788;p6"/>
            <p:cNvCxnSpPr/>
            <p:nvPr/>
          </p:nvCxnSpPr>
          <p:spPr>
            <a:xfrm>
              <a:off x="0" y="240047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89" name="Google Shape;789;p6"/>
            <p:cNvCxnSpPr/>
            <p:nvPr/>
          </p:nvCxnSpPr>
          <p:spPr>
            <a:xfrm>
              <a:off x="0" y="295766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90" name="Google Shape;790;p6"/>
            <p:cNvCxnSpPr/>
            <p:nvPr/>
          </p:nvCxnSpPr>
          <p:spPr>
            <a:xfrm>
              <a:off x="0" y="351485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91" name="Google Shape;791;p6"/>
            <p:cNvCxnSpPr/>
            <p:nvPr/>
          </p:nvCxnSpPr>
          <p:spPr>
            <a:xfrm>
              <a:off x="0" y="407204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92" name="Google Shape;792;p6"/>
            <p:cNvCxnSpPr/>
            <p:nvPr/>
          </p:nvCxnSpPr>
          <p:spPr>
            <a:xfrm>
              <a:off x="0" y="462923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93" name="Google Shape;793;p6"/>
            <p:cNvCxnSpPr/>
            <p:nvPr/>
          </p:nvCxnSpPr>
          <p:spPr>
            <a:xfrm>
              <a:off x="0" y="518642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94" name="Google Shape;794;p6"/>
            <p:cNvCxnSpPr/>
            <p:nvPr/>
          </p:nvCxnSpPr>
          <p:spPr>
            <a:xfrm>
              <a:off x="0" y="57436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95" name="Google Shape;795;p6"/>
            <p:cNvCxnSpPr/>
            <p:nvPr/>
          </p:nvCxnSpPr>
          <p:spPr>
            <a:xfrm>
              <a:off x="0" y="6857999"/>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796" name="Google Shape;796;p6"/>
            <p:cNvCxnSpPr/>
            <p:nvPr/>
          </p:nvCxnSpPr>
          <p:spPr>
            <a:xfrm>
              <a:off x="16613" y="6248400"/>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grpSp>
      <p:sp>
        <p:nvSpPr>
          <p:cNvPr id="797" name="Google Shape;797;p6"/>
          <p:cNvSpPr txBox="1"/>
          <p:nvPr>
            <p:ph type="ctrTitle"/>
          </p:nvPr>
        </p:nvSpPr>
        <p:spPr>
          <a:xfrm>
            <a:off x="3539155" y="134906"/>
            <a:ext cx="6757433" cy="3308513"/>
          </a:xfrm>
          <a:prstGeom prst="rect">
            <a:avLst/>
          </a:prstGeom>
          <a:solidFill>
            <a:schemeClr val="accent5">
              <a:alpha val="60000"/>
            </a:schemeClr>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Arial"/>
              <a:buNone/>
            </a:pPr>
            <a:r>
              <a:rPr lang="en-US" sz="4000"/>
              <a:t>THUẬT TOÁN PRIM</a:t>
            </a:r>
            <a:endParaRPr/>
          </a:p>
        </p:txBody>
      </p:sp>
      <p:sp>
        <p:nvSpPr>
          <p:cNvPr id="798" name="Google Shape;798;p6"/>
          <p:cNvSpPr txBox="1"/>
          <p:nvPr>
            <p:ph idx="1" type="subTitle"/>
          </p:nvPr>
        </p:nvSpPr>
        <p:spPr>
          <a:xfrm>
            <a:off x="6186314" y="4068599"/>
            <a:ext cx="5385089" cy="1671571"/>
          </a:xfrm>
          <a:prstGeom prst="rect">
            <a:avLst/>
          </a:prstGeom>
          <a:noFill/>
          <a:ln>
            <a:noFill/>
          </a:ln>
        </p:spPr>
        <p:txBody>
          <a:bodyPr anchorCtr="0" anchor="b" bIns="45700" lIns="91425" spcFirstLastPara="1" rIns="91425" wrap="square" tIns="45700">
            <a:normAutofit/>
          </a:bodyPr>
          <a:lstStyle/>
          <a:p>
            <a:pPr indent="0" lvl="0" marL="0" rtl="0" algn="r">
              <a:lnSpc>
                <a:spcPct val="110000"/>
              </a:lnSpc>
              <a:spcBef>
                <a:spcPts val="0"/>
              </a:spcBef>
              <a:spcAft>
                <a:spcPts val="0"/>
              </a:spcAft>
              <a:buSzPts val="1800"/>
              <a:buNone/>
            </a:pPr>
            <a:r>
              <a:t/>
            </a:r>
            <a:endParaRPr sz="2400">
              <a:latin typeface="Avenir"/>
              <a:ea typeface="Avenir"/>
              <a:cs typeface="Avenir"/>
              <a:sym typeface="Avenir"/>
            </a:endParaRPr>
          </a:p>
        </p:txBody>
      </p:sp>
      <p:sp>
        <p:nvSpPr>
          <p:cNvPr id="799" name="Google Shape;799;p6"/>
          <p:cNvSpPr txBox="1"/>
          <p:nvPr>
            <p:ph idx="10" type="dt"/>
          </p:nvPr>
        </p:nvSpPr>
        <p:spPr>
          <a:xfrm>
            <a:off x="457200" y="6324600"/>
            <a:ext cx="256022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cap="none">
                <a:solidFill>
                  <a:srgbClr val="FFFFFF"/>
                </a:solidFill>
              </a:rPr>
              <a:t>2/2/20XX</a:t>
            </a:r>
            <a:endParaRPr/>
          </a:p>
        </p:txBody>
      </p:sp>
      <p:sp>
        <p:nvSpPr>
          <p:cNvPr id="800" name="Google Shape;800;p6"/>
          <p:cNvSpPr txBox="1"/>
          <p:nvPr>
            <p:ph idx="11" type="ftr"/>
          </p:nvPr>
        </p:nvSpPr>
        <p:spPr>
          <a:xfrm>
            <a:off x="4200861" y="6319838"/>
            <a:ext cx="3982781"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cap="none">
                <a:solidFill>
                  <a:srgbClr val="FFFFFF"/>
                </a:solidFill>
                <a:latin typeface="Avenir"/>
                <a:ea typeface="Avenir"/>
                <a:cs typeface="Avenir"/>
                <a:sym typeface="Avenir"/>
              </a:rPr>
              <a:t>PRESENTATION TITLE</a:t>
            </a:r>
            <a:endParaRPr/>
          </a:p>
        </p:txBody>
      </p:sp>
      <p:sp>
        <p:nvSpPr>
          <p:cNvPr id="801" name="Google Shape;801;p6"/>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cap="none">
                <a:solidFill>
                  <a:srgbClr val="FFFFFF"/>
                </a:solidFill>
              </a:rPr>
              <a:t>‹#›</a:t>
            </a:fld>
            <a:endParaRPr cap="none">
              <a:solidFill>
                <a:srgbClr val="FFFFFF"/>
              </a:solidFill>
            </a:endParaRPr>
          </a:p>
        </p:txBody>
      </p:sp>
      <p:sp>
        <p:nvSpPr>
          <p:cNvPr id="802" name="Google Shape;802;p6"/>
          <p:cNvSpPr txBox="1"/>
          <p:nvPr/>
        </p:nvSpPr>
        <p:spPr>
          <a:xfrm>
            <a:off x="2517219" y="2614289"/>
            <a:ext cx="7686300" cy="4050961"/>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lt2"/>
              </a:buClr>
              <a:buSzPts val="1575"/>
              <a:buFont typeface="Noto Sans Symbols"/>
              <a:buNone/>
            </a:pPr>
            <a:r>
              <a:rPr b="1" lang="en-US" sz="2100">
                <a:solidFill>
                  <a:schemeClr val="lt1"/>
                </a:solidFill>
                <a:latin typeface="Times New Roman"/>
                <a:ea typeface="Times New Roman"/>
                <a:cs typeface="Times New Roman"/>
                <a:sym typeface="Times New Roman"/>
              </a:rPr>
              <a:t>Definition</a:t>
            </a:r>
            <a:r>
              <a:rPr lang="en-US" sz="2100">
                <a:solidFill>
                  <a:schemeClr val="dk1"/>
                </a:solidFill>
                <a:latin typeface="Times New Roman"/>
                <a:ea typeface="Times New Roman"/>
                <a:cs typeface="Times New Roman"/>
                <a:sym typeface="Times New Roman"/>
              </a:rPr>
              <a:t>: - </a:t>
            </a:r>
            <a:r>
              <a:rPr i="1" lang="en-US" sz="2100">
                <a:solidFill>
                  <a:schemeClr val="dk1"/>
                </a:solidFill>
                <a:latin typeface="Times New Roman"/>
                <a:ea typeface="Times New Roman"/>
                <a:cs typeface="Times New Roman"/>
                <a:sym typeface="Times New Roman"/>
              </a:rPr>
              <a:t>G</a:t>
            </a:r>
            <a:r>
              <a:rPr lang="en-US" sz="2100">
                <a:solidFill>
                  <a:schemeClr val="dk1"/>
                </a:solidFill>
                <a:latin typeface="Times New Roman"/>
                <a:ea typeface="Times New Roman"/>
                <a:cs typeface="Times New Roman"/>
                <a:sym typeface="Times New Roman"/>
              </a:rPr>
              <a:t>: connected weighted undirected graph with </a:t>
            </a:r>
            <a:r>
              <a:rPr i="1" lang="en-US" sz="2100">
                <a:solidFill>
                  <a:schemeClr val="dk1"/>
                </a:solidFill>
                <a:latin typeface="Times New Roman"/>
                <a:ea typeface="Times New Roman"/>
                <a:cs typeface="Times New Roman"/>
                <a:sym typeface="Times New Roman"/>
              </a:rPr>
              <a:t>n</a:t>
            </a:r>
            <a:r>
              <a:rPr lang="en-US" sz="2100">
                <a:solidFill>
                  <a:schemeClr val="dk1"/>
                </a:solidFill>
                <a:latin typeface="Times New Roman"/>
                <a:ea typeface="Times New Roman"/>
                <a:cs typeface="Times New Roman"/>
                <a:sym typeface="Times New Roman"/>
              </a:rPr>
              <a:t> vertices</a:t>
            </a:r>
            <a:endParaRPr/>
          </a:p>
          <a:p>
            <a:pPr indent="-342900" lvl="0" marL="342900" marR="0" rtl="0" algn="l">
              <a:spcBef>
                <a:spcPts val="420"/>
              </a:spcBef>
              <a:spcAft>
                <a:spcPts val="0"/>
              </a:spcAft>
              <a:buClr>
                <a:schemeClr val="lt2"/>
              </a:buClr>
              <a:buSzPts val="1575"/>
              <a:buFont typeface="Noto Sans Symbols"/>
              <a:buNone/>
            </a:pPr>
            <a:r>
              <a:rPr i="1" lang="en-US" sz="2100">
                <a:solidFill>
                  <a:schemeClr val="dk1"/>
                </a:solidFill>
                <a:latin typeface="Times New Roman"/>
                <a:ea typeface="Times New Roman"/>
                <a:cs typeface="Times New Roman"/>
                <a:sym typeface="Times New Roman"/>
              </a:rPr>
              <a:t>                   -T </a:t>
            </a:r>
            <a:r>
              <a:rPr lang="en-US" sz="2100">
                <a:solidFill>
                  <a:schemeClr val="dk1"/>
                </a:solidFill>
                <a:latin typeface="Times New Roman"/>
                <a:ea typeface="Times New Roman"/>
                <a:cs typeface="Times New Roman"/>
                <a:sym typeface="Times New Roman"/>
              </a:rPr>
              <a:t>: a minimum-weight edge</a:t>
            </a:r>
            <a:endParaRPr i="1" sz="2100">
              <a:solidFill>
                <a:schemeClr val="dk1"/>
              </a:solidFill>
              <a:latin typeface="Times New Roman"/>
              <a:ea typeface="Times New Roman"/>
              <a:cs typeface="Times New Roman"/>
              <a:sym typeface="Times New Roman"/>
            </a:endParaRPr>
          </a:p>
          <a:p>
            <a:pPr indent="-342900" lvl="0" marL="342900" marR="0" rtl="0" algn="l">
              <a:spcBef>
                <a:spcPts val="420"/>
              </a:spcBef>
              <a:spcAft>
                <a:spcPts val="0"/>
              </a:spcAft>
              <a:buClr>
                <a:schemeClr val="lt2"/>
              </a:buClr>
              <a:buSzPts val="1575"/>
              <a:buFont typeface="Noto Sans Symbols"/>
              <a:buNone/>
            </a:pPr>
            <a:r>
              <a:rPr b="1" lang="en-US" sz="2100">
                <a:solidFill>
                  <a:schemeClr val="lt1"/>
                </a:solidFill>
                <a:latin typeface="Times New Roman"/>
                <a:ea typeface="Times New Roman"/>
                <a:cs typeface="Times New Roman"/>
                <a:sym typeface="Times New Roman"/>
              </a:rPr>
              <a:t>Procedure</a:t>
            </a:r>
            <a:r>
              <a:rPr b="1" lang="en-US" sz="2100">
                <a:solidFill>
                  <a:schemeClr val="dk1"/>
                </a:solidFill>
                <a:latin typeface="Times New Roman"/>
                <a:ea typeface="Times New Roman"/>
                <a:cs typeface="Times New Roman"/>
                <a:sym typeface="Times New Roman"/>
              </a:rPr>
              <a:t>  </a:t>
            </a:r>
            <a:endParaRPr/>
          </a:p>
          <a:p>
            <a:pPr indent="-342900" lvl="0" marL="342900" marR="0" rtl="0" algn="l">
              <a:spcBef>
                <a:spcPts val="420"/>
              </a:spcBef>
              <a:spcAft>
                <a:spcPts val="0"/>
              </a:spcAft>
              <a:buClr>
                <a:schemeClr val="lt2"/>
              </a:buClr>
              <a:buSzPts val="1575"/>
              <a:buFont typeface="Noto Sans Symbols"/>
              <a:buNone/>
            </a:pPr>
            <a:r>
              <a:rPr b="1" lang="en-US" sz="2100">
                <a:solidFill>
                  <a:schemeClr val="dk1"/>
                </a:solidFill>
                <a:latin typeface="Times New Roman"/>
                <a:ea typeface="Times New Roman"/>
                <a:cs typeface="Times New Roman"/>
                <a:sym typeface="Times New Roman"/>
              </a:rPr>
              <a:t>for </a:t>
            </a:r>
            <a:r>
              <a:rPr i="1" lang="en-US" sz="2100">
                <a:solidFill>
                  <a:schemeClr val="dk1"/>
                </a:solidFill>
                <a:latin typeface="Times New Roman"/>
                <a:ea typeface="Times New Roman"/>
                <a:cs typeface="Times New Roman"/>
                <a:sym typeface="Times New Roman"/>
              </a:rPr>
              <a:t>i </a:t>
            </a:r>
            <a:r>
              <a:rPr lang="en-US" sz="2100">
                <a:solidFill>
                  <a:schemeClr val="dk1"/>
                </a:solidFill>
                <a:latin typeface="Times New Roman"/>
                <a:ea typeface="Times New Roman"/>
                <a:cs typeface="Times New Roman"/>
                <a:sym typeface="Times New Roman"/>
              </a:rPr>
              <a:t>:= 1 </a:t>
            </a:r>
            <a:r>
              <a:rPr b="1" lang="en-US" sz="2100">
                <a:solidFill>
                  <a:schemeClr val="dk1"/>
                </a:solidFill>
                <a:latin typeface="Times New Roman"/>
                <a:ea typeface="Times New Roman"/>
                <a:cs typeface="Times New Roman"/>
                <a:sym typeface="Times New Roman"/>
              </a:rPr>
              <a:t>to</a:t>
            </a:r>
            <a:r>
              <a:rPr lang="en-US" sz="2100">
                <a:solidFill>
                  <a:schemeClr val="dk1"/>
                </a:solidFill>
                <a:latin typeface="Times New Roman"/>
                <a:ea typeface="Times New Roman"/>
                <a:cs typeface="Times New Roman"/>
                <a:sym typeface="Times New Roman"/>
              </a:rPr>
              <a:t> </a:t>
            </a:r>
            <a:r>
              <a:rPr i="1" lang="en-US" sz="2100">
                <a:solidFill>
                  <a:schemeClr val="dk1"/>
                </a:solidFill>
                <a:latin typeface="Times New Roman"/>
                <a:ea typeface="Times New Roman"/>
                <a:cs typeface="Times New Roman"/>
                <a:sym typeface="Times New Roman"/>
              </a:rPr>
              <a:t>n</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2</a:t>
            </a:r>
            <a:endParaRPr/>
          </a:p>
          <a:p>
            <a:pPr indent="-342900" lvl="0" marL="342900" marR="0" rtl="0" algn="l">
              <a:spcBef>
                <a:spcPts val="420"/>
              </a:spcBef>
              <a:spcAft>
                <a:spcPts val="0"/>
              </a:spcAft>
              <a:buClr>
                <a:schemeClr val="lt2"/>
              </a:buClr>
              <a:buSzPts val="1575"/>
              <a:buFont typeface="Noto Sans Symbols"/>
              <a:buNone/>
            </a:pPr>
            <a:r>
              <a:rPr b="1" lang="en-US" sz="2100">
                <a:solidFill>
                  <a:schemeClr val="dk1"/>
                </a:solidFill>
                <a:latin typeface="Times New Roman"/>
                <a:ea typeface="Times New Roman"/>
                <a:cs typeface="Times New Roman"/>
                <a:sym typeface="Times New Roman"/>
              </a:rPr>
              <a:t>begin</a:t>
            </a:r>
            <a:endParaRPr/>
          </a:p>
          <a:p>
            <a:pPr indent="-342900" lvl="0" marL="342900" marR="0" rtl="0" algn="l">
              <a:spcBef>
                <a:spcPts val="420"/>
              </a:spcBef>
              <a:spcAft>
                <a:spcPts val="0"/>
              </a:spcAft>
              <a:buNone/>
            </a:pPr>
            <a:r>
              <a:rPr lang="en-US" sz="2100">
                <a:solidFill>
                  <a:schemeClr val="dk1"/>
                </a:solidFill>
                <a:latin typeface="Times New Roman"/>
                <a:ea typeface="Times New Roman"/>
                <a:cs typeface="Times New Roman"/>
                <a:sym typeface="Times New Roman"/>
              </a:rPr>
              <a:t>       </a:t>
            </a:r>
            <a:r>
              <a:rPr i="1" lang="en-US" sz="2100">
                <a:solidFill>
                  <a:schemeClr val="dk1"/>
                </a:solidFill>
                <a:latin typeface="Times New Roman"/>
                <a:ea typeface="Times New Roman"/>
                <a:cs typeface="Times New Roman"/>
                <a:sym typeface="Times New Roman"/>
              </a:rPr>
              <a:t>e </a:t>
            </a:r>
            <a:r>
              <a:rPr lang="en-US" sz="2100">
                <a:solidFill>
                  <a:schemeClr val="dk1"/>
                </a:solidFill>
                <a:latin typeface="Times New Roman"/>
                <a:ea typeface="Times New Roman"/>
                <a:cs typeface="Times New Roman"/>
                <a:sym typeface="Times New Roman"/>
              </a:rPr>
              <a:t>:= an edge of minimum weight incident to a vertex in </a:t>
            </a:r>
            <a:r>
              <a:rPr i="1" lang="en-US" sz="2100">
                <a:solidFill>
                  <a:schemeClr val="dk1"/>
                </a:solidFill>
                <a:latin typeface="Times New Roman"/>
                <a:ea typeface="Times New Roman"/>
                <a:cs typeface="Times New Roman"/>
                <a:sym typeface="Times New Roman"/>
              </a:rPr>
              <a:t>T</a:t>
            </a:r>
            <a:r>
              <a:rPr lang="en-US" sz="2100">
                <a:solidFill>
                  <a:schemeClr val="dk1"/>
                </a:solidFill>
                <a:latin typeface="Times New Roman"/>
                <a:ea typeface="Times New Roman"/>
                <a:cs typeface="Times New Roman"/>
                <a:sym typeface="Times New Roman"/>
              </a:rPr>
              <a:t> and not    </a:t>
            </a:r>
            <a:br>
              <a:rPr lang="en-US" sz="2100">
                <a:solidFill>
                  <a:schemeClr val="dk1"/>
                </a:solidFill>
                <a:latin typeface="Times New Roman"/>
                <a:ea typeface="Times New Roman"/>
                <a:cs typeface="Times New Roman"/>
                <a:sym typeface="Times New Roman"/>
              </a:rPr>
            </a:br>
            <a:r>
              <a:rPr lang="en-US" sz="2100">
                <a:solidFill>
                  <a:schemeClr val="dk1"/>
                </a:solidFill>
                <a:latin typeface="Times New Roman"/>
                <a:ea typeface="Times New Roman"/>
                <a:cs typeface="Times New Roman"/>
                <a:sym typeface="Times New Roman"/>
              </a:rPr>
              <a:t>         forming  a simple circuit in </a:t>
            </a:r>
            <a:r>
              <a:rPr i="1" lang="en-US" sz="2100">
                <a:solidFill>
                  <a:schemeClr val="dk1"/>
                </a:solidFill>
                <a:latin typeface="Times New Roman"/>
                <a:ea typeface="Times New Roman"/>
                <a:cs typeface="Times New Roman"/>
                <a:sym typeface="Times New Roman"/>
              </a:rPr>
              <a:t>T</a:t>
            </a:r>
            <a:r>
              <a:rPr lang="en-US" sz="2100">
                <a:solidFill>
                  <a:schemeClr val="dk1"/>
                </a:solidFill>
                <a:latin typeface="Times New Roman"/>
                <a:ea typeface="Times New Roman"/>
                <a:cs typeface="Times New Roman"/>
                <a:sym typeface="Times New Roman"/>
              </a:rPr>
              <a:t> if added to </a:t>
            </a:r>
            <a:r>
              <a:rPr i="1" lang="en-US" sz="2100">
                <a:solidFill>
                  <a:schemeClr val="dk1"/>
                </a:solidFill>
                <a:latin typeface="Times New Roman"/>
                <a:ea typeface="Times New Roman"/>
                <a:cs typeface="Times New Roman"/>
                <a:sym typeface="Times New Roman"/>
              </a:rPr>
              <a:t>T</a:t>
            </a:r>
            <a:endParaRPr i="1" sz="2100">
              <a:solidFill>
                <a:schemeClr val="dk1"/>
              </a:solidFill>
              <a:latin typeface="Times New Roman"/>
              <a:ea typeface="Times New Roman"/>
              <a:cs typeface="Times New Roman"/>
              <a:sym typeface="Times New Roman"/>
            </a:endParaRPr>
          </a:p>
          <a:p>
            <a:pPr indent="-342900" lvl="0" marL="342900" marR="0" rtl="0" algn="l">
              <a:spcBef>
                <a:spcPts val="420"/>
              </a:spcBef>
              <a:spcAft>
                <a:spcPts val="0"/>
              </a:spcAft>
              <a:buNone/>
            </a:pPr>
            <a:r>
              <a:rPr i="1" lang="en-US" sz="2100">
                <a:solidFill>
                  <a:schemeClr val="dk1"/>
                </a:solidFill>
                <a:latin typeface="Times New Roman"/>
                <a:ea typeface="Times New Roman"/>
                <a:cs typeface="Times New Roman"/>
                <a:sym typeface="Times New Roman"/>
              </a:rPr>
              <a:t>       T </a:t>
            </a:r>
            <a:r>
              <a:rPr lang="en-US" sz="2100">
                <a:solidFill>
                  <a:schemeClr val="dk1"/>
                </a:solidFill>
                <a:latin typeface="Times New Roman"/>
                <a:ea typeface="Times New Roman"/>
                <a:cs typeface="Times New Roman"/>
                <a:sym typeface="Times New Roman"/>
              </a:rPr>
              <a:t>:= </a:t>
            </a:r>
            <a:r>
              <a:rPr i="1" lang="en-US" sz="2100">
                <a:solidFill>
                  <a:schemeClr val="dk1"/>
                </a:solidFill>
                <a:latin typeface="Times New Roman"/>
                <a:ea typeface="Times New Roman"/>
                <a:cs typeface="Times New Roman"/>
                <a:sym typeface="Times New Roman"/>
              </a:rPr>
              <a:t>T</a:t>
            </a:r>
            <a:r>
              <a:rPr lang="en-US" sz="2100">
                <a:solidFill>
                  <a:schemeClr val="dk1"/>
                </a:solidFill>
                <a:latin typeface="Times New Roman"/>
                <a:ea typeface="Times New Roman"/>
                <a:cs typeface="Times New Roman"/>
                <a:sym typeface="Times New Roman"/>
              </a:rPr>
              <a:t> with </a:t>
            </a:r>
            <a:r>
              <a:rPr i="1" lang="en-US" sz="2100">
                <a:solidFill>
                  <a:schemeClr val="dk1"/>
                </a:solidFill>
                <a:latin typeface="Times New Roman"/>
                <a:ea typeface="Times New Roman"/>
                <a:cs typeface="Times New Roman"/>
                <a:sym typeface="Times New Roman"/>
              </a:rPr>
              <a:t>e</a:t>
            </a:r>
            <a:r>
              <a:rPr lang="en-US" sz="2100">
                <a:solidFill>
                  <a:schemeClr val="dk1"/>
                </a:solidFill>
                <a:latin typeface="Times New Roman"/>
                <a:ea typeface="Times New Roman"/>
                <a:cs typeface="Times New Roman"/>
                <a:sym typeface="Times New Roman"/>
              </a:rPr>
              <a:t> added</a:t>
            </a:r>
            <a:endParaRPr i="1" sz="2100">
              <a:solidFill>
                <a:schemeClr val="dk1"/>
              </a:solidFill>
              <a:latin typeface="Times New Roman"/>
              <a:ea typeface="Times New Roman"/>
              <a:cs typeface="Times New Roman"/>
              <a:sym typeface="Times New Roman"/>
            </a:endParaRPr>
          </a:p>
          <a:p>
            <a:pPr indent="-342900" lvl="0" marL="342900" marR="0" rtl="0" algn="l">
              <a:spcBef>
                <a:spcPts val="420"/>
              </a:spcBef>
              <a:spcAft>
                <a:spcPts val="0"/>
              </a:spcAft>
              <a:buClr>
                <a:schemeClr val="lt2"/>
              </a:buClr>
              <a:buSzPts val="1575"/>
              <a:buFont typeface="Noto Sans Symbols"/>
              <a:buNone/>
            </a:pPr>
            <a:r>
              <a:rPr b="1" lang="en-US" sz="2100">
                <a:solidFill>
                  <a:schemeClr val="dk1"/>
                </a:solidFill>
                <a:latin typeface="Times New Roman"/>
                <a:ea typeface="Times New Roman"/>
                <a:cs typeface="Times New Roman"/>
                <a:sym typeface="Times New Roman"/>
              </a:rPr>
              <a:t>end </a:t>
            </a:r>
            <a:r>
              <a:rPr lang="en-US" sz="2100">
                <a:solidFill>
                  <a:schemeClr val="dk1"/>
                </a:solidFill>
                <a:latin typeface="Times New Roman"/>
                <a:ea typeface="Times New Roman"/>
                <a:cs typeface="Times New Roman"/>
                <a:sym typeface="Times New Roman"/>
              </a:rPr>
              <a:t>{</a:t>
            </a:r>
            <a:r>
              <a:rPr i="1" lang="en-US" sz="2100">
                <a:solidFill>
                  <a:schemeClr val="dk1"/>
                </a:solidFill>
                <a:latin typeface="Times New Roman"/>
                <a:ea typeface="Times New Roman"/>
                <a:cs typeface="Times New Roman"/>
                <a:sym typeface="Times New Roman"/>
              </a:rPr>
              <a:t>T</a:t>
            </a:r>
            <a:r>
              <a:rPr lang="en-US" sz="2100">
                <a:solidFill>
                  <a:schemeClr val="dk1"/>
                </a:solidFill>
                <a:latin typeface="Times New Roman"/>
                <a:ea typeface="Times New Roman"/>
                <a:cs typeface="Times New Roman"/>
                <a:sym typeface="Times New Roman"/>
              </a:rPr>
              <a:t> is a minimum spanning tree of </a:t>
            </a:r>
            <a:r>
              <a:rPr i="1" lang="en-US" sz="2100">
                <a:solidFill>
                  <a:schemeClr val="dk1"/>
                </a:solidFill>
                <a:latin typeface="Times New Roman"/>
                <a:ea typeface="Times New Roman"/>
                <a:cs typeface="Times New Roman"/>
                <a:sym typeface="Times New Roman"/>
              </a:rPr>
              <a:t>G</a:t>
            </a:r>
            <a:r>
              <a:rPr lang="en-US"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p:txBody>
      </p:sp>
      <p:pic>
        <p:nvPicPr>
          <p:cNvPr descr="10_5_04" id="803" name="Google Shape;803;p6"/>
          <p:cNvPicPr preferRelativeResize="0"/>
          <p:nvPr/>
        </p:nvPicPr>
        <p:blipFill rotWithShape="1">
          <a:blip r:embed="rId3">
            <a:alphaModFix/>
          </a:blip>
          <a:srcRect b="0" l="0" r="0" t="0"/>
          <a:stretch/>
        </p:blipFill>
        <p:spPr>
          <a:xfrm>
            <a:off x="8457787" y="3485454"/>
            <a:ext cx="3467745" cy="3320181"/>
          </a:xfrm>
          <a:prstGeom prst="rect">
            <a:avLst/>
          </a:prstGeom>
          <a:noFill/>
          <a:ln>
            <a:noFill/>
          </a:ln>
        </p:spPr>
      </p:pic>
      <p:pic>
        <p:nvPicPr>
          <p:cNvPr descr="10_5_03" id="804" name="Google Shape;804;p6"/>
          <p:cNvPicPr preferRelativeResize="0"/>
          <p:nvPr/>
        </p:nvPicPr>
        <p:blipFill rotWithShape="1">
          <a:blip r:embed="rId4">
            <a:alphaModFix/>
          </a:blip>
          <a:srcRect b="0" l="0" r="0" t="0"/>
          <a:stretch/>
        </p:blipFill>
        <p:spPr>
          <a:xfrm>
            <a:off x="8113197" y="744011"/>
            <a:ext cx="3929063" cy="2735126"/>
          </a:xfrm>
          <a:prstGeom prst="rect">
            <a:avLst/>
          </a:prstGeom>
          <a:noFill/>
          <a:ln>
            <a:noFill/>
          </a:ln>
        </p:spPr>
      </p:pic>
      <p:cxnSp>
        <p:nvCxnSpPr>
          <p:cNvPr id="805" name="Google Shape;805;p6"/>
          <p:cNvCxnSpPr/>
          <p:nvPr/>
        </p:nvCxnSpPr>
        <p:spPr>
          <a:xfrm rot="5400000">
            <a:off x="8921576" y="1556243"/>
            <a:ext cx="1143000" cy="1588"/>
          </a:xfrm>
          <a:prstGeom prst="straightConnector1">
            <a:avLst/>
          </a:prstGeom>
          <a:noFill/>
          <a:ln cap="flat" cmpd="sng" w="31750">
            <a:solidFill>
              <a:srgbClr val="FF0000"/>
            </a:solidFill>
            <a:prstDash val="solid"/>
            <a:round/>
            <a:headEnd len="med" w="med" type="none"/>
            <a:tailEnd len="med" w="med" type="none"/>
          </a:ln>
        </p:spPr>
      </p:cxnSp>
      <p:cxnSp>
        <p:nvCxnSpPr>
          <p:cNvPr id="806" name="Google Shape;806;p6"/>
          <p:cNvCxnSpPr/>
          <p:nvPr/>
        </p:nvCxnSpPr>
        <p:spPr>
          <a:xfrm rot="5400000">
            <a:off x="8899747" y="2640142"/>
            <a:ext cx="1143000" cy="1588"/>
          </a:xfrm>
          <a:prstGeom prst="straightConnector1">
            <a:avLst/>
          </a:prstGeom>
          <a:noFill/>
          <a:ln cap="flat" cmpd="sng" w="31750">
            <a:solidFill>
              <a:srgbClr val="FF0000"/>
            </a:solidFill>
            <a:prstDash val="solid"/>
            <a:round/>
            <a:headEnd len="med" w="med" type="none"/>
            <a:tailEnd len="med" w="med" type="none"/>
          </a:ln>
        </p:spPr>
      </p:cxnSp>
      <p:cxnSp>
        <p:nvCxnSpPr>
          <p:cNvPr id="807" name="Google Shape;807;p6"/>
          <p:cNvCxnSpPr/>
          <p:nvPr/>
        </p:nvCxnSpPr>
        <p:spPr>
          <a:xfrm rot="5400000">
            <a:off x="7711208" y="1513425"/>
            <a:ext cx="1143000" cy="1588"/>
          </a:xfrm>
          <a:prstGeom prst="straightConnector1">
            <a:avLst/>
          </a:prstGeom>
          <a:noFill/>
          <a:ln cap="flat" cmpd="sng" w="31750">
            <a:solidFill>
              <a:srgbClr val="FF0000"/>
            </a:solidFill>
            <a:prstDash val="solid"/>
            <a:round/>
            <a:headEnd len="med" w="med" type="none"/>
            <a:tailEnd len="med" w="med" type="none"/>
          </a:ln>
        </p:spPr>
      </p:cxnSp>
      <p:cxnSp>
        <p:nvCxnSpPr>
          <p:cNvPr id="808" name="Google Shape;808;p6"/>
          <p:cNvCxnSpPr/>
          <p:nvPr/>
        </p:nvCxnSpPr>
        <p:spPr>
          <a:xfrm rot="5400000">
            <a:off x="11277438" y="2656425"/>
            <a:ext cx="1143000" cy="1588"/>
          </a:xfrm>
          <a:prstGeom prst="straightConnector1">
            <a:avLst/>
          </a:prstGeom>
          <a:noFill/>
          <a:ln cap="flat" cmpd="sng" w="31750">
            <a:solidFill>
              <a:srgbClr val="FF0000"/>
            </a:solidFill>
            <a:prstDash val="solid"/>
            <a:round/>
            <a:headEnd len="med" w="med" type="none"/>
            <a:tailEnd len="med" w="med" type="none"/>
          </a:ln>
        </p:spPr>
      </p:cxnSp>
      <p:cxnSp>
        <p:nvCxnSpPr>
          <p:cNvPr id="809" name="Google Shape;809;p6"/>
          <p:cNvCxnSpPr/>
          <p:nvPr/>
        </p:nvCxnSpPr>
        <p:spPr>
          <a:xfrm rot="5400000">
            <a:off x="10082521" y="1523383"/>
            <a:ext cx="1143000" cy="1588"/>
          </a:xfrm>
          <a:prstGeom prst="straightConnector1">
            <a:avLst/>
          </a:prstGeom>
          <a:noFill/>
          <a:ln cap="flat" cmpd="sng" w="31750">
            <a:solidFill>
              <a:srgbClr val="FF0000"/>
            </a:solidFill>
            <a:prstDash val="solid"/>
            <a:round/>
            <a:headEnd len="med" w="med" type="none"/>
            <a:tailEnd len="med" w="med" type="none"/>
          </a:ln>
        </p:spPr>
      </p:cxnSp>
      <p:cxnSp>
        <p:nvCxnSpPr>
          <p:cNvPr id="810" name="Google Shape;810;p6"/>
          <p:cNvCxnSpPr/>
          <p:nvPr/>
        </p:nvCxnSpPr>
        <p:spPr>
          <a:xfrm>
            <a:off x="9479143" y="2102434"/>
            <a:ext cx="1141413" cy="1588"/>
          </a:xfrm>
          <a:prstGeom prst="straightConnector1">
            <a:avLst/>
          </a:prstGeom>
          <a:noFill/>
          <a:ln cap="flat" cmpd="sng" w="31750">
            <a:solidFill>
              <a:srgbClr val="FF0000"/>
            </a:solidFill>
            <a:prstDash val="solid"/>
            <a:round/>
            <a:headEnd len="med" w="med" type="none"/>
            <a:tailEnd len="med" w="med" type="none"/>
          </a:ln>
        </p:spPr>
      </p:cxnSp>
      <p:cxnSp>
        <p:nvCxnSpPr>
          <p:cNvPr id="811" name="Google Shape;811;p6"/>
          <p:cNvCxnSpPr/>
          <p:nvPr/>
        </p:nvCxnSpPr>
        <p:spPr>
          <a:xfrm>
            <a:off x="8337237" y="979396"/>
            <a:ext cx="1141413" cy="1588"/>
          </a:xfrm>
          <a:prstGeom prst="straightConnector1">
            <a:avLst/>
          </a:prstGeom>
          <a:noFill/>
          <a:ln cap="flat" cmpd="sng" w="31750">
            <a:solidFill>
              <a:srgbClr val="FF0000"/>
            </a:solidFill>
            <a:prstDash val="solid"/>
            <a:round/>
            <a:headEnd len="med" w="med" type="none"/>
            <a:tailEnd len="med" w="med" type="none"/>
          </a:ln>
        </p:spPr>
      </p:cxnSp>
      <p:cxnSp>
        <p:nvCxnSpPr>
          <p:cNvPr id="812" name="Google Shape;812;p6"/>
          <p:cNvCxnSpPr/>
          <p:nvPr/>
        </p:nvCxnSpPr>
        <p:spPr>
          <a:xfrm>
            <a:off x="8337237" y="3210435"/>
            <a:ext cx="1141413" cy="1588"/>
          </a:xfrm>
          <a:prstGeom prst="straightConnector1">
            <a:avLst/>
          </a:prstGeom>
          <a:noFill/>
          <a:ln cap="flat" cmpd="sng" w="31750">
            <a:solidFill>
              <a:srgbClr val="FF0000"/>
            </a:solidFill>
            <a:prstDash val="solid"/>
            <a:round/>
            <a:headEnd len="med" w="med" type="none"/>
            <a:tailEnd len="med" w="med" type="none"/>
          </a:ln>
        </p:spPr>
      </p:cxnSp>
      <p:cxnSp>
        <p:nvCxnSpPr>
          <p:cNvPr id="813" name="Google Shape;813;p6"/>
          <p:cNvCxnSpPr/>
          <p:nvPr/>
        </p:nvCxnSpPr>
        <p:spPr>
          <a:xfrm>
            <a:off x="10686885" y="2102434"/>
            <a:ext cx="1141413" cy="1588"/>
          </a:xfrm>
          <a:prstGeom prst="straightConnector1">
            <a:avLst/>
          </a:prstGeom>
          <a:noFill/>
          <a:ln cap="flat" cmpd="sng" w="31750">
            <a:solidFill>
              <a:srgbClr val="FF0000"/>
            </a:solidFill>
            <a:prstDash val="solid"/>
            <a:round/>
            <a:headEnd len="med" w="med" type="none"/>
            <a:tailEnd len="med" w="med" type="none"/>
          </a:ln>
        </p:spPr>
      </p:cxnSp>
      <p:cxnSp>
        <p:nvCxnSpPr>
          <p:cNvPr id="814" name="Google Shape;814;p6"/>
          <p:cNvCxnSpPr/>
          <p:nvPr/>
        </p:nvCxnSpPr>
        <p:spPr>
          <a:xfrm>
            <a:off x="10701612" y="984277"/>
            <a:ext cx="1141413" cy="1588"/>
          </a:xfrm>
          <a:prstGeom prst="straightConnector1">
            <a:avLst/>
          </a:prstGeom>
          <a:noFill/>
          <a:ln cap="flat" cmpd="sng" w="31750">
            <a:solidFill>
              <a:srgbClr val="FF0000"/>
            </a:solidFill>
            <a:prstDash val="solid"/>
            <a:round/>
            <a:headEnd len="med" w="med" type="none"/>
            <a:tailEnd len="med" w="med" type="none"/>
          </a:ln>
        </p:spPr>
      </p:cxnSp>
      <p:cxnSp>
        <p:nvCxnSpPr>
          <p:cNvPr id="815" name="Google Shape;815;p6"/>
          <p:cNvCxnSpPr/>
          <p:nvPr/>
        </p:nvCxnSpPr>
        <p:spPr>
          <a:xfrm>
            <a:off x="10671981" y="3190160"/>
            <a:ext cx="1141413" cy="1588"/>
          </a:xfrm>
          <a:prstGeom prst="straightConnector1">
            <a:avLst/>
          </a:prstGeom>
          <a:noFill/>
          <a:ln cap="flat" cmpd="sng" w="31750">
            <a:solidFill>
              <a:srgbClr val="FF0000"/>
            </a:solidFill>
            <a:prstDash val="solid"/>
            <a:round/>
            <a:headEnd len="med" w="med" type="none"/>
            <a:tailEnd len="med" w="med" type="none"/>
          </a:ln>
        </p:spPr>
      </p:cxnSp>
      <p:sp>
        <p:nvSpPr>
          <p:cNvPr id="816" name="Google Shape;816;p6"/>
          <p:cNvSpPr txBox="1"/>
          <p:nvPr/>
        </p:nvSpPr>
        <p:spPr>
          <a:xfrm>
            <a:off x="60839" y="4720578"/>
            <a:ext cx="8363085"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Avenir"/>
                <a:ea typeface="Avenir"/>
                <a:cs typeface="Avenir"/>
                <a:sym typeface="Avenir"/>
              </a:rPr>
              <a:t>Đánh giá độ phức tạp thuật toán:</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Ta duyệt tổng cộng n lần, mỗi lần lấy 1 đỉnh ra khỏi heap mất O(logn) và cập nhật trọng số của tất cả các đỉnh kề với đỉnh đó, tổng số lần cập nhật là m lần, mỗi lần cập nhật ta mất độ phức tạp O(logn).</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Như vậy, độ phức tạp của thuật toán Prim là O((m+n)logn) với n là số đỉnh và m là số cạnh của đồ thị.</a:t>
            </a:r>
            <a:endParaRPr sz="1600">
              <a:solidFill>
                <a:schemeClr val="dk1"/>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4"/>
                                        </p:tgtEl>
                                        <p:attrNameLst>
                                          <p:attrName>style.visibility</p:attrName>
                                        </p:attrNameLst>
                                      </p:cBhvr>
                                      <p:to>
                                        <p:strVal val="visible"/>
                                      </p:to>
                                    </p:set>
                                    <p:anim calcmode="lin" valueType="num">
                                      <p:cBhvr additive="base">
                                        <p:cTn dur="500"/>
                                        <p:tgtEl>
                                          <p:spTgt spid="8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03"/>
                                        </p:tgtEl>
                                        <p:attrNameLst>
                                          <p:attrName>style.visibility</p:attrName>
                                        </p:attrNameLst>
                                      </p:cBhvr>
                                      <p:to>
                                        <p:strVal val="visible"/>
                                      </p:to>
                                    </p:set>
                                    <p:anim calcmode="lin" valueType="num">
                                      <p:cBhvr additive="base">
                                        <p:cTn dur="500"/>
                                        <p:tgtEl>
                                          <p:spTgt spid="8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500"/>
                                        <p:tgtEl>
                                          <p:spTgt spid="8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500"/>
                                        <p:tgtEl>
                                          <p:spTgt spid="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500"/>
                                        <p:tgtEl>
                                          <p:spTgt spid="8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500"/>
                                        <p:tgtEl>
                                          <p:spTgt spid="8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500"/>
                                        <p:tgtEl>
                                          <p:spTgt spid="8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500"/>
                                        <p:tgtEl>
                                          <p:spTgt spid="8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500"/>
                                        <p:tgtEl>
                                          <p:spTgt spid="8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500"/>
                                        <p:tgtEl>
                                          <p:spTgt spid="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500"/>
                                        <p:tgtEl>
                                          <p:spTgt spid="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500"/>
                                        <p:tgtEl>
                                          <p:spTgt spid="8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500"/>
                                        <p:tgtEl>
                                          <p:spTgt spid="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2000"/>
                                        <p:tgtEl>
                                          <p:spTgt spid="8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1" name="Shape 821"/>
        <p:cNvGrpSpPr/>
        <p:nvPr/>
      </p:nvGrpSpPr>
      <p:grpSpPr>
        <a:xfrm>
          <a:off x="0" y="0"/>
          <a:ext cx="0" cy="0"/>
          <a:chOff x="0" y="0"/>
          <a:chExt cx="0" cy="0"/>
        </a:xfrm>
      </p:grpSpPr>
      <p:sp>
        <p:nvSpPr>
          <p:cNvPr id="822" name="Google Shape;822;p7"/>
          <p:cNvSpPr/>
          <p:nvPr/>
        </p:nvSpPr>
        <p:spPr>
          <a:xfrm>
            <a:off x="0" y="0"/>
            <a:ext cx="12188952" cy="6858000"/>
          </a:xfrm>
          <a:prstGeom prst="rect">
            <a:avLst/>
          </a:prstGeom>
          <a:solidFill>
            <a:srgbClr val="7162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23" name="Google Shape;823;p7"/>
          <p:cNvGrpSpPr/>
          <p:nvPr/>
        </p:nvGrpSpPr>
        <p:grpSpPr>
          <a:xfrm>
            <a:off x="-6214" y="-1"/>
            <a:ext cx="12214827" cy="6858000"/>
            <a:chOff x="-6214" y="-1"/>
            <a:chExt cx="12214827" cy="6858000"/>
          </a:xfrm>
        </p:grpSpPr>
        <p:cxnSp>
          <p:nvCxnSpPr>
            <p:cNvPr id="824" name="Google Shape;824;p7"/>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25" name="Google Shape;825;p7"/>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26" name="Google Shape;826;p7"/>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27" name="Google Shape;827;p7"/>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28" name="Google Shape;828;p7"/>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29" name="Google Shape;829;p7"/>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0" name="Google Shape;830;p7"/>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1" name="Google Shape;831;p7"/>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2" name="Google Shape;832;p7"/>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3" name="Google Shape;833;p7"/>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4" name="Google Shape;834;p7"/>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5" name="Google Shape;835;p7"/>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6" name="Google Shape;836;p7"/>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7" name="Google Shape;837;p7"/>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8" name="Google Shape;838;p7"/>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39" name="Google Shape;839;p7"/>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0" name="Google Shape;840;p7"/>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1" name="Google Shape;841;p7"/>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2" name="Google Shape;842;p7"/>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3" name="Google Shape;843;p7"/>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4" name="Google Shape;844;p7"/>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5" name="Google Shape;845;p7"/>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6" name="Google Shape;846;p7"/>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7" name="Google Shape;847;p7"/>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8" name="Google Shape;848;p7"/>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49" name="Google Shape;849;p7"/>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50" name="Google Shape;850;p7"/>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51" name="Google Shape;851;p7"/>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52" name="Google Shape;852;p7"/>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853" name="Google Shape;853;p7"/>
          <p:cNvSpPr/>
          <p:nvPr/>
        </p:nvSpPr>
        <p:spPr>
          <a:xfrm>
            <a:off x="-6214" y="5014716"/>
            <a:ext cx="2800124" cy="1843284"/>
          </a:xfrm>
          <a:custGeom>
            <a:rect b="b" l="l" r="r" t="t"/>
            <a:pathLst>
              <a:path extrusionOk="0" h="1843284" w="280012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rgbClr val="210AF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54" name="Google Shape;854;p7"/>
          <p:cNvSpPr/>
          <p:nvPr/>
        </p:nvSpPr>
        <p:spPr>
          <a:xfrm>
            <a:off x="7979728" y="0"/>
            <a:ext cx="4209224" cy="1650549"/>
          </a:xfrm>
          <a:custGeom>
            <a:rect b="b" l="l" r="r" t="t"/>
            <a:pathLst>
              <a:path extrusionOk="0" h="1650549" w="4209224">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rgbClr val="A89FFE">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55" name="Google Shape;855;p7"/>
          <p:cNvSpPr/>
          <p:nvPr/>
        </p:nvSpPr>
        <p:spPr>
          <a:xfrm>
            <a:off x="0" y="0"/>
            <a:ext cx="12188952" cy="6858000"/>
          </a:xfrm>
          <a:prstGeom prst="rect">
            <a:avLst/>
          </a:prstGeom>
          <a:solidFill>
            <a:srgbClr val="7162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56" name="Google Shape;856;p7"/>
          <p:cNvGrpSpPr/>
          <p:nvPr/>
        </p:nvGrpSpPr>
        <p:grpSpPr>
          <a:xfrm>
            <a:off x="-6214" y="-1"/>
            <a:ext cx="12214827" cy="6858000"/>
            <a:chOff x="-6214" y="-1"/>
            <a:chExt cx="12214827" cy="6858000"/>
          </a:xfrm>
        </p:grpSpPr>
        <p:cxnSp>
          <p:nvCxnSpPr>
            <p:cNvPr id="857" name="Google Shape;857;p7"/>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58" name="Google Shape;858;p7"/>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59" name="Google Shape;859;p7"/>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0" name="Google Shape;860;p7"/>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1" name="Google Shape;861;p7"/>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2" name="Google Shape;862;p7"/>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3" name="Google Shape;863;p7"/>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4" name="Google Shape;864;p7"/>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5" name="Google Shape;865;p7"/>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6" name="Google Shape;866;p7"/>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7" name="Google Shape;867;p7"/>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8" name="Google Shape;868;p7"/>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69" name="Google Shape;869;p7"/>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0" name="Google Shape;870;p7"/>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1" name="Google Shape;871;p7"/>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2" name="Google Shape;872;p7"/>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3" name="Google Shape;873;p7"/>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4" name="Google Shape;874;p7"/>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5" name="Google Shape;875;p7"/>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6" name="Google Shape;876;p7"/>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7" name="Google Shape;877;p7"/>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8" name="Google Shape;878;p7"/>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79" name="Google Shape;879;p7"/>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80" name="Google Shape;880;p7"/>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81" name="Google Shape;881;p7"/>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82" name="Google Shape;882;p7"/>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83" name="Google Shape;883;p7"/>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84" name="Google Shape;884;p7"/>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85" name="Google Shape;885;p7"/>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886" name="Google Shape;886;p7"/>
          <p:cNvSpPr/>
          <p:nvPr/>
        </p:nvSpPr>
        <p:spPr>
          <a:xfrm>
            <a:off x="-6214" y="5014716"/>
            <a:ext cx="2800124" cy="1843284"/>
          </a:xfrm>
          <a:custGeom>
            <a:rect b="b" l="l" r="r" t="t"/>
            <a:pathLst>
              <a:path extrusionOk="0" h="1843284" w="280012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rgbClr val="D1D5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87" name="Google Shape;887;p7"/>
          <p:cNvGrpSpPr/>
          <p:nvPr/>
        </p:nvGrpSpPr>
        <p:grpSpPr>
          <a:xfrm>
            <a:off x="-6214" y="-1"/>
            <a:ext cx="12214827" cy="6858000"/>
            <a:chOff x="-6214" y="-1"/>
            <a:chExt cx="12214827" cy="6858000"/>
          </a:xfrm>
        </p:grpSpPr>
        <p:cxnSp>
          <p:nvCxnSpPr>
            <p:cNvPr id="888" name="Google Shape;888;p7"/>
            <p:cNvCxnSpPr/>
            <p:nvPr/>
          </p:nvCxnSpPr>
          <p:spPr>
            <a:xfrm>
              <a:off x="-6214" y="6686283"/>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89" name="Google Shape;889;p7"/>
            <p:cNvCxnSpPr/>
            <p:nvPr/>
          </p:nvCxnSpPr>
          <p:spPr>
            <a:xfrm>
              <a:off x="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0" name="Google Shape;890;p7"/>
            <p:cNvCxnSpPr/>
            <p:nvPr/>
          </p:nvCxnSpPr>
          <p:spPr>
            <a:xfrm>
              <a:off x="1199325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1" name="Google Shape;891;p7"/>
            <p:cNvCxnSpPr/>
            <p:nvPr/>
          </p:nvCxnSpPr>
          <p:spPr>
            <a:xfrm>
              <a:off x="19252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2" name="Google Shape;892;p7"/>
            <p:cNvCxnSpPr/>
            <p:nvPr/>
          </p:nvCxnSpPr>
          <p:spPr>
            <a:xfrm>
              <a:off x="119196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3" name="Google Shape;893;p7"/>
            <p:cNvCxnSpPr/>
            <p:nvPr/>
          </p:nvCxnSpPr>
          <p:spPr>
            <a:xfrm>
              <a:off x="219140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4" name="Google Shape;894;p7"/>
            <p:cNvCxnSpPr/>
            <p:nvPr/>
          </p:nvCxnSpPr>
          <p:spPr>
            <a:xfrm>
              <a:off x="319084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5" name="Google Shape;895;p7"/>
            <p:cNvCxnSpPr/>
            <p:nvPr/>
          </p:nvCxnSpPr>
          <p:spPr>
            <a:xfrm>
              <a:off x="419028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6" name="Google Shape;896;p7"/>
            <p:cNvCxnSpPr/>
            <p:nvPr/>
          </p:nvCxnSpPr>
          <p:spPr>
            <a:xfrm>
              <a:off x="518971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7" name="Google Shape;897;p7"/>
            <p:cNvCxnSpPr/>
            <p:nvPr/>
          </p:nvCxnSpPr>
          <p:spPr>
            <a:xfrm>
              <a:off x="618915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8" name="Google Shape;898;p7"/>
            <p:cNvCxnSpPr/>
            <p:nvPr/>
          </p:nvCxnSpPr>
          <p:spPr>
            <a:xfrm>
              <a:off x="7188594"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899" name="Google Shape;899;p7"/>
            <p:cNvCxnSpPr/>
            <p:nvPr/>
          </p:nvCxnSpPr>
          <p:spPr>
            <a:xfrm>
              <a:off x="8188032"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0" name="Google Shape;900;p7"/>
            <p:cNvCxnSpPr/>
            <p:nvPr/>
          </p:nvCxnSpPr>
          <p:spPr>
            <a:xfrm>
              <a:off x="9187470"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1" name="Google Shape;901;p7"/>
            <p:cNvCxnSpPr/>
            <p:nvPr/>
          </p:nvCxnSpPr>
          <p:spPr>
            <a:xfrm>
              <a:off x="10186908"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2" name="Google Shape;902;p7"/>
            <p:cNvCxnSpPr/>
            <p:nvPr/>
          </p:nvCxnSpPr>
          <p:spPr>
            <a:xfrm>
              <a:off x="1118634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3" name="Google Shape;903;p7"/>
            <p:cNvCxnSpPr/>
            <p:nvPr/>
          </p:nvCxnSpPr>
          <p:spPr>
            <a:xfrm>
              <a:off x="12185786" y="-1"/>
              <a:ext cx="0" cy="685800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4" name="Google Shape;904;p7"/>
            <p:cNvCxnSpPr/>
            <p:nvPr/>
          </p:nvCxnSpPr>
          <p:spPr>
            <a:xfrm>
              <a:off x="0" y="1717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5" name="Google Shape;905;p7"/>
            <p:cNvCxnSpPr/>
            <p:nvPr/>
          </p:nvCxnSpPr>
          <p:spPr>
            <a:xfrm>
              <a:off x="0" y="72890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6" name="Google Shape;906;p7"/>
            <p:cNvCxnSpPr/>
            <p:nvPr/>
          </p:nvCxnSpPr>
          <p:spPr>
            <a:xfrm>
              <a:off x="0" y="128609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7" name="Google Shape;907;p7"/>
            <p:cNvCxnSpPr/>
            <p:nvPr/>
          </p:nvCxnSpPr>
          <p:spPr>
            <a:xfrm>
              <a:off x="0" y="184328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8" name="Google Shape;908;p7"/>
            <p:cNvCxnSpPr/>
            <p:nvPr/>
          </p:nvCxnSpPr>
          <p:spPr>
            <a:xfrm>
              <a:off x="0" y="240047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09" name="Google Shape;909;p7"/>
            <p:cNvCxnSpPr/>
            <p:nvPr/>
          </p:nvCxnSpPr>
          <p:spPr>
            <a:xfrm>
              <a:off x="0" y="295766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10" name="Google Shape;910;p7"/>
            <p:cNvCxnSpPr/>
            <p:nvPr/>
          </p:nvCxnSpPr>
          <p:spPr>
            <a:xfrm>
              <a:off x="0" y="351485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11" name="Google Shape;911;p7"/>
            <p:cNvCxnSpPr/>
            <p:nvPr/>
          </p:nvCxnSpPr>
          <p:spPr>
            <a:xfrm>
              <a:off x="0" y="407204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12" name="Google Shape;912;p7"/>
            <p:cNvCxnSpPr/>
            <p:nvPr/>
          </p:nvCxnSpPr>
          <p:spPr>
            <a:xfrm>
              <a:off x="0" y="462923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13" name="Google Shape;913;p7"/>
            <p:cNvCxnSpPr/>
            <p:nvPr/>
          </p:nvCxnSpPr>
          <p:spPr>
            <a:xfrm>
              <a:off x="0" y="518642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14" name="Google Shape;914;p7"/>
            <p:cNvCxnSpPr/>
            <p:nvPr/>
          </p:nvCxnSpPr>
          <p:spPr>
            <a:xfrm>
              <a:off x="0" y="5743616"/>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15" name="Google Shape;915;p7"/>
            <p:cNvCxnSpPr/>
            <p:nvPr/>
          </p:nvCxnSpPr>
          <p:spPr>
            <a:xfrm>
              <a:off x="0" y="6857999"/>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cxnSp>
          <p:nvCxnSpPr>
            <p:cNvPr id="916" name="Google Shape;916;p7"/>
            <p:cNvCxnSpPr/>
            <p:nvPr/>
          </p:nvCxnSpPr>
          <p:spPr>
            <a:xfrm>
              <a:off x="16613" y="6248400"/>
              <a:ext cx="12192000" cy="0"/>
            </a:xfrm>
            <a:prstGeom prst="straightConnector1">
              <a:avLst/>
            </a:prstGeom>
            <a:noFill/>
            <a:ln cap="flat" cmpd="sng" w="19050">
              <a:solidFill>
                <a:schemeClr val="accent2">
                  <a:alpha val="20000"/>
                </a:schemeClr>
              </a:solidFill>
              <a:prstDash val="dot"/>
              <a:miter lim="800000"/>
              <a:headEnd len="sm" w="sm" type="none"/>
              <a:tailEnd len="sm" w="sm" type="none"/>
            </a:ln>
          </p:spPr>
        </p:cxnSp>
      </p:grpSp>
      <p:sp>
        <p:nvSpPr>
          <p:cNvPr id="917" name="Google Shape;917;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8" name="Google Shape;918;p7"/>
          <p:cNvSpPr/>
          <p:nvPr/>
        </p:nvSpPr>
        <p:spPr>
          <a:xfrm>
            <a:off x="0" y="0"/>
            <a:ext cx="12188952"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9" name="Google Shape;919;p7"/>
          <p:cNvSpPr/>
          <p:nvPr/>
        </p:nvSpPr>
        <p:spPr>
          <a:xfrm rot="10800000">
            <a:off x="-6214" y="-6055"/>
            <a:ext cx="12214826" cy="2656696"/>
          </a:xfrm>
          <a:custGeom>
            <a:rect b="b" l="l" r="r" t="t"/>
            <a:pathLst>
              <a:path extrusionOk="0" h="2001622" w="12178450">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rgbClr val="FE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20" name="Google Shape;920;p7"/>
          <p:cNvSpPr/>
          <p:nvPr/>
        </p:nvSpPr>
        <p:spPr>
          <a:xfrm rot="-8100000">
            <a:off x="-266903" y="3535448"/>
            <a:ext cx="568289" cy="568289"/>
          </a:xfrm>
          <a:prstGeom prst="rtTriangle">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21" name="Google Shape;921;p7"/>
          <p:cNvSpPr/>
          <p:nvPr/>
        </p:nvSpPr>
        <p:spPr>
          <a:xfrm>
            <a:off x="36273" y="5198354"/>
            <a:ext cx="2602925" cy="1671572"/>
          </a:xfrm>
          <a:custGeom>
            <a:rect b="b" l="l" r="r" t="t"/>
            <a:pathLst>
              <a:path extrusionOk="0" h="1671572" w="2602925">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rgbClr val="E7E9F1">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922" name="Google Shape;922;p7"/>
          <p:cNvGrpSpPr/>
          <p:nvPr/>
        </p:nvGrpSpPr>
        <p:grpSpPr>
          <a:xfrm>
            <a:off x="0" y="0"/>
            <a:ext cx="12214827" cy="6858000"/>
            <a:chOff x="-6214" y="-1"/>
            <a:chExt cx="12214827" cy="6858000"/>
          </a:xfrm>
        </p:grpSpPr>
        <p:cxnSp>
          <p:nvCxnSpPr>
            <p:cNvPr id="923" name="Google Shape;923;p7"/>
            <p:cNvCxnSpPr/>
            <p:nvPr/>
          </p:nvCxnSpPr>
          <p:spPr>
            <a:xfrm>
              <a:off x="-6214" y="6686283"/>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24" name="Google Shape;924;p7"/>
            <p:cNvCxnSpPr/>
            <p:nvPr/>
          </p:nvCxnSpPr>
          <p:spPr>
            <a:xfrm>
              <a:off x="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25" name="Google Shape;925;p7"/>
            <p:cNvCxnSpPr/>
            <p:nvPr/>
          </p:nvCxnSpPr>
          <p:spPr>
            <a:xfrm>
              <a:off x="1199325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26" name="Google Shape;926;p7"/>
            <p:cNvCxnSpPr/>
            <p:nvPr/>
          </p:nvCxnSpPr>
          <p:spPr>
            <a:xfrm>
              <a:off x="19252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27" name="Google Shape;927;p7"/>
            <p:cNvCxnSpPr/>
            <p:nvPr/>
          </p:nvCxnSpPr>
          <p:spPr>
            <a:xfrm>
              <a:off x="119196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28" name="Google Shape;928;p7"/>
            <p:cNvCxnSpPr/>
            <p:nvPr/>
          </p:nvCxnSpPr>
          <p:spPr>
            <a:xfrm>
              <a:off x="219140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29" name="Google Shape;929;p7"/>
            <p:cNvCxnSpPr/>
            <p:nvPr/>
          </p:nvCxnSpPr>
          <p:spPr>
            <a:xfrm>
              <a:off x="319084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0" name="Google Shape;930;p7"/>
            <p:cNvCxnSpPr/>
            <p:nvPr/>
          </p:nvCxnSpPr>
          <p:spPr>
            <a:xfrm>
              <a:off x="419028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1" name="Google Shape;931;p7"/>
            <p:cNvCxnSpPr/>
            <p:nvPr/>
          </p:nvCxnSpPr>
          <p:spPr>
            <a:xfrm>
              <a:off x="518971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2" name="Google Shape;932;p7"/>
            <p:cNvCxnSpPr/>
            <p:nvPr/>
          </p:nvCxnSpPr>
          <p:spPr>
            <a:xfrm>
              <a:off x="618915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3" name="Google Shape;933;p7"/>
            <p:cNvCxnSpPr/>
            <p:nvPr/>
          </p:nvCxnSpPr>
          <p:spPr>
            <a:xfrm>
              <a:off x="7188594"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4" name="Google Shape;934;p7"/>
            <p:cNvCxnSpPr/>
            <p:nvPr/>
          </p:nvCxnSpPr>
          <p:spPr>
            <a:xfrm>
              <a:off x="8188032"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5" name="Google Shape;935;p7"/>
            <p:cNvCxnSpPr/>
            <p:nvPr/>
          </p:nvCxnSpPr>
          <p:spPr>
            <a:xfrm>
              <a:off x="9187470"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6" name="Google Shape;936;p7"/>
            <p:cNvCxnSpPr/>
            <p:nvPr/>
          </p:nvCxnSpPr>
          <p:spPr>
            <a:xfrm>
              <a:off x="10186908"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7" name="Google Shape;937;p7"/>
            <p:cNvCxnSpPr/>
            <p:nvPr/>
          </p:nvCxnSpPr>
          <p:spPr>
            <a:xfrm>
              <a:off x="1118634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8" name="Google Shape;938;p7"/>
            <p:cNvCxnSpPr/>
            <p:nvPr/>
          </p:nvCxnSpPr>
          <p:spPr>
            <a:xfrm>
              <a:off x="12185786" y="-1"/>
              <a:ext cx="0" cy="685800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39" name="Google Shape;939;p7"/>
            <p:cNvCxnSpPr/>
            <p:nvPr/>
          </p:nvCxnSpPr>
          <p:spPr>
            <a:xfrm>
              <a:off x="0" y="1717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0" name="Google Shape;940;p7"/>
            <p:cNvCxnSpPr/>
            <p:nvPr/>
          </p:nvCxnSpPr>
          <p:spPr>
            <a:xfrm>
              <a:off x="0" y="72890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1" name="Google Shape;941;p7"/>
            <p:cNvCxnSpPr/>
            <p:nvPr/>
          </p:nvCxnSpPr>
          <p:spPr>
            <a:xfrm>
              <a:off x="0" y="128609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2" name="Google Shape;942;p7"/>
            <p:cNvCxnSpPr/>
            <p:nvPr/>
          </p:nvCxnSpPr>
          <p:spPr>
            <a:xfrm>
              <a:off x="0" y="184328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3" name="Google Shape;943;p7"/>
            <p:cNvCxnSpPr/>
            <p:nvPr/>
          </p:nvCxnSpPr>
          <p:spPr>
            <a:xfrm>
              <a:off x="0" y="240047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4" name="Google Shape;944;p7"/>
            <p:cNvCxnSpPr/>
            <p:nvPr/>
          </p:nvCxnSpPr>
          <p:spPr>
            <a:xfrm>
              <a:off x="0" y="295766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5" name="Google Shape;945;p7"/>
            <p:cNvCxnSpPr/>
            <p:nvPr/>
          </p:nvCxnSpPr>
          <p:spPr>
            <a:xfrm>
              <a:off x="0" y="351485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6" name="Google Shape;946;p7"/>
            <p:cNvCxnSpPr/>
            <p:nvPr/>
          </p:nvCxnSpPr>
          <p:spPr>
            <a:xfrm>
              <a:off x="0" y="407204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7" name="Google Shape;947;p7"/>
            <p:cNvCxnSpPr/>
            <p:nvPr/>
          </p:nvCxnSpPr>
          <p:spPr>
            <a:xfrm>
              <a:off x="0" y="462923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8" name="Google Shape;948;p7"/>
            <p:cNvCxnSpPr/>
            <p:nvPr/>
          </p:nvCxnSpPr>
          <p:spPr>
            <a:xfrm>
              <a:off x="0" y="518642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49" name="Google Shape;949;p7"/>
            <p:cNvCxnSpPr/>
            <p:nvPr/>
          </p:nvCxnSpPr>
          <p:spPr>
            <a:xfrm>
              <a:off x="0" y="5743616"/>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50" name="Google Shape;950;p7"/>
            <p:cNvCxnSpPr/>
            <p:nvPr/>
          </p:nvCxnSpPr>
          <p:spPr>
            <a:xfrm>
              <a:off x="0" y="6857999"/>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cxnSp>
          <p:nvCxnSpPr>
            <p:cNvPr id="951" name="Google Shape;951;p7"/>
            <p:cNvCxnSpPr/>
            <p:nvPr/>
          </p:nvCxnSpPr>
          <p:spPr>
            <a:xfrm>
              <a:off x="16613" y="6248400"/>
              <a:ext cx="12192000" cy="0"/>
            </a:xfrm>
            <a:prstGeom prst="straightConnector1">
              <a:avLst/>
            </a:prstGeom>
            <a:noFill/>
            <a:ln cap="flat" cmpd="sng" w="19050">
              <a:solidFill>
                <a:schemeClr val="accent2">
                  <a:alpha val="14901"/>
                </a:schemeClr>
              </a:solidFill>
              <a:prstDash val="dot"/>
              <a:miter lim="800000"/>
              <a:headEnd len="sm" w="sm" type="none"/>
              <a:tailEnd len="sm" w="sm" type="none"/>
            </a:ln>
          </p:spPr>
        </p:cxnSp>
      </p:grpSp>
      <p:sp>
        <p:nvSpPr>
          <p:cNvPr id="952" name="Google Shape;952;p7"/>
          <p:cNvSpPr txBox="1"/>
          <p:nvPr>
            <p:ph type="title"/>
          </p:nvPr>
        </p:nvSpPr>
        <p:spPr>
          <a:xfrm>
            <a:off x="-58752" y="3526197"/>
            <a:ext cx="7446087" cy="27274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Arial"/>
              <a:buNone/>
            </a:pPr>
            <a:r>
              <a:rPr lang="en-US">
                <a:solidFill>
                  <a:schemeClr val="dk2"/>
                </a:solidFill>
              </a:rPr>
              <a:t>THUẬT TOÁN KRUSKAL</a:t>
            </a:r>
            <a:endParaRPr/>
          </a:p>
        </p:txBody>
      </p:sp>
      <p:pic>
        <p:nvPicPr>
          <p:cNvPr descr="10_5_05" id="953" name="Google Shape;953;p7"/>
          <p:cNvPicPr preferRelativeResize="0"/>
          <p:nvPr/>
        </p:nvPicPr>
        <p:blipFill rotWithShape="1">
          <a:blip r:embed="rId3">
            <a:alphaModFix/>
          </a:blip>
          <a:srcRect b="0" l="0" r="0" t="0"/>
          <a:stretch/>
        </p:blipFill>
        <p:spPr>
          <a:xfrm>
            <a:off x="3095271" y="125113"/>
            <a:ext cx="2967820" cy="2976251"/>
          </a:xfrm>
          <a:prstGeom prst="rect">
            <a:avLst/>
          </a:prstGeom>
          <a:noFill/>
          <a:ln>
            <a:noFill/>
          </a:ln>
        </p:spPr>
      </p:pic>
      <p:pic>
        <p:nvPicPr>
          <p:cNvPr descr="10_5_03" id="954" name="Google Shape;954;p7"/>
          <p:cNvPicPr preferRelativeResize="0"/>
          <p:nvPr/>
        </p:nvPicPr>
        <p:blipFill rotWithShape="1">
          <a:blip r:embed="rId4">
            <a:alphaModFix/>
          </a:blip>
          <a:srcRect b="0" l="0" r="0" t="0"/>
          <a:stretch/>
        </p:blipFill>
        <p:spPr>
          <a:xfrm>
            <a:off x="6187460" y="136454"/>
            <a:ext cx="4077055" cy="2976251"/>
          </a:xfrm>
          <a:prstGeom prst="rect">
            <a:avLst/>
          </a:prstGeom>
          <a:noFill/>
          <a:ln>
            <a:noFill/>
          </a:ln>
        </p:spPr>
      </p:pic>
      <p:sp>
        <p:nvSpPr>
          <p:cNvPr id="955" name="Google Shape;955;p7"/>
          <p:cNvSpPr txBox="1"/>
          <p:nvPr/>
        </p:nvSpPr>
        <p:spPr>
          <a:xfrm>
            <a:off x="6288573" y="3543208"/>
            <a:ext cx="5810221" cy="2722593"/>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marR="0" rtl="0" algn="l">
              <a:spcBef>
                <a:spcPts val="0"/>
              </a:spcBef>
              <a:spcAft>
                <a:spcPts val="0"/>
              </a:spcAft>
              <a:buClr>
                <a:schemeClr val="lt1"/>
              </a:buClr>
              <a:buSzPts val="1125"/>
              <a:buFont typeface="Arial"/>
              <a:buAutoNum type="arabicPeriod"/>
            </a:pPr>
            <a:r>
              <a:rPr b="1" lang="en-US" sz="1500">
                <a:solidFill>
                  <a:schemeClr val="dk2"/>
                </a:solidFill>
                <a:latin typeface="Avenir"/>
                <a:ea typeface="Avenir"/>
                <a:cs typeface="Avenir"/>
                <a:sym typeface="Avenir"/>
              </a:rPr>
              <a:t>Procedure</a:t>
            </a:r>
            <a:r>
              <a:rPr lang="en-US" sz="1500">
                <a:solidFill>
                  <a:schemeClr val="dk2"/>
                </a:solidFill>
                <a:latin typeface="Avenir"/>
                <a:ea typeface="Avenir"/>
                <a:cs typeface="Avenir"/>
                <a:sym typeface="Avenir"/>
              </a:rPr>
              <a:t> </a:t>
            </a:r>
            <a:r>
              <a:rPr i="1" lang="en-US" sz="1500">
                <a:solidFill>
                  <a:schemeClr val="dk2"/>
                </a:solidFill>
                <a:latin typeface="Avenir"/>
                <a:ea typeface="Avenir"/>
                <a:cs typeface="Avenir"/>
                <a:sym typeface="Avenir"/>
              </a:rPr>
              <a:t>Kruskal</a:t>
            </a:r>
            <a:r>
              <a:rPr lang="en-US" sz="1500">
                <a:solidFill>
                  <a:schemeClr val="dk2"/>
                </a:solidFill>
                <a:latin typeface="Avenir"/>
                <a:ea typeface="Avenir"/>
                <a:cs typeface="Avenir"/>
                <a:sym typeface="Avenir"/>
              </a:rPr>
              <a:t>(</a:t>
            </a:r>
            <a:r>
              <a:rPr i="1" lang="en-US" sz="1500">
                <a:solidFill>
                  <a:schemeClr val="dk2"/>
                </a:solidFill>
                <a:latin typeface="Avenir"/>
                <a:ea typeface="Avenir"/>
                <a:cs typeface="Avenir"/>
                <a:sym typeface="Avenir"/>
              </a:rPr>
              <a:t>G</a:t>
            </a:r>
            <a:r>
              <a:rPr lang="en-US" sz="1500">
                <a:solidFill>
                  <a:schemeClr val="dk2"/>
                </a:solidFill>
                <a:latin typeface="Avenir"/>
                <a:ea typeface="Avenir"/>
                <a:cs typeface="Avenir"/>
                <a:sym typeface="Avenir"/>
              </a:rPr>
              <a:t>: connected weighted undirected graph with </a:t>
            </a:r>
            <a:r>
              <a:rPr i="1" lang="en-US" sz="1500">
                <a:solidFill>
                  <a:schemeClr val="dk2"/>
                </a:solidFill>
                <a:latin typeface="Avenir"/>
                <a:ea typeface="Avenir"/>
                <a:cs typeface="Avenir"/>
                <a:sym typeface="Avenir"/>
              </a:rPr>
              <a:t>n</a:t>
            </a:r>
            <a:r>
              <a:rPr lang="en-US" sz="1500">
                <a:solidFill>
                  <a:schemeClr val="dk2"/>
                </a:solidFill>
                <a:latin typeface="Avenir"/>
                <a:ea typeface="Avenir"/>
                <a:cs typeface="Avenir"/>
                <a:sym typeface="Avenir"/>
              </a:rPr>
              <a:t> vertices)</a:t>
            </a:r>
            <a:endParaRPr/>
          </a:p>
          <a:p>
            <a:pPr indent="-228600" lvl="0" marL="228600" marR="0" rtl="0" algn="l">
              <a:spcBef>
                <a:spcPts val="300"/>
              </a:spcBef>
              <a:spcAft>
                <a:spcPts val="0"/>
              </a:spcAft>
              <a:buClr>
                <a:schemeClr val="lt1"/>
              </a:buClr>
              <a:buSzPts val="1125"/>
              <a:buFont typeface="Arial"/>
              <a:buAutoNum type="arabicPeriod"/>
            </a:pPr>
            <a:r>
              <a:rPr i="1" lang="en-US" sz="1500">
                <a:solidFill>
                  <a:schemeClr val="dk2"/>
                </a:solidFill>
                <a:latin typeface="Avenir"/>
                <a:ea typeface="Avenir"/>
                <a:cs typeface="Avenir"/>
                <a:sym typeface="Avenir"/>
              </a:rPr>
              <a:t>T </a:t>
            </a:r>
            <a:r>
              <a:rPr lang="en-US" sz="1500">
                <a:solidFill>
                  <a:schemeClr val="dk2"/>
                </a:solidFill>
                <a:latin typeface="Avenir"/>
                <a:ea typeface="Avenir"/>
                <a:cs typeface="Avenir"/>
                <a:sym typeface="Avenir"/>
              </a:rPr>
              <a:t>:= empty graph</a:t>
            </a:r>
            <a:endParaRPr i="1" sz="1500">
              <a:solidFill>
                <a:schemeClr val="dk2"/>
              </a:solidFill>
              <a:latin typeface="Avenir"/>
              <a:ea typeface="Avenir"/>
              <a:cs typeface="Avenir"/>
              <a:sym typeface="Avenir"/>
            </a:endParaRPr>
          </a:p>
          <a:p>
            <a:pPr indent="-228600" lvl="0" marL="228600" marR="0" rtl="0" algn="l">
              <a:spcBef>
                <a:spcPts val="300"/>
              </a:spcBef>
              <a:spcAft>
                <a:spcPts val="0"/>
              </a:spcAft>
              <a:buClr>
                <a:schemeClr val="lt1"/>
              </a:buClr>
              <a:buSzPts val="1125"/>
              <a:buFont typeface="Arial"/>
              <a:buAutoNum type="arabicPeriod"/>
            </a:pPr>
            <a:r>
              <a:rPr b="1" lang="en-US" sz="1500">
                <a:solidFill>
                  <a:schemeClr val="dk2"/>
                </a:solidFill>
                <a:latin typeface="Avenir"/>
                <a:ea typeface="Avenir"/>
                <a:cs typeface="Avenir"/>
                <a:sym typeface="Avenir"/>
              </a:rPr>
              <a:t>for </a:t>
            </a:r>
            <a:r>
              <a:rPr i="1" lang="en-US" sz="1500">
                <a:solidFill>
                  <a:schemeClr val="dk2"/>
                </a:solidFill>
                <a:latin typeface="Avenir"/>
                <a:ea typeface="Avenir"/>
                <a:cs typeface="Avenir"/>
                <a:sym typeface="Avenir"/>
              </a:rPr>
              <a:t>i </a:t>
            </a:r>
            <a:r>
              <a:rPr lang="en-US" sz="1500">
                <a:solidFill>
                  <a:schemeClr val="dk2"/>
                </a:solidFill>
                <a:latin typeface="Avenir"/>
                <a:ea typeface="Avenir"/>
                <a:cs typeface="Avenir"/>
                <a:sym typeface="Avenir"/>
              </a:rPr>
              <a:t>:= 1 </a:t>
            </a:r>
            <a:r>
              <a:rPr b="1" lang="en-US" sz="1500">
                <a:solidFill>
                  <a:schemeClr val="dk2"/>
                </a:solidFill>
                <a:latin typeface="Avenir"/>
                <a:ea typeface="Avenir"/>
                <a:cs typeface="Avenir"/>
                <a:sym typeface="Avenir"/>
              </a:rPr>
              <a:t>to</a:t>
            </a:r>
            <a:r>
              <a:rPr lang="en-US" sz="1500">
                <a:solidFill>
                  <a:schemeClr val="dk2"/>
                </a:solidFill>
                <a:latin typeface="Avenir"/>
                <a:ea typeface="Avenir"/>
                <a:cs typeface="Avenir"/>
                <a:sym typeface="Avenir"/>
              </a:rPr>
              <a:t> </a:t>
            </a:r>
            <a:r>
              <a:rPr i="1" lang="en-US" sz="1500">
                <a:solidFill>
                  <a:schemeClr val="dk2"/>
                </a:solidFill>
                <a:latin typeface="Avenir"/>
                <a:ea typeface="Avenir"/>
                <a:cs typeface="Avenir"/>
                <a:sym typeface="Avenir"/>
              </a:rPr>
              <a:t>n</a:t>
            </a:r>
            <a:r>
              <a:rPr lang="en-US" sz="1500">
                <a:solidFill>
                  <a:schemeClr val="dk2"/>
                </a:solidFill>
                <a:latin typeface="Avenir"/>
                <a:ea typeface="Avenir"/>
                <a:cs typeface="Avenir"/>
                <a:sym typeface="Avenir"/>
              </a:rPr>
              <a:t>-1</a:t>
            </a:r>
            <a:endParaRPr/>
          </a:p>
          <a:p>
            <a:pPr indent="-228600" lvl="0" marL="228600" marR="0" rtl="0" algn="l">
              <a:spcBef>
                <a:spcPts val="300"/>
              </a:spcBef>
              <a:spcAft>
                <a:spcPts val="0"/>
              </a:spcAft>
              <a:buClr>
                <a:schemeClr val="lt1"/>
              </a:buClr>
              <a:buSzPts val="1125"/>
              <a:buFont typeface="Arial"/>
              <a:buAutoNum type="arabicPeriod"/>
            </a:pPr>
            <a:r>
              <a:rPr b="1" lang="en-US" sz="1500">
                <a:solidFill>
                  <a:schemeClr val="dk2"/>
                </a:solidFill>
                <a:latin typeface="Avenir"/>
                <a:ea typeface="Avenir"/>
                <a:cs typeface="Avenir"/>
                <a:sym typeface="Avenir"/>
              </a:rPr>
              <a:t>begin</a:t>
            </a:r>
            <a:endParaRPr/>
          </a:p>
          <a:p>
            <a:pPr indent="-228600" lvl="0" marL="228600" marR="0" rtl="0" algn="l">
              <a:spcBef>
                <a:spcPts val="300"/>
              </a:spcBef>
              <a:spcAft>
                <a:spcPts val="0"/>
              </a:spcAft>
              <a:buClr>
                <a:schemeClr val="lt1"/>
              </a:buClr>
              <a:buSzPts val="1125"/>
              <a:buFont typeface="Arial"/>
              <a:buAutoNum type="arabicPeriod"/>
            </a:pPr>
            <a:r>
              <a:rPr lang="en-US" sz="1500">
                <a:solidFill>
                  <a:schemeClr val="dk2"/>
                </a:solidFill>
                <a:latin typeface="Avenir"/>
                <a:ea typeface="Avenir"/>
                <a:cs typeface="Avenir"/>
                <a:sym typeface="Avenir"/>
              </a:rPr>
              <a:t>       </a:t>
            </a:r>
            <a:r>
              <a:rPr i="1" lang="en-US" sz="1500">
                <a:solidFill>
                  <a:schemeClr val="dk2"/>
                </a:solidFill>
                <a:latin typeface="Avenir"/>
                <a:ea typeface="Avenir"/>
                <a:cs typeface="Avenir"/>
                <a:sym typeface="Avenir"/>
              </a:rPr>
              <a:t>e </a:t>
            </a:r>
            <a:r>
              <a:rPr lang="en-US" sz="1500">
                <a:solidFill>
                  <a:schemeClr val="dk2"/>
                </a:solidFill>
                <a:latin typeface="Avenir"/>
                <a:ea typeface="Avenir"/>
                <a:cs typeface="Avenir"/>
                <a:sym typeface="Avenir"/>
              </a:rPr>
              <a:t>:= any edge in </a:t>
            </a:r>
            <a:r>
              <a:rPr i="1" lang="en-US" sz="1500">
                <a:solidFill>
                  <a:schemeClr val="dk2"/>
                </a:solidFill>
                <a:latin typeface="Avenir"/>
                <a:ea typeface="Avenir"/>
                <a:cs typeface="Avenir"/>
                <a:sym typeface="Avenir"/>
              </a:rPr>
              <a:t>G</a:t>
            </a:r>
            <a:r>
              <a:rPr lang="en-US" sz="1500">
                <a:solidFill>
                  <a:schemeClr val="dk2"/>
                </a:solidFill>
                <a:latin typeface="Avenir"/>
                <a:ea typeface="Avenir"/>
                <a:cs typeface="Avenir"/>
                <a:sym typeface="Avenir"/>
              </a:rPr>
              <a:t> with smallest weight that does not form a simple </a:t>
            </a:r>
            <a:br>
              <a:rPr lang="en-US" sz="1500">
                <a:solidFill>
                  <a:schemeClr val="dk2"/>
                </a:solidFill>
                <a:latin typeface="Avenir"/>
                <a:ea typeface="Avenir"/>
                <a:cs typeface="Avenir"/>
                <a:sym typeface="Avenir"/>
              </a:rPr>
            </a:br>
            <a:r>
              <a:rPr lang="en-US" sz="1500">
                <a:solidFill>
                  <a:schemeClr val="dk2"/>
                </a:solidFill>
                <a:latin typeface="Avenir"/>
                <a:ea typeface="Avenir"/>
                <a:cs typeface="Avenir"/>
                <a:sym typeface="Avenir"/>
              </a:rPr>
              <a:t>         circuit when added to </a:t>
            </a:r>
            <a:r>
              <a:rPr i="1" lang="en-US" sz="1500">
                <a:solidFill>
                  <a:schemeClr val="dk2"/>
                </a:solidFill>
                <a:latin typeface="Avenir"/>
                <a:ea typeface="Avenir"/>
                <a:cs typeface="Avenir"/>
                <a:sym typeface="Avenir"/>
              </a:rPr>
              <a:t>T</a:t>
            </a:r>
            <a:endParaRPr i="1" sz="1500">
              <a:solidFill>
                <a:schemeClr val="dk2"/>
              </a:solidFill>
              <a:latin typeface="Avenir"/>
              <a:ea typeface="Avenir"/>
              <a:cs typeface="Avenir"/>
              <a:sym typeface="Avenir"/>
            </a:endParaRPr>
          </a:p>
          <a:p>
            <a:pPr indent="-228600" lvl="0" marL="228600" marR="0" rtl="0" algn="l">
              <a:spcBef>
                <a:spcPts val="300"/>
              </a:spcBef>
              <a:spcAft>
                <a:spcPts val="0"/>
              </a:spcAft>
              <a:buClr>
                <a:schemeClr val="lt1"/>
              </a:buClr>
              <a:buSzPts val="1125"/>
              <a:buFont typeface="Arial"/>
              <a:buAutoNum type="arabicPeriod"/>
            </a:pPr>
            <a:r>
              <a:rPr i="1" lang="en-US" sz="1500">
                <a:solidFill>
                  <a:schemeClr val="dk2"/>
                </a:solidFill>
                <a:latin typeface="Avenir"/>
                <a:ea typeface="Avenir"/>
                <a:cs typeface="Avenir"/>
                <a:sym typeface="Avenir"/>
              </a:rPr>
              <a:t>       T </a:t>
            </a:r>
            <a:r>
              <a:rPr lang="en-US" sz="1500">
                <a:solidFill>
                  <a:schemeClr val="dk2"/>
                </a:solidFill>
                <a:latin typeface="Avenir"/>
                <a:ea typeface="Avenir"/>
                <a:cs typeface="Avenir"/>
                <a:sym typeface="Avenir"/>
              </a:rPr>
              <a:t>:= </a:t>
            </a:r>
            <a:r>
              <a:rPr i="1" lang="en-US" sz="1500">
                <a:solidFill>
                  <a:schemeClr val="dk2"/>
                </a:solidFill>
                <a:latin typeface="Avenir"/>
                <a:ea typeface="Avenir"/>
                <a:cs typeface="Avenir"/>
                <a:sym typeface="Avenir"/>
              </a:rPr>
              <a:t>T</a:t>
            </a:r>
            <a:r>
              <a:rPr lang="en-US" sz="1500">
                <a:solidFill>
                  <a:schemeClr val="dk2"/>
                </a:solidFill>
                <a:latin typeface="Avenir"/>
                <a:ea typeface="Avenir"/>
                <a:cs typeface="Avenir"/>
                <a:sym typeface="Avenir"/>
              </a:rPr>
              <a:t> with </a:t>
            </a:r>
            <a:r>
              <a:rPr i="1" lang="en-US" sz="1500">
                <a:solidFill>
                  <a:schemeClr val="dk2"/>
                </a:solidFill>
                <a:latin typeface="Avenir"/>
                <a:ea typeface="Avenir"/>
                <a:cs typeface="Avenir"/>
                <a:sym typeface="Avenir"/>
              </a:rPr>
              <a:t>e</a:t>
            </a:r>
            <a:r>
              <a:rPr lang="en-US" sz="1500">
                <a:solidFill>
                  <a:schemeClr val="dk2"/>
                </a:solidFill>
                <a:latin typeface="Avenir"/>
                <a:ea typeface="Avenir"/>
                <a:cs typeface="Avenir"/>
                <a:sym typeface="Avenir"/>
              </a:rPr>
              <a:t> added</a:t>
            </a:r>
            <a:endParaRPr i="1" sz="1500">
              <a:solidFill>
                <a:schemeClr val="dk2"/>
              </a:solidFill>
              <a:latin typeface="Avenir"/>
              <a:ea typeface="Avenir"/>
              <a:cs typeface="Avenir"/>
              <a:sym typeface="Avenir"/>
            </a:endParaRPr>
          </a:p>
          <a:p>
            <a:pPr indent="-228600" lvl="0" marL="228600" marR="0" rtl="0" algn="l">
              <a:spcBef>
                <a:spcPts val="300"/>
              </a:spcBef>
              <a:spcAft>
                <a:spcPts val="0"/>
              </a:spcAft>
              <a:buClr>
                <a:schemeClr val="lt1"/>
              </a:buClr>
              <a:buSzPts val="1125"/>
              <a:buFont typeface="Arial"/>
              <a:buAutoNum type="arabicPeriod"/>
            </a:pPr>
            <a:r>
              <a:rPr b="1" lang="en-US" sz="1500">
                <a:solidFill>
                  <a:schemeClr val="dk2"/>
                </a:solidFill>
                <a:latin typeface="Avenir"/>
                <a:ea typeface="Avenir"/>
                <a:cs typeface="Avenir"/>
                <a:sym typeface="Avenir"/>
              </a:rPr>
              <a:t>end </a:t>
            </a:r>
            <a:r>
              <a:rPr lang="en-US" sz="1500">
                <a:solidFill>
                  <a:schemeClr val="dk2"/>
                </a:solidFill>
                <a:latin typeface="Avenir"/>
                <a:ea typeface="Avenir"/>
                <a:cs typeface="Avenir"/>
                <a:sym typeface="Avenir"/>
              </a:rPr>
              <a:t>{</a:t>
            </a:r>
            <a:r>
              <a:rPr i="1" lang="en-US" sz="1500">
                <a:solidFill>
                  <a:schemeClr val="dk2"/>
                </a:solidFill>
                <a:latin typeface="Avenir"/>
                <a:ea typeface="Avenir"/>
                <a:cs typeface="Avenir"/>
                <a:sym typeface="Avenir"/>
              </a:rPr>
              <a:t>T</a:t>
            </a:r>
            <a:r>
              <a:rPr lang="en-US" sz="1500">
                <a:solidFill>
                  <a:schemeClr val="dk2"/>
                </a:solidFill>
                <a:latin typeface="Avenir"/>
                <a:ea typeface="Avenir"/>
                <a:cs typeface="Avenir"/>
                <a:sym typeface="Avenir"/>
              </a:rPr>
              <a:t> is a minimum spanning tree of </a:t>
            </a:r>
            <a:r>
              <a:rPr i="1" lang="en-US" sz="1500">
                <a:solidFill>
                  <a:schemeClr val="dk2"/>
                </a:solidFill>
                <a:latin typeface="Avenir"/>
                <a:ea typeface="Avenir"/>
                <a:cs typeface="Avenir"/>
                <a:sym typeface="Avenir"/>
              </a:rPr>
              <a:t>G</a:t>
            </a:r>
            <a:r>
              <a:rPr lang="en-US" sz="1500">
                <a:solidFill>
                  <a:schemeClr val="dk2"/>
                </a:solidFill>
                <a:latin typeface="Avenir"/>
                <a:ea typeface="Avenir"/>
                <a:cs typeface="Avenir"/>
                <a:sym typeface="Avenir"/>
              </a:rPr>
              <a:t>}</a:t>
            </a:r>
            <a:endParaRPr/>
          </a:p>
        </p:txBody>
      </p:sp>
      <p:sp>
        <p:nvSpPr>
          <p:cNvPr id="956" name="Google Shape;956;p7"/>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cap="none">
                <a:solidFill>
                  <a:schemeClr val="dk2"/>
                </a:solidFill>
              </a:rPr>
              <a:t>‹#›</a:t>
            </a:fld>
            <a:endParaRPr cap="none">
              <a:solidFill>
                <a:schemeClr val="dk2"/>
              </a:solidFill>
            </a:endParaRPr>
          </a:p>
        </p:txBody>
      </p:sp>
      <p:sp>
        <p:nvSpPr>
          <p:cNvPr id="957" name="Google Shape;957;p7"/>
          <p:cNvSpPr txBox="1"/>
          <p:nvPr/>
        </p:nvSpPr>
        <p:spPr>
          <a:xfrm>
            <a:off x="196942" y="4254351"/>
            <a:ext cx="611447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Đánh giá độ phức tạp thuật toán: Gọi n là số đỉnh, m là số cạnh của đồ thị</a:t>
            </a:r>
            <a:endParaRPr sz="1600">
              <a:solidFill>
                <a:schemeClr val="dk1"/>
              </a:solidFill>
              <a:latin typeface="Avenir"/>
              <a:ea typeface="Avenir"/>
              <a:cs typeface="Avenir"/>
              <a:sym typeface="Avenir"/>
            </a:endParaRPr>
          </a:p>
          <a:p>
            <a:pPr indent="0" lvl="0" marL="0" marR="0" rtl="0" algn="l">
              <a:spcBef>
                <a:spcPts val="0"/>
              </a:spcBef>
              <a:spcAft>
                <a:spcPts val="0"/>
              </a:spcAft>
              <a:buNone/>
            </a:pPr>
            <a:r>
              <a:t/>
            </a:r>
            <a:endParaRPr sz="1600">
              <a:solidFill>
                <a:schemeClr val="dk1"/>
              </a:solidFill>
              <a:latin typeface="Avenir"/>
              <a:ea typeface="Avenir"/>
              <a:cs typeface="Avenir"/>
              <a:sym typeface="Aveni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Thuật toán gồm 2 phần:</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Sắp xếp mảng m cạnh theo trọng số tăng dần mất độ phức tạp O(mlogm).</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Ta duyệt m cạnh, mỗi cạnh dùng Disjoint Set mất độ phức tạp O(logn), vậy tổng cộng mất độ phức tạp O(mlogn).</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 Độ phức tạp của thuật toán Kruskal là O(mlogm+mlogn)</a:t>
            </a:r>
            <a:endParaRPr/>
          </a:p>
        </p:txBody>
      </p:sp>
      <p:cxnSp>
        <p:nvCxnSpPr>
          <p:cNvPr id="958" name="Google Shape;958;p7"/>
          <p:cNvCxnSpPr/>
          <p:nvPr/>
        </p:nvCxnSpPr>
        <p:spPr>
          <a:xfrm rot="5400000">
            <a:off x="5765076" y="1040155"/>
            <a:ext cx="1219200" cy="1588"/>
          </a:xfrm>
          <a:prstGeom prst="straightConnector1">
            <a:avLst/>
          </a:prstGeom>
          <a:noFill/>
          <a:ln cap="flat" cmpd="sng" w="31750">
            <a:solidFill>
              <a:srgbClr val="FF0000"/>
            </a:solidFill>
            <a:prstDash val="solid"/>
            <a:round/>
            <a:headEnd len="med" w="med" type="none"/>
            <a:tailEnd len="med" w="med" type="none"/>
          </a:ln>
        </p:spPr>
      </p:cxnSp>
      <p:cxnSp>
        <p:nvCxnSpPr>
          <p:cNvPr id="959" name="Google Shape;959;p7"/>
          <p:cNvCxnSpPr/>
          <p:nvPr/>
        </p:nvCxnSpPr>
        <p:spPr>
          <a:xfrm rot="5400000">
            <a:off x="7006873" y="1006848"/>
            <a:ext cx="1219200" cy="1588"/>
          </a:xfrm>
          <a:prstGeom prst="straightConnector1">
            <a:avLst/>
          </a:prstGeom>
          <a:noFill/>
          <a:ln cap="flat" cmpd="sng" w="31750">
            <a:solidFill>
              <a:srgbClr val="FF0000"/>
            </a:solidFill>
            <a:prstDash val="solid"/>
            <a:round/>
            <a:headEnd len="med" w="med" type="none"/>
            <a:tailEnd len="med" w="med" type="none"/>
          </a:ln>
        </p:spPr>
      </p:cxnSp>
      <p:cxnSp>
        <p:nvCxnSpPr>
          <p:cNvPr id="960" name="Google Shape;960;p7"/>
          <p:cNvCxnSpPr/>
          <p:nvPr/>
        </p:nvCxnSpPr>
        <p:spPr>
          <a:xfrm rot="5400000">
            <a:off x="8191625" y="1014185"/>
            <a:ext cx="1219200" cy="1588"/>
          </a:xfrm>
          <a:prstGeom prst="straightConnector1">
            <a:avLst/>
          </a:prstGeom>
          <a:noFill/>
          <a:ln cap="flat" cmpd="sng" w="31750">
            <a:solidFill>
              <a:srgbClr val="FF0000"/>
            </a:solidFill>
            <a:prstDash val="solid"/>
            <a:round/>
            <a:headEnd len="med" w="med" type="none"/>
            <a:tailEnd len="med" w="med" type="none"/>
          </a:ln>
        </p:spPr>
      </p:cxnSp>
      <p:cxnSp>
        <p:nvCxnSpPr>
          <p:cNvPr id="961" name="Google Shape;961;p7"/>
          <p:cNvCxnSpPr/>
          <p:nvPr/>
        </p:nvCxnSpPr>
        <p:spPr>
          <a:xfrm rot="5400000">
            <a:off x="7006873" y="2241324"/>
            <a:ext cx="1219200" cy="1588"/>
          </a:xfrm>
          <a:prstGeom prst="straightConnector1">
            <a:avLst/>
          </a:prstGeom>
          <a:noFill/>
          <a:ln cap="flat" cmpd="sng" w="31750">
            <a:solidFill>
              <a:srgbClr val="FF0000"/>
            </a:solidFill>
            <a:prstDash val="solid"/>
            <a:round/>
            <a:headEnd len="med" w="med" type="none"/>
            <a:tailEnd len="med" w="med" type="none"/>
          </a:ln>
        </p:spPr>
      </p:cxnSp>
      <p:cxnSp>
        <p:nvCxnSpPr>
          <p:cNvPr id="962" name="Google Shape;962;p7"/>
          <p:cNvCxnSpPr/>
          <p:nvPr/>
        </p:nvCxnSpPr>
        <p:spPr>
          <a:xfrm>
            <a:off x="6322660" y="2808181"/>
            <a:ext cx="1293813" cy="1588"/>
          </a:xfrm>
          <a:prstGeom prst="straightConnector1">
            <a:avLst/>
          </a:prstGeom>
          <a:noFill/>
          <a:ln cap="flat" cmpd="sng" w="31750">
            <a:solidFill>
              <a:srgbClr val="FF0000"/>
            </a:solidFill>
            <a:prstDash val="solid"/>
            <a:round/>
            <a:headEnd len="med" w="med" type="none"/>
            <a:tailEnd len="med" w="med" type="none"/>
          </a:ln>
        </p:spPr>
      </p:cxnSp>
      <p:cxnSp>
        <p:nvCxnSpPr>
          <p:cNvPr id="963" name="Google Shape;963;p7"/>
          <p:cNvCxnSpPr/>
          <p:nvPr/>
        </p:nvCxnSpPr>
        <p:spPr>
          <a:xfrm>
            <a:off x="7553554" y="2819371"/>
            <a:ext cx="1293813" cy="1588"/>
          </a:xfrm>
          <a:prstGeom prst="straightConnector1">
            <a:avLst/>
          </a:prstGeom>
          <a:noFill/>
          <a:ln cap="flat" cmpd="sng" w="31750">
            <a:solidFill>
              <a:srgbClr val="FF0000"/>
            </a:solidFill>
            <a:prstDash val="solid"/>
            <a:round/>
            <a:headEnd len="med" w="med" type="none"/>
            <a:tailEnd len="med" w="med" type="none"/>
          </a:ln>
        </p:spPr>
      </p:cxnSp>
      <p:cxnSp>
        <p:nvCxnSpPr>
          <p:cNvPr id="964" name="Google Shape;964;p7"/>
          <p:cNvCxnSpPr/>
          <p:nvPr/>
        </p:nvCxnSpPr>
        <p:spPr>
          <a:xfrm>
            <a:off x="8816357" y="2819371"/>
            <a:ext cx="1293813" cy="1588"/>
          </a:xfrm>
          <a:prstGeom prst="straightConnector1">
            <a:avLst/>
          </a:prstGeom>
          <a:noFill/>
          <a:ln cap="flat" cmpd="sng" w="31750">
            <a:solidFill>
              <a:srgbClr val="FF0000"/>
            </a:solidFill>
            <a:prstDash val="solid"/>
            <a:round/>
            <a:headEnd len="med" w="med" type="none"/>
            <a:tailEnd len="med" w="med" type="none"/>
          </a:ln>
        </p:spPr>
      </p:cxnSp>
      <p:cxnSp>
        <p:nvCxnSpPr>
          <p:cNvPr id="965" name="Google Shape;965;p7"/>
          <p:cNvCxnSpPr/>
          <p:nvPr/>
        </p:nvCxnSpPr>
        <p:spPr>
          <a:xfrm>
            <a:off x="8829062" y="1611650"/>
            <a:ext cx="1293813" cy="1588"/>
          </a:xfrm>
          <a:prstGeom prst="straightConnector1">
            <a:avLst/>
          </a:prstGeom>
          <a:noFill/>
          <a:ln cap="flat" cmpd="sng" w="31750">
            <a:solidFill>
              <a:srgbClr val="FF0000"/>
            </a:solidFill>
            <a:prstDash val="solid"/>
            <a:round/>
            <a:headEnd len="med" w="med" type="none"/>
            <a:tailEnd len="med" w="med" type="none"/>
          </a:ln>
        </p:spPr>
      </p:cxnSp>
      <p:cxnSp>
        <p:nvCxnSpPr>
          <p:cNvPr id="966" name="Google Shape;966;p7"/>
          <p:cNvCxnSpPr/>
          <p:nvPr/>
        </p:nvCxnSpPr>
        <p:spPr>
          <a:xfrm>
            <a:off x="8816356" y="371170"/>
            <a:ext cx="1293813" cy="1588"/>
          </a:xfrm>
          <a:prstGeom prst="straightConnector1">
            <a:avLst/>
          </a:prstGeom>
          <a:noFill/>
          <a:ln cap="flat" cmpd="sng" w="31750">
            <a:solidFill>
              <a:srgbClr val="FF0000"/>
            </a:solidFill>
            <a:prstDash val="solid"/>
            <a:round/>
            <a:headEnd len="med" w="med" type="none"/>
            <a:tailEnd len="med" w="med" type="none"/>
          </a:ln>
        </p:spPr>
      </p:cxnSp>
      <p:cxnSp>
        <p:nvCxnSpPr>
          <p:cNvPr id="967" name="Google Shape;967;p7"/>
          <p:cNvCxnSpPr/>
          <p:nvPr/>
        </p:nvCxnSpPr>
        <p:spPr>
          <a:xfrm>
            <a:off x="7589753" y="388569"/>
            <a:ext cx="1293813" cy="1588"/>
          </a:xfrm>
          <a:prstGeom prst="straightConnector1">
            <a:avLst/>
          </a:prstGeom>
          <a:noFill/>
          <a:ln cap="flat" cmpd="sng" w="31750">
            <a:solidFill>
              <a:srgbClr val="FF0000"/>
            </a:solidFill>
            <a:prstDash val="solid"/>
            <a:round/>
            <a:headEnd len="med" w="med" type="none"/>
            <a:tailEnd len="med" w="med" type="none"/>
          </a:ln>
        </p:spPr>
      </p:cxnSp>
      <p:cxnSp>
        <p:nvCxnSpPr>
          <p:cNvPr id="968" name="Google Shape;968;p7"/>
          <p:cNvCxnSpPr/>
          <p:nvPr/>
        </p:nvCxnSpPr>
        <p:spPr>
          <a:xfrm>
            <a:off x="6355375" y="391670"/>
            <a:ext cx="1293813" cy="1588"/>
          </a:xfrm>
          <a:prstGeom prst="straightConnector1">
            <a:avLst/>
          </a:prstGeom>
          <a:noFill/>
          <a:ln cap="flat" cmpd="sng" w="31750">
            <a:solidFill>
              <a:srgbClr val="FF0000"/>
            </a:solidFill>
            <a:prstDash val="solid"/>
            <a:round/>
            <a:headEnd len="med" w="med" type="none"/>
            <a:tailEnd len="med" w="med" type="none"/>
          </a:ln>
        </p:spPr>
      </p:cxn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55"/>
                                        </p:tgtEl>
                                        <p:attrNameLst>
                                          <p:attrName>style.visibility</p:attrName>
                                        </p:attrNameLst>
                                      </p:cBhvr>
                                      <p:to>
                                        <p:strVal val="visible"/>
                                      </p:to>
                                    </p:set>
                                    <p:anim calcmode="lin" valueType="num">
                                      <p:cBhvr additive="base">
                                        <p:cTn dur="500"/>
                                        <p:tgtEl>
                                          <p:spTgt spid="9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500"/>
                                        <p:tgtEl>
                                          <p:spTgt spid="954"/>
                                        </p:tgtEl>
                                      </p:cBhvr>
                                    </p:animEffect>
                                  </p:childTnLst>
                                </p:cTn>
                              </p:par>
                              <p:par>
                                <p:cTn fill="hold" nodeType="withEffect" presetClass="entr" presetID="2" presetSubtype="4">
                                  <p:stCondLst>
                                    <p:cond delay="0"/>
                                  </p:stCondLst>
                                  <p:childTnLst>
                                    <p:set>
                                      <p:cBhvr>
                                        <p:cTn dur="1" fill="hold">
                                          <p:stCondLst>
                                            <p:cond delay="0"/>
                                          </p:stCondLst>
                                        </p:cTn>
                                        <p:tgtEl>
                                          <p:spTgt spid="953"/>
                                        </p:tgtEl>
                                        <p:attrNameLst>
                                          <p:attrName>style.visibility</p:attrName>
                                        </p:attrNameLst>
                                      </p:cBhvr>
                                      <p:to>
                                        <p:strVal val="visible"/>
                                      </p:to>
                                    </p:set>
                                    <p:anim calcmode="lin" valueType="num">
                                      <p:cBhvr additive="base">
                                        <p:cTn dur="500"/>
                                        <p:tgtEl>
                                          <p:spTgt spid="9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500"/>
                                        <p:tgtEl>
                                          <p:spTgt spid="9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500"/>
                                        <p:tgtEl>
                                          <p:spTgt spid="9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500"/>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500"/>
                                        <p:tgtEl>
                                          <p:spTgt spid="9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500"/>
                                        <p:tgtEl>
                                          <p:spTgt spid="9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500"/>
                                        <p:tgtEl>
                                          <p:spTgt spid="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500"/>
                                        <p:tgtEl>
                                          <p:spTgt spid="9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500"/>
                                        <p:tgtEl>
                                          <p:spTgt spid="9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500"/>
                                        <p:tgtEl>
                                          <p:spTgt spid="9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7"/>
                                        </p:tgtEl>
                                        <p:attrNameLst>
                                          <p:attrName>style.visibility</p:attrName>
                                        </p:attrNameLst>
                                      </p:cBhvr>
                                      <p:to>
                                        <p:strVal val="visible"/>
                                      </p:to>
                                    </p:set>
                                    <p:animEffect filter="fade" transition="in">
                                      <p:cBhvr>
                                        <p:cTn dur="1000"/>
                                        <p:tgtEl>
                                          <p:spTgt spid="9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8"/>
          <p:cNvSpPr txBox="1"/>
          <p:nvPr>
            <p:ph type="title"/>
          </p:nvPr>
        </p:nvSpPr>
        <p:spPr>
          <a:xfrm>
            <a:off x="269426" y="168275"/>
            <a:ext cx="11502142" cy="149985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t>So sánh giữa 2 thuật toán </a:t>
            </a:r>
            <a:endParaRPr/>
          </a:p>
        </p:txBody>
      </p:sp>
      <p:sp>
        <p:nvSpPr>
          <p:cNvPr id="974" name="Google Shape;974;p8"/>
          <p:cNvSpPr txBox="1"/>
          <p:nvPr>
            <p:ph idx="1" type="body"/>
          </p:nvPr>
        </p:nvSpPr>
        <p:spPr>
          <a:xfrm>
            <a:off x="764285" y="1878253"/>
            <a:ext cx="10512425" cy="3906838"/>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500"/>
              <a:buNone/>
            </a:pPr>
            <a:r>
              <a:rPr b="1" i="0" lang="en-US">
                <a:latin typeface="Lato"/>
                <a:ea typeface="Lato"/>
                <a:cs typeface="Lato"/>
                <a:sym typeface="Lato"/>
              </a:rPr>
              <a:t>Giống nhau</a:t>
            </a:r>
            <a:r>
              <a:rPr b="0" i="0" lang="en-US">
                <a:latin typeface="Lato"/>
                <a:ea typeface="Lato"/>
                <a:cs typeface="Lato"/>
                <a:sym typeface="Lato"/>
              </a:rPr>
              <a:t>: </a:t>
            </a:r>
            <a:r>
              <a:rPr lang="en-US">
                <a:solidFill>
                  <a:srgbClr val="222222"/>
                </a:solidFill>
                <a:latin typeface="Lato"/>
                <a:ea typeface="Lato"/>
                <a:cs typeface="Lato"/>
                <a:sym typeface="Lato"/>
              </a:rPr>
              <a:t>T</a:t>
            </a:r>
            <a:r>
              <a:rPr b="0" i="0" lang="en-US">
                <a:solidFill>
                  <a:srgbClr val="222222"/>
                </a:solidFill>
                <a:latin typeface="Lato"/>
                <a:ea typeface="Lato"/>
                <a:cs typeface="Lato"/>
                <a:sym typeface="Lato"/>
              </a:rPr>
              <a:t>huật toán Prim và Kruskal là một thuật toán tham lam tìm cây khung </a:t>
            </a:r>
            <a:r>
              <a:rPr lang="en-US">
                <a:solidFill>
                  <a:srgbClr val="222222"/>
                </a:solidFill>
                <a:latin typeface="Lato"/>
                <a:ea typeface="Lato"/>
                <a:cs typeface="Lato"/>
                <a:sym typeface="Lato"/>
              </a:rPr>
              <a:t>nhỏ nhất</a:t>
            </a:r>
            <a:r>
              <a:rPr b="0" i="0" lang="en-US">
                <a:solidFill>
                  <a:srgbClr val="222222"/>
                </a:solidFill>
                <a:latin typeface="Lato"/>
                <a:ea typeface="Lato"/>
                <a:cs typeface="Lato"/>
                <a:sym typeface="Lato"/>
              </a:rPr>
              <a:t> cho một </a:t>
            </a:r>
            <a:r>
              <a:rPr lang="en-US">
                <a:solidFill>
                  <a:srgbClr val="222222"/>
                </a:solidFill>
                <a:latin typeface="Lato"/>
                <a:ea typeface="Lato"/>
                <a:cs typeface="Lato"/>
                <a:sym typeface="Lato"/>
              </a:rPr>
              <a:t>đơn đồ thị liên thông có trọng số</a:t>
            </a:r>
            <a:endParaRPr b="0" i="0">
              <a:latin typeface="Lato"/>
              <a:ea typeface="Lato"/>
              <a:cs typeface="Lato"/>
              <a:sym typeface="Lato"/>
            </a:endParaRPr>
          </a:p>
          <a:p>
            <a:pPr indent="0" lvl="0" marL="0" rtl="0" algn="l">
              <a:lnSpc>
                <a:spcPct val="110000"/>
              </a:lnSpc>
              <a:spcBef>
                <a:spcPts val="1000"/>
              </a:spcBef>
              <a:spcAft>
                <a:spcPts val="0"/>
              </a:spcAft>
              <a:buSzPts val="1500"/>
              <a:buNone/>
            </a:pPr>
            <a:r>
              <a:rPr b="1" lang="en-US">
                <a:latin typeface="Lato"/>
                <a:ea typeface="Lato"/>
                <a:cs typeface="Lato"/>
                <a:sym typeface="Lato"/>
              </a:rPr>
              <a:t>Khác nhau:</a:t>
            </a:r>
            <a:endParaRPr/>
          </a:p>
          <a:p>
            <a:pPr indent="0" lvl="0" marL="0" rtl="0" algn="l">
              <a:lnSpc>
                <a:spcPct val="110000"/>
              </a:lnSpc>
              <a:spcBef>
                <a:spcPts val="1000"/>
              </a:spcBef>
              <a:spcAft>
                <a:spcPts val="0"/>
              </a:spcAft>
              <a:buSzPts val="1500"/>
              <a:buNone/>
            </a:pPr>
            <a:r>
              <a:rPr b="0" i="0" lang="en-US">
                <a:latin typeface="Lato"/>
                <a:ea typeface="Lato"/>
                <a:cs typeface="Lato"/>
                <a:sym typeface="Lato"/>
              </a:rPr>
              <a:t>- Thuật toán của Prim khởi tạo với một nút, trong khi thuật toán của Kruskal khởi tạo với một cạnh.</a:t>
            </a:r>
            <a:endParaRPr/>
          </a:p>
          <a:p>
            <a:pPr indent="0" lvl="0" marL="0" rtl="0" algn="l">
              <a:lnSpc>
                <a:spcPct val="110000"/>
              </a:lnSpc>
              <a:spcBef>
                <a:spcPts val="1000"/>
              </a:spcBef>
              <a:spcAft>
                <a:spcPts val="0"/>
              </a:spcAft>
              <a:buSzPts val="1500"/>
              <a:buNone/>
            </a:pPr>
            <a:r>
              <a:rPr b="0" i="0" lang="en-US">
                <a:latin typeface="Lato"/>
                <a:ea typeface="Lato"/>
                <a:cs typeface="Lato"/>
                <a:sym typeface="Lato"/>
              </a:rPr>
              <a:t>-  Các thuật toán của Prim trải dài từ nút này sang nút khác trong khi thuật toán của Kruskal chọn các cạnh theo cách mà vị trí của cạnh không dựa trên bước cuối cùng.</a:t>
            </a:r>
            <a:endParaRPr b="0" i="0">
              <a:latin typeface="Lato"/>
              <a:ea typeface="Lato"/>
              <a:cs typeface="Lato"/>
              <a:sym typeface="Lato"/>
            </a:endParaRPr>
          </a:p>
          <a:p>
            <a:pPr indent="0" lvl="0" marL="0" rtl="0" algn="l">
              <a:lnSpc>
                <a:spcPct val="110000"/>
              </a:lnSpc>
              <a:spcBef>
                <a:spcPts val="1000"/>
              </a:spcBef>
              <a:spcAft>
                <a:spcPts val="0"/>
              </a:spcAft>
              <a:buSzPts val="1500"/>
              <a:buNone/>
            </a:pPr>
            <a:r>
              <a:rPr b="0" i="0" lang="en-US">
                <a:latin typeface="Lato"/>
                <a:ea typeface="Lato"/>
                <a:cs typeface="Lato"/>
                <a:sym typeface="Lato"/>
              </a:rPr>
              <a:t>- Trong thuật toán của prim, đồ thị phải là đồ thị </a:t>
            </a:r>
            <a:r>
              <a:rPr lang="en-US">
                <a:latin typeface="Lato"/>
                <a:ea typeface="Lato"/>
                <a:cs typeface="Lato"/>
                <a:sym typeface="Lato"/>
              </a:rPr>
              <a:t>liên thông </a:t>
            </a:r>
            <a:r>
              <a:rPr b="0" i="0" lang="en-US">
                <a:latin typeface="Lato"/>
                <a:ea typeface="Lato"/>
                <a:cs typeface="Lato"/>
                <a:sym typeface="Lato"/>
              </a:rPr>
              <a:t>trong khi Kruskal’s cũng có thể hoạt động trên đồ thị </a:t>
            </a:r>
            <a:r>
              <a:rPr lang="en-US">
                <a:latin typeface="Lato"/>
                <a:ea typeface="Lato"/>
                <a:cs typeface="Lato"/>
                <a:sym typeface="Lato"/>
              </a:rPr>
              <a:t>không liên thông.</a:t>
            </a:r>
            <a:endParaRPr b="0" i="0">
              <a:latin typeface="Lato"/>
              <a:ea typeface="Lato"/>
              <a:cs typeface="Lato"/>
              <a:sym typeface="Lato"/>
            </a:endParaRPr>
          </a:p>
          <a:p>
            <a:pPr indent="-247650" lvl="0" marL="342900" rtl="0" algn="l">
              <a:lnSpc>
                <a:spcPct val="110000"/>
              </a:lnSpc>
              <a:spcBef>
                <a:spcPts val="1000"/>
              </a:spcBef>
              <a:spcAft>
                <a:spcPts val="0"/>
              </a:spcAft>
              <a:buSzPts val="1500"/>
              <a:buFont typeface="Arial"/>
              <a:buNone/>
            </a:pPr>
            <a:r>
              <a:t/>
            </a:r>
            <a:endParaRPr/>
          </a:p>
        </p:txBody>
      </p:sp>
      <p:sp>
        <p:nvSpPr>
          <p:cNvPr id="975" name="Google Shape;975;p8"/>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800">
    <p:circl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
          <p:cNvSpPr txBox="1"/>
          <p:nvPr>
            <p:ph type="title"/>
          </p:nvPr>
        </p:nvSpPr>
        <p:spPr>
          <a:xfrm>
            <a:off x="293490" y="790218"/>
            <a:ext cx="7104838" cy="24657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400"/>
              <a:buFont typeface="Arial"/>
              <a:buNone/>
            </a:pPr>
            <a:r>
              <a:rPr lang="en-US"/>
              <a:t>Thank you for listening!</a:t>
            </a:r>
            <a:endParaRPr/>
          </a:p>
        </p:txBody>
      </p:sp>
      <p:pic>
        <p:nvPicPr>
          <p:cNvPr descr="Person Writing at a desk " id="982" name="Google Shape;982;p9"/>
          <p:cNvPicPr preferRelativeResize="0"/>
          <p:nvPr>
            <p:ph idx="2" type="pic"/>
          </p:nvPr>
        </p:nvPicPr>
        <p:blipFill rotWithShape="1">
          <a:blip r:embed="rId3">
            <a:alphaModFix/>
          </a:blip>
          <a:srcRect b="0" l="0" r="0" t="0"/>
          <a:stretch/>
        </p:blipFill>
        <p:spPr>
          <a:xfrm>
            <a:off x="6523103" y="440449"/>
            <a:ext cx="5909831" cy="5879389"/>
          </a:xfrm>
          <a:prstGeom prst="ellipse">
            <a:avLst/>
          </a:prstGeom>
          <a:noFill/>
          <a:ln>
            <a:noFill/>
          </a:ln>
        </p:spPr>
      </p:pic>
      <p:sp>
        <p:nvSpPr>
          <p:cNvPr id="983" name="Google Shape;983;p9"/>
          <p:cNvSpPr txBox="1"/>
          <p:nvPr>
            <p:ph idx="12" type="sldNum"/>
          </p:nvPr>
        </p:nvSpPr>
        <p:spPr>
          <a:xfrm>
            <a:off x="11190806" y="6324600"/>
            <a:ext cx="799078"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neVTI">
  <a:themeElements>
    <a:clrScheme name="Custom 51">
      <a:dk1>
        <a:srgbClr val="000000"/>
      </a:dk1>
      <a:lt1>
        <a:srgbClr val="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2022-03-02T08:25:43Z</dcterms:created>
  <dc:creator>Minh Duc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