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6" r:id="rId3"/>
    <p:sldId id="257" r:id="rId4"/>
    <p:sldId id="263" r:id="rId5"/>
    <p:sldId id="258" r:id="rId6"/>
    <p:sldId id="265" r:id="rId7"/>
    <p:sldId id="261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5026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5EA18-F66C-4D75-8C80-0C1A1E868DE6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8DDF4-253B-4E36-BE28-46B8E6426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enter project details and your</a:t>
            </a:r>
            <a:r>
              <a:rPr lang="en-US" baseline="0" dirty="0"/>
              <a:t> details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section is NOT assessed. We just want to get to know</a:t>
            </a:r>
            <a:r>
              <a:rPr lang="en-US" baseline="0" dirty="0"/>
              <a:t> you </a:t>
            </a:r>
            <a:r>
              <a:rPr lang="en-US" baseline="0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your database, what schema you used and what data you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</a:t>
            </a:r>
            <a:r>
              <a:rPr lang="en-US" baseline="0" dirty="0"/>
              <a:t>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your demo to MSPs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8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final</a:t>
            </a:r>
            <a:r>
              <a:rPr lang="en-US" baseline="0" dirty="0"/>
              <a:t> things you want to tell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623A-4806-45FB-9E07-894B153158F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0A02-DE93-4198-A724-80FE5D834E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4CCE6-4A64-4B17-B79A-DBEE836B49F4}"/>
              </a:ext>
            </a:extLst>
          </p:cNvPr>
          <p:cNvSpPr/>
          <p:nvPr userDrawn="1"/>
        </p:nvSpPr>
        <p:spPr>
          <a:xfrm>
            <a:off x="-99552" y="6176963"/>
            <a:ext cx="12391103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312E-500D-437B-B3BC-D1C116C438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093"/>
            <a:ext cx="2015280" cy="74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83049-03AB-4647-B58F-EF370055FF9C}"/>
              </a:ext>
            </a:extLst>
          </p:cNvPr>
          <p:cNvSpPr txBox="1"/>
          <p:nvPr userDrawn="1"/>
        </p:nvSpPr>
        <p:spPr>
          <a:xfrm>
            <a:off x="7860890" y="6311900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Advanced Training Assessment Deck</a:t>
            </a:r>
          </a:p>
        </p:txBody>
      </p:sp>
    </p:spTree>
    <p:extLst>
      <p:ext uri="{BB962C8B-B14F-4D97-AF65-F5344CB8AC3E}">
        <p14:creationId xmlns:p14="http://schemas.microsoft.com/office/powerpoint/2010/main" val="31748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036" y="613775"/>
            <a:ext cx="10308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Instructions:</a:t>
            </a:r>
          </a:p>
          <a:p>
            <a:endParaRPr lang="en-NZ" dirty="0"/>
          </a:p>
          <a:p>
            <a:r>
              <a:rPr lang="en-NZ" dirty="0"/>
              <a:t>You may change these slides as you see fit. You may add or remove slides. </a:t>
            </a:r>
          </a:p>
          <a:p>
            <a:endParaRPr lang="en-NZ" dirty="0"/>
          </a:p>
          <a:p>
            <a:r>
              <a:rPr lang="en-NZ" dirty="0"/>
              <a:t>Notes: </a:t>
            </a:r>
          </a:p>
          <a:p>
            <a:endParaRPr lang="en-NZ" dirty="0"/>
          </a:p>
          <a:p>
            <a:r>
              <a:rPr lang="en-NZ" dirty="0"/>
              <a:t>Please tell us about the challenges you may have faced, what you would have done differently and how you would have solved these problems if you had more time.</a:t>
            </a:r>
          </a:p>
          <a:p>
            <a:endParaRPr lang="en-NZ" dirty="0"/>
          </a:p>
          <a:p>
            <a:r>
              <a:rPr lang="en-NZ" dirty="0"/>
              <a:t>Mention all design considerations and talk about why you chose to implement certain advanced features.</a:t>
            </a:r>
          </a:p>
        </p:txBody>
      </p:sp>
    </p:spTree>
    <p:extLst>
      <p:ext uri="{BB962C8B-B14F-4D97-AF65-F5344CB8AC3E}">
        <p14:creationId xmlns:p14="http://schemas.microsoft.com/office/powerpoint/2010/main" val="74275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&lt;Name of Project&gt;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&lt;Your Name&gt;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&lt;MSA Email Address&gt;</a:t>
            </a:r>
          </a:p>
        </p:txBody>
      </p:sp>
    </p:spTree>
    <p:extLst>
      <p:ext uri="{BB962C8B-B14F-4D97-AF65-F5344CB8AC3E}">
        <p14:creationId xmlns:p14="http://schemas.microsoft.com/office/powerpoint/2010/main" val="1666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bit about yourself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your interests / hobbies are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are studying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Best part of MSA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we could improve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Future Goals</a:t>
            </a:r>
          </a:p>
        </p:txBody>
      </p:sp>
    </p:spTree>
    <p:extLst>
      <p:ext uri="{BB962C8B-B14F-4D97-AF65-F5344CB8AC3E}">
        <p14:creationId xmlns:p14="http://schemas.microsoft.com/office/powerpoint/2010/main" val="138645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you did and why you did it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Branding,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- Your Schema,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EasyTables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API you used and why. How it integrates with your app</a:t>
            </a:r>
          </a:p>
        </p:txBody>
      </p:sp>
    </p:spTree>
    <p:extLst>
      <p:ext uri="{BB962C8B-B14F-4D97-AF65-F5344CB8AC3E}">
        <p14:creationId xmlns:p14="http://schemas.microsoft.com/office/powerpoint/2010/main" val="27689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Advanced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D1EA-38D3-4628-AF52-C600C5C1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437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Final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1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213</Words>
  <Application>Microsoft Office PowerPoint</Application>
  <PresentationFormat>Widescreen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 Light</vt:lpstr>
      <vt:lpstr>Office Theme</vt:lpstr>
      <vt:lpstr>PowerPoint Presentation</vt:lpstr>
      <vt:lpstr>&lt;Name of Project&gt;</vt:lpstr>
      <vt:lpstr>A bit about yourself  </vt:lpstr>
      <vt:lpstr>User Experience</vt:lpstr>
      <vt:lpstr>Databases</vt:lpstr>
      <vt:lpstr>API</vt:lpstr>
      <vt:lpstr>Advanced Features</vt:lpstr>
      <vt:lpstr>Demo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Project&gt;</dc:title>
  <dc:creator>Jay Janarthanan</dc:creator>
  <cp:lastModifiedBy>Lin David</cp:lastModifiedBy>
  <cp:revision>44</cp:revision>
  <dcterms:created xsi:type="dcterms:W3CDTF">2016-10-16T03:02:52Z</dcterms:created>
  <dcterms:modified xsi:type="dcterms:W3CDTF">2020-09-06T12:37:10Z</dcterms:modified>
</cp:coreProperties>
</file>