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25.xml" ContentType="application/vnd.openxmlformats-officedocument.presentationml.slideMaster+xml"/>
  <Override PartName="/ppt/slideMasters/slideMaster9.xml" ContentType="application/vnd.openxmlformats-officedocument.presentationml.slideMaster+xml"/>
  <Override PartName="/ppt/slideMasters/slideMaster26.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25.xml.rels" ContentType="application/vnd.openxmlformats-package.relationships+xml"/>
  <Override PartName="/ppt/slideMasters/_rels/slideMaster8.xml.rels" ContentType="application/vnd.openxmlformats-package.relationships+xml"/>
  <Override PartName="/ppt/slideMasters/_rels/slideMaster26.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7.xml.rels" ContentType="application/vnd.openxmlformats-package.relationships+xml"/>
  <Override PartName="/ppt/slideMasters/_rels/slideMaster28.xml.rels" ContentType="application/vnd.openxmlformats-package.relationships+xml"/>
  <Override PartName="/ppt/slideMasters/_rels/slideMaster29.xml.rels" ContentType="application/vnd.openxmlformats-package.relationships+xml"/>
  <Override PartName="/ppt/slideMasters/_rels/slideMaster30.xml.rels" ContentType="application/vnd.openxmlformats-package.relationships+xml"/>
  <Override PartName="/ppt/slideMasters/_rels/slideMaster31.xml.rels" ContentType="application/vnd.openxmlformats-package.relationships+xml"/>
  <Override PartName="/ppt/slideMasters/_rels/slideMaster32.xml.rels" ContentType="application/vnd.openxmlformats-package.relationships+xml"/>
  <Override PartName="/ppt/theme/theme26.xml" ContentType="application/vnd.openxmlformats-officedocument.theme+xml"/>
  <Override PartName="/ppt/theme/theme1.xml" ContentType="application/vnd.openxmlformats-officedocument.theme+xml"/>
  <Override PartName="/ppt/theme/theme27.xml" ContentType="application/vnd.openxmlformats-officedocument.theme+xml"/>
  <Override PartName="/ppt/theme/theme2.xml" ContentType="application/vnd.openxmlformats-officedocument.theme+xml"/>
  <Override PartName="/ppt/theme/theme28.xml" ContentType="application/vnd.openxmlformats-officedocument.theme+xml"/>
  <Override PartName="/ppt/theme/theme3.xml" ContentType="application/vnd.openxmlformats-officedocument.theme+xml"/>
  <Override PartName="/ppt/theme/theme29.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media/image28.png" ContentType="image/png"/>
  <Override PartName="/ppt/media/image1.jpeg" ContentType="image/jpeg"/>
  <Override PartName="/ppt/media/image3.png" ContentType="image/png"/>
  <Override PartName="/ppt/media/image15.png" ContentType="image/png"/>
  <Override PartName="/ppt/media/image8.svg" ContentType="image/svg"/>
  <Override PartName="/ppt/media/image2.jpeg" ContentType="image/jpeg"/>
  <Override PartName="/ppt/media/image4.svg" ContentType="image/svg"/>
  <Override PartName="/ppt/media/image11.png" ContentType="image/png"/>
  <Override PartName="/ppt/media/image7.png" ContentType="image/png"/>
  <Override PartName="/ppt/media/image5.png" ContentType="image/png"/>
  <Override PartName="/ppt/media/image6.svg" ContentType="image/svg"/>
  <Override PartName="/ppt/media/image13.png" ContentType="image/png"/>
  <Override PartName="/ppt/media/image9.png" ContentType="image/png"/>
  <Override PartName="/ppt/media/image10.svg" ContentType="image/svg"/>
  <Override PartName="/ppt/media/image12.png" ContentType="image/png"/>
  <Override PartName="/ppt/media/image14.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9.png" ContentType="image/png"/>
  <Override PartName="/ppt/media/image30.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9" r:id="rId10"/>
    <p:sldMasterId id="2147483671" r:id="rId11"/>
    <p:sldMasterId id="2147483673" r:id="rId12"/>
    <p:sldMasterId id="2147483675" r:id="rId13"/>
    <p:sldMasterId id="2147483677" r:id="rId14"/>
    <p:sldMasterId id="2147483679" r:id="rId15"/>
    <p:sldMasterId id="2147483681" r:id="rId16"/>
    <p:sldMasterId id="2147483683" r:id="rId17"/>
    <p:sldMasterId id="2147483685" r:id="rId18"/>
    <p:sldMasterId id="2147483687" r:id="rId19"/>
    <p:sldMasterId id="2147483689" r:id="rId20"/>
    <p:sldMasterId id="2147483691" r:id="rId21"/>
    <p:sldMasterId id="2147483693" r:id="rId22"/>
    <p:sldMasterId id="2147483695" r:id="rId23"/>
    <p:sldMasterId id="2147483697" r:id="rId24"/>
    <p:sldMasterId id="2147483699" r:id="rId25"/>
    <p:sldMasterId id="2147483701" r:id="rId26"/>
    <p:sldMasterId id="2147483703" r:id="rId27"/>
    <p:sldMasterId id="2147483705" r:id="rId28"/>
    <p:sldMasterId id="2147483707" r:id="rId29"/>
    <p:sldMasterId id="2147483709" r:id="rId30"/>
    <p:sldMasterId id="2147483711" r:id="rId31"/>
    <p:sldMasterId id="2147483713" r:id="rId32"/>
    <p:sldMasterId id="2147483715" r:id="rId33"/>
  </p:sldMasterIdLst>
  <p:sldIdLst>
    <p:sldId id="256" r:id="rId34"/>
    <p:sldId id="257" r:id="rId35"/>
    <p:sldId id="258" r:id="rId36"/>
    <p:sldId id="259" r:id="rId37"/>
    <p:sldId id="260" r:id="rId38"/>
    <p:sldId id="261" r:id="rId39"/>
    <p:sldId id="262" r:id="rId40"/>
    <p:sldId id="263" r:id="rId41"/>
    <p:sldId id="264" r:id="rId42"/>
    <p:sldId id="265" r:id="rId43"/>
    <p:sldId id="266" r:id="rId44"/>
    <p:sldId id="267" r:id="rId45"/>
    <p:sldId id="268" r:id="rId46"/>
    <p:sldId id="269" r:id="rId47"/>
    <p:sldId id="270" r:id="rId48"/>
    <p:sldId id="271" r:id="rId49"/>
    <p:sldId id="272" r:id="rId50"/>
    <p:sldId id="273" r:id="rId51"/>
    <p:sldId id="274" r:id="rId52"/>
    <p:sldId id="275" r:id="rId53"/>
    <p:sldId id="276" r:id="rId5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 Target="slides/slide1.xml"/><Relationship Id="rId35" Type="http://schemas.openxmlformats.org/officeDocument/2006/relationships/slide" Target="slides/slide2.xml"/><Relationship Id="rId36" Type="http://schemas.openxmlformats.org/officeDocument/2006/relationships/slide" Target="slides/slide3.xml"/><Relationship Id="rId37" Type="http://schemas.openxmlformats.org/officeDocument/2006/relationships/slide" Target="slides/slide4.xml"/><Relationship Id="rId38" Type="http://schemas.openxmlformats.org/officeDocument/2006/relationships/slide" Target="slides/slide5.xml"/><Relationship Id="rId39" Type="http://schemas.openxmlformats.org/officeDocument/2006/relationships/slide" Target="slides/slide6.xml"/><Relationship Id="rId40" Type="http://schemas.openxmlformats.org/officeDocument/2006/relationships/slide" Target="slides/slide7.xml"/><Relationship Id="rId41" Type="http://schemas.openxmlformats.org/officeDocument/2006/relationships/slide" Target="slides/slide8.xml"/><Relationship Id="rId42" Type="http://schemas.openxmlformats.org/officeDocument/2006/relationships/slide" Target="slides/slide9.xml"/><Relationship Id="rId43" Type="http://schemas.openxmlformats.org/officeDocument/2006/relationships/slide" Target="slides/slide10.xml"/><Relationship Id="rId44" Type="http://schemas.openxmlformats.org/officeDocument/2006/relationships/slide" Target="slides/slide11.xml"/><Relationship Id="rId45" Type="http://schemas.openxmlformats.org/officeDocument/2006/relationships/slide" Target="slides/slide12.xml"/><Relationship Id="rId46" Type="http://schemas.openxmlformats.org/officeDocument/2006/relationships/slide" Target="slides/slide13.xml"/><Relationship Id="rId47" Type="http://schemas.openxmlformats.org/officeDocument/2006/relationships/slide" Target="slides/slide14.xml"/><Relationship Id="rId48" Type="http://schemas.openxmlformats.org/officeDocument/2006/relationships/slide" Target="slides/slide15.xml"/><Relationship Id="rId49" Type="http://schemas.openxmlformats.org/officeDocument/2006/relationships/slide" Target="slides/slide16.xml"/><Relationship Id="rId50" Type="http://schemas.openxmlformats.org/officeDocument/2006/relationships/slide" Target="slides/slide17.xml"/><Relationship Id="rId51" Type="http://schemas.openxmlformats.org/officeDocument/2006/relationships/slide" Target="slides/slide18.xml"/><Relationship Id="rId52" Type="http://schemas.openxmlformats.org/officeDocument/2006/relationships/slide" Target="slides/slide19.xml"/><Relationship Id="rId53" Type="http://schemas.openxmlformats.org/officeDocument/2006/relationships/slide" Target="slides/slide20.xml"/><Relationship Id="rId54" Type="http://schemas.openxmlformats.org/officeDocument/2006/relationships/slide" Target="slides/slide21.xml"/><Relationship Id="rId5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ru-RU" sz="3200" strike="noStrike" u="none">
              <a:solidFill>
                <a:srgbClr val="000000"/>
              </a:solidFill>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10832BEF-41E8-4C3A-BA0C-EEA7CDBEE6CA}" type="slidenum">
              <a:t>&lt;#&gt;</a:t>
            </a:fld>
          </a:p>
        </p:txBody>
      </p:sp>
      <p:sp>
        <p:nvSpPr>
          <p:cNvPr id="6" name="PlaceHolder 5"/>
          <p:cNvSpPr>
            <a:spLocks noGrp="1"/>
          </p:cNvSpPr>
          <p:nvPr>
            <p:ph type="dt" idx="3"/>
          </p:nvPr>
        </p:nvSpPr>
        <p:spPr/>
        <p:txBody>
          <a:bodyPr/>
          <a:p>
            <a:r>
              <a:rPr lang="ru-RU"/>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content 04">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7B8016FA-10C1-4C38-AC39-0503BE77B883}" type="slidenum">
              <a:t>&lt;#&gt;</a:t>
            </a:fld>
          </a:p>
        </p:txBody>
      </p:sp>
      <p:sp>
        <p:nvSpPr>
          <p:cNvPr id="4" name="PlaceHolder 3"/>
          <p:cNvSpPr>
            <a:spLocks noGrp="1"/>
          </p:cNvSpPr>
          <p:nvPr>
            <p:ph type="dt" idx="24"/>
          </p:nvPr>
        </p:nvSpPr>
        <p:spPr/>
        <p:txBody>
          <a:bodyPr/>
          <a:p>
            <a:r>
              <a:rPr lang="ru-RU"/>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itle and content 04">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6E20F769-EE55-4F3D-BD1C-26814FB46199}" type="slidenum">
              <a:t>&lt;#&gt;</a:t>
            </a:fld>
          </a:p>
        </p:txBody>
      </p:sp>
      <p:sp>
        <p:nvSpPr>
          <p:cNvPr id="4" name="PlaceHolder 3"/>
          <p:cNvSpPr>
            <a:spLocks noGrp="1"/>
          </p:cNvSpPr>
          <p:nvPr>
            <p:ph type="dt" idx="24"/>
          </p:nvPr>
        </p:nvSpPr>
        <p:spPr/>
        <p:txBody>
          <a:bodyPr/>
          <a:p>
            <a:r>
              <a:rPr lang="ru-RU"/>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and content 04">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trike="noStrike" u="none">
              <a:solidFill>
                <a:srgbClr val="ffffff"/>
              </a:solidFill>
              <a:uFillTx/>
              <a:latin typeface="Arial"/>
            </a:endParaRPr>
          </a:p>
        </p:txBody>
      </p:sp>
      <p:sp>
        <p:nvSpPr>
          <p:cNvPr id="5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ru-RU" sz="3200" strike="noStrike" u="none">
              <a:solidFill>
                <a:srgbClr val="ffffff"/>
              </a:solidFill>
              <a:uFillTx/>
              <a:latin typeface="Arial"/>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ru-RU" sz="3200" strike="noStrike" u="none">
              <a:solidFill>
                <a:srgbClr val="ffffff"/>
              </a:solidFill>
              <a:uFillTx/>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13731CA1-EC67-4A4D-B94D-5FA42D4437A0}" type="slidenum">
              <a:t>&lt;#&gt;</a:t>
            </a:fld>
          </a:p>
        </p:txBody>
      </p:sp>
      <p:sp>
        <p:nvSpPr>
          <p:cNvPr id="7" name="PlaceHolder 6"/>
          <p:cNvSpPr>
            <a:spLocks noGrp="1"/>
          </p:cNvSpPr>
          <p:nvPr>
            <p:ph type="dt" idx="24"/>
          </p:nvPr>
        </p:nvSpPr>
        <p:spPr/>
        <p:txBody>
          <a:bodyPr/>
          <a:p>
            <a:r>
              <a:rPr lang="ru-RU"/>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and content 04">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trike="noStrike" u="none">
              <a:solidFill>
                <a:srgbClr val="ffffff"/>
              </a:solidFill>
              <a:uFillTx/>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F7402096-A055-4390-A704-4BC785E1F312}" type="slidenum">
              <a:t>&lt;#&gt;</a:t>
            </a:fld>
          </a:p>
        </p:txBody>
      </p:sp>
      <p:sp>
        <p:nvSpPr>
          <p:cNvPr id="5" name="PlaceHolder 4"/>
          <p:cNvSpPr>
            <a:spLocks noGrp="1"/>
          </p:cNvSpPr>
          <p:nvPr>
            <p:ph type="dt" idx="24"/>
          </p:nvPr>
        </p:nvSpPr>
        <p:spPr/>
        <p:txBody>
          <a:bodyPr/>
          <a:p>
            <a:r>
              <a:rPr lang="ru-RU"/>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Обычный 3">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trike="noStrike" u="none">
              <a:solidFill>
                <a:srgbClr val="ffffff"/>
              </a:solidFill>
              <a:uFillTx/>
              <a:latin typeface="Arial"/>
            </a:endParaRPr>
          </a:p>
        </p:txBody>
      </p:sp>
      <p:sp>
        <p:nvSpPr>
          <p:cNvPr id="6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ru-RU" sz="3200" strike="noStrike" u="none">
              <a:solidFill>
                <a:srgbClr val="ffffff"/>
              </a:solidFill>
              <a:uFillTx/>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9FBDA52F-A52C-4BA7-A050-3AC5B329ACF7}" type="slidenum">
              <a:t>&lt;#&gt;</a:t>
            </a:fld>
          </a:p>
        </p:txBody>
      </p:sp>
      <p:sp>
        <p:nvSpPr>
          <p:cNvPr id="6" name="PlaceHolder 5"/>
          <p:cNvSpPr>
            <a:spLocks noGrp="1"/>
          </p:cNvSpPr>
          <p:nvPr>
            <p:ph type="dt" idx="27"/>
          </p:nvPr>
        </p:nvSpPr>
        <p:spPr/>
        <p:txBody>
          <a:bodyPr/>
          <a:p>
            <a:r>
              <a:rPr lang="ru-RU"/>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Обычный 4">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469982F4-59B7-42BF-BF9F-FE8296E91F40}" type="slidenum">
              <a:t>&lt;#&gt;</a:t>
            </a:fld>
          </a:p>
        </p:txBody>
      </p:sp>
      <p:sp>
        <p:nvSpPr>
          <p:cNvPr id="4" name="PlaceHolder 3"/>
          <p:cNvSpPr>
            <a:spLocks noGrp="1"/>
          </p:cNvSpPr>
          <p:nvPr>
            <p:ph type="dt" idx="30"/>
          </p:nvPr>
        </p:nvSpPr>
        <p:spPr/>
        <p:txBody>
          <a:bodyPr/>
          <a:p>
            <a:r>
              <a:rPr lang="ru-RU"/>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Обычный 5">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A522EA88-34BF-4B29-BBC4-86BB2CAB515A}" type="slidenum">
              <a:t>&lt;#&gt;</a:t>
            </a:fld>
          </a:p>
        </p:txBody>
      </p:sp>
      <p:sp>
        <p:nvSpPr>
          <p:cNvPr id="4" name="PlaceHolder 3"/>
          <p:cNvSpPr>
            <a:spLocks noGrp="1"/>
          </p:cNvSpPr>
          <p:nvPr>
            <p:ph type="dt" idx="33"/>
          </p:nvPr>
        </p:nvSpPr>
        <p:spPr/>
        <p:txBody>
          <a:bodyPr/>
          <a:p>
            <a:r>
              <a:rPr lang="ru-RU"/>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Обычный 6">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trike="noStrike" u="none">
              <a:solidFill>
                <a:srgbClr val="ffffff"/>
              </a:solidFill>
              <a:uFillTx/>
              <a:latin typeface="Arial"/>
            </a:endParaRPr>
          </a:p>
        </p:txBody>
      </p:sp>
      <p:sp>
        <p:nvSpPr>
          <p:cNvPr id="8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ru-RU" sz="3200" strike="noStrike" u="none">
              <a:solidFill>
                <a:srgbClr val="ffffff"/>
              </a:solidFill>
              <a:uFillTx/>
              <a:latin typeface="Arial"/>
            </a:endParaRPr>
          </a:p>
        </p:txBody>
      </p:sp>
      <p:sp>
        <p:nvSpPr>
          <p:cNvPr id="8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ru-RU" sz="3200" strike="noStrike" u="none">
              <a:solidFill>
                <a:srgbClr val="ffffff"/>
              </a:solidFill>
              <a:uFillTx/>
              <a:latin typeface="Arial"/>
            </a:endParaRPr>
          </a:p>
        </p:txBody>
      </p:sp>
      <p:sp>
        <p:nvSpPr>
          <p:cNvPr id="5" name="PlaceHolder 4"/>
          <p:cNvSpPr>
            <a:spLocks noGrp="1"/>
          </p:cNvSpPr>
          <p:nvPr>
            <p:ph type="ftr" idx="34"/>
          </p:nvPr>
        </p:nvSpPr>
        <p:spPr/>
        <p:txBody>
          <a:bodyPr/>
          <a:p>
            <a:r>
              <a:t>Footer</a:t>
            </a:r>
          </a:p>
        </p:txBody>
      </p:sp>
      <p:sp>
        <p:nvSpPr>
          <p:cNvPr id="6" name="PlaceHolder 5"/>
          <p:cNvSpPr>
            <a:spLocks noGrp="1"/>
          </p:cNvSpPr>
          <p:nvPr>
            <p:ph type="sldNum" idx="35"/>
          </p:nvPr>
        </p:nvSpPr>
        <p:spPr/>
        <p:txBody>
          <a:bodyPr/>
          <a:p>
            <a:fld id="{F469902E-71C7-4B54-951E-B07BC2148A0D}" type="slidenum">
              <a:t>&lt;#&gt;</a:t>
            </a:fld>
          </a:p>
        </p:txBody>
      </p:sp>
      <p:sp>
        <p:nvSpPr>
          <p:cNvPr id="7" name="PlaceHolder 6"/>
          <p:cNvSpPr>
            <a:spLocks noGrp="1"/>
          </p:cNvSpPr>
          <p:nvPr>
            <p:ph type="dt" idx="36"/>
          </p:nvPr>
        </p:nvSpPr>
        <p:spPr/>
        <p:txBody>
          <a:bodyPr/>
          <a:p>
            <a:r>
              <a:rPr lang="ru-RU"/>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Обычный 7">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trike="noStrike" u="none">
              <a:solidFill>
                <a:srgbClr val="ffffff"/>
              </a:solidFill>
              <a:uFillTx/>
              <a:latin typeface="Arial"/>
            </a:endParaRPr>
          </a:p>
        </p:txBody>
      </p:sp>
      <p:sp>
        <p:nvSpPr>
          <p:cNvPr id="3" name="PlaceHolder 2"/>
          <p:cNvSpPr>
            <a:spLocks noGrp="1"/>
          </p:cNvSpPr>
          <p:nvPr>
            <p:ph type="ftr" idx="37"/>
          </p:nvPr>
        </p:nvSpPr>
        <p:spPr/>
        <p:txBody>
          <a:bodyPr/>
          <a:p>
            <a:r>
              <a:t>Footer</a:t>
            </a:r>
          </a:p>
        </p:txBody>
      </p:sp>
      <p:sp>
        <p:nvSpPr>
          <p:cNvPr id="4" name="PlaceHolder 3"/>
          <p:cNvSpPr>
            <a:spLocks noGrp="1"/>
          </p:cNvSpPr>
          <p:nvPr>
            <p:ph type="sldNum" idx="38"/>
          </p:nvPr>
        </p:nvSpPr>
        <p:spPr/>
        <p:txBody>
          <a:bodyPr/>
          <a:p>
            <a:fld id="{052587C0-51F7-4C64-B3CE-78D5FCA9FFCA}" type="slidenum">
              <a:t>&lt;#&gt;</a:t>
            </a:fld>
          </a:p>
        </p:txBody>
      </p:sp>
      <p:sp>
        <p:nvSpPr>
          <p:cNvPr id="5" name="PlaceHolder 4"/>
          <p:cNvSpPr>
            <a:spLocks noGrp="1"/>
          </p:cNvSpPr>
          <p:nvPr>
            <p:ph type="dt" idx="39"/>
          </p:nvPr>
        </p:nvSpPr>
        <p:spPr/>
        <p:txBody>
          <a:bodyPr/>
          <a:p>
            <a:r>
              <a:rPr lang="ru-RU"/>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Обычный 8">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40"/>
          </p:nvPr>
        </p:nvSpPr>
        <p:spPr/>
        <p:txBody>
          <a:bodyPr/>
          <a:p>
            <a:r>
              <a:t>Footer</a:t>
            </a:r>
          </a:p>
        </p:txBody>
      </p:sp>
      <p:sp>
        <p:nvSpPr>
          <p:cNvPr id="4" name="PlaceHolder 3"/>
          <p:cNvSpPr>
            <a:spLocks noGrp="1"/>
          </p:cNvSpPr>
          <p:nvPr>
            <p:ph type="sldNum" idx="41"/>
          </p:nvPr>
        </p:nvSpPr>
        <p:spPr/>
        <p:txBody>
          <a:bodyPr/>
          <a:p>
            <a:fld id="{BEA09702-1A1A-4355-A3CF-A4FE3D1BC876}" type="slidenum">
              <a:t>&lt;#&gt;</a:t>
            </a:fld>
          </a:p>
        </p:txBody>
      </p:sp>
      <p:sp>
        <p:nvSpPr>
          <p:cNvPr id="5" name="PlaceHolder 4"/>
          <p:cNvSpPr>
            <a:spLocks noGrp="1"/>
          </p:cNvSpPr>
          <p:nvPr>
            <p:ph type="dt" idx="42"/>
          </p:nvPr>
        </p:nvSpPr>
        <p:spPr/>
        <p:txBody>
          <a:bodyPr/>
          <a:p>
            <a:r>
              <a:rPr lang="ru-RU"/>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007383DD-0D73-4E54-9C58-288290249953}" type="slidenum">
              <a:t>&lt;#&gt;</a:t>
            </a:fld>
          </a:p>
        </p:txBody>
      </p:sp>
      <p:sp>
        <p:nvSpPr>
          <p:cNvPr id="4" name="PlaceHolder 3"/>
          <p:cNvSpPr>
            <a:spLocks noGrp="1"/>
          </p:cNvSpPr>
          <p:nvPr>
            <p:ph type="dt" idx="6"/>
          </p:nvPr>
        </p:nvSpPr>
        <p:spPr/>
        <p:txBody>
          <a:bodyPr/>
          <a:p>
            <a:r>
              <a:rPr lang="ru-RU"/>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Обычный 9">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10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ru-RU" sz="3200" strike="noStrike" u="none">
              <a:solidFill>
                <a:srgbClr val="000000"/>
              </a:solidFill>
              <a:uFillTx/>
              <a:latin typeface="Arial"/>
            </a:endParaRPr>
          </a:p>
        </p:txBody>
      </p:sp>
      <p:sp>
        <p:nvSpPr>
          <p:cNvPr id="4" name="PlaceHolder 3"/>
          <p:cNvSpPr>
            <a:spLocks noGrp="1"/>
          </p:cNvSpPr>
          <p:nvPr>
            <p:ph type="ftr" idx="43"/>
          </p:nvPr>
        </p:nvSpPr>
        <p:spPr/>
        <p:txBody>
          <a:bodyPr/>
          <a:p>
            <a:r>
              <a:t>Footer</a:t>
            </a:r>
          </a:p>
        </p:txBody>
      </p:sp>
      <p:sp>
        <p:nvSpPr>
          <p:cNvPr id="5" name="PlaceHolder 4"/>
          <p:cNvSpPr>
            <a:spLocks noGrp="1"/>
          </p:cNvSpPr>
          <p:nvPr>
            <p:ph type="sldNum" idx="44"/>
          </p:nvPr>
        </p:nvSpPr>
        <p:spPr/>
        <p:txBody>
          <a:bodyPr/>
          <a:p>
            <a:fld id="{A90F49CD-DB27-4DF9-B8D1-42EED9B504FA}" type="slidenum">
              <a:t>&lt;#&gt;</a:t>
            </a:fld>
          </a:p>
        </p:txBody>
      </p:sp>
      <p:sp>
        <p:nvSpPr>
          <p:cNvPr id="6" name="PlaceHolder 5"/>
          <p:cNvSpPr>
            <a:spLocks noGrp="1"/>
          </p:cNvSpPr>
          <p:nvPr>
            <p:ph type="dt" idx="45"/>
          </p:nvPr>
        </p:nvSpPr>
        <p:spPr/>
        <p:txBody>
          <a:bodyPr/>
          <a:p>
            <a:r>
              <a:rPr lang="ru-RU"/>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Обычный 10">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11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ru-RU" sz="3200" strike="noStrike" u="none">
              <a:solidFill>
                <a:srgbClr val="000000"/>
              </a:solidFill>
              <a:uFillTx/>
              <a:latin typeface="Arial"/>
            </a:endParaRPr>
          </a:p>
        </p:txBody>
      </p:sp>
      <p:sp>
        <p:nvSpPr>
          <p:cNvPr id="4" name="PlaceHolder 3"/>
          <p:cNvSpPr>
            <a:spLocks noGrp="1"/>
          </p:cNvSpPr>
          <p:nvPr>
            <p:ph type="ftr" idx="46"/>
          </p:nvPr>
        </p:nvSpPr>
        <p:spPr/>
        <p:txBody>
          <a:bodyPr/>
          <a:p>
            <a:r>
              <a:t>Footer</a:t>
            </a:r>
          </a:p>
        </p:txBody>
      </p:sp>
      <p:sp>
        <p:nvSpPr>
          <p:cNvPr id="5" name="PlaceHolder 4"/>
          <p:cNvSpPr>
            <a:spLocks noGrp="1"/>
          </p:cNvSpPr>
          <p:nvPr>
            <p:ph type="sldNum" idx="47"/>
          </p:nvPr>
        </p:nvSpPr>
        <p:spPr/>
        <p:txBody>
          <a:bodyPr/>
          <a:p>
            <a:fld id="{2EC2EF04-5DDF-46EE-A663-9E2B6E2BF6D3}" type="slidenum">
              <a:t>&lt;#&gt;</a:t>
            </a:fld>
          </a:p>
        </p:txBody>
      </p:sp>
      <p:sp>
        <p:nvSpPr>
          <p:cNvPr id="6" name="PlaceHolder 5"/>
          <p:cNvSpPr>
            <a:spLocks noGrp="1"/>
          </p:cNvSpPr>
          <p:nvPr>
            <p:ph type="dt" idx="48"/>
          </p:nvPr>
        </p:nvSpPr>
        <p:spPr/>
        <p:txBody>
          <a:bodyPr/>
          <a:p>
            <a:r>
              <a:rPr lang="ru-RU"/>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Обычный 11">
    <p:spTree>
      <p:nvGrpSpPr>
        <p:cNvPr id="1" name=""/>
        <p:cNvGrpSpPr/>
        <p:nvPr/>
      </p:nvGrpSpPr>
      <p:grpSpPr>
        <a:xfrm>
          <a:off x="0" y="0"/>
          <a:ext cx="0" cy="0"/>
          <a:chOff x="0" y="0"/>
          <a:chExt cx="0" cy="0"/>
        </a:xfrm>
      </p:grpSpPr>
      <p:sp>
        <p:nvSpPr>
          <p:cNvPr id="2" name="PlaceHolder 1"/>
          <p:cNvSpPr>
            <a:spLocks noGrp="1"/>
          </p:cNvSpPr>
          <p:nvPr>
            <p:ph type="ftr" idx="49"/>
          </p:nvPr>
        </p:nvSpPr>
        <p:spPr/>
        <p:txBody>
          <a:bodyPr/>
          <a:p>
            <a:r>
              <a:t>Footer</a:t>
            </a:r>
          </a:p>
        </p:txBody>
      </p:sp>
      <p:sp>
        <p:nvSpPr>
          <p:cNvPr id="3" name="PlaceHolder 2"/>
          <p:cNvSpPr>
            <a:spLocks noGrp="1"/>
          </p:cNvSpPr>
          <p:nvPr>
            <p:ph type="sldNum" idx="50"/>
          </p:nvPr>
        </p:nvSpPr>
        <p:spPr/>
        <p:txBody>
          <a:bodyPr/>
          <a:p>
            <a:fld id="{33B7C759-CCAA-4E1A-A03D-D3A5B1387C21}" type="slidenum">
              <a:t>&lt;#&gt;</a:t>
            </a:fld>
          </a:p>
        </p:txBody>
      </p:sp>
      <p:sp>
        <p:nvSpPr>
          <p:cNvPr id="4" name="PlaceHolder 3"/>
          <p:cNvSpPr>
            <a:spLocks noGrp="1"/>
          </p:cNvSpPr>
          <p:nvPr>
            <p:ph type="dt" idx="51"/>
          </p:nvPr>
        </p:nvSpPr>
        <p:spPr/>
        <p:txBody>
          <a:bodyPr/>
          <a:p>
            <a:r>
              <a:rPr lang="ru-RU"/>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Обычный 12">
    <p:spTree>
      <p:nvGrpSpPr>
        <p:cNvPr id="1" name=""/>
        <p:cNvGrpSpPr/>
        <p:nvPr/>
      </p:nvGrpSpPr>
      <p:grpSpPr>
        <a:xfrm>
          <a:off x="0" y="0"/>
          <a:ext cx="0" cy="0"/>
          <a:chOff x="0" y="0"/>
          <a:chExt cx="0" cy="0"/>
        </a:xfrm>
      </p:grpSpPr>
      <p:sp>
        <p:nvSpPr>
          <p:cNvPr id="2" name="PlaceHolder 1"/>
          <p:cNvSpPr>
            <a:spLocks noGrp="1"/>
          </p:cNvSpPr>
          <p:nvPr>
            <p:ph type="ftr" idx="52"/>
          </p:nvPr>
        </p:nvSpPr>
        <p:spPr/>
        <p:txBody>
          <a:bodyPr/>
          <a:p>
            <a:r>
              <a:t>Footer</a:t>
            </a:r>
          </a:p>
        </p:txBody>
      </p:sp>
      <p:sp>
        <p:nvSpPr>
          <p:cNvPr id="3" name="PlaceHolder 2"/>
          <p:cNvSpPr>
            <a:spLocks noGrp="1"/>
          </p:cNvSpPr>
          <p:nvPr>
            <p:ph type="sldNum" idx="53"/>
          </p:nvPr>
        </p:nvSpPr>
        <p:spPr/>
        <p:txBody>
          <a:bodyPr/>
          <a:p>
            <a:fld id="{ED9FC6AC-4041-4885-8928-F31131736A68}" type="slidenum">
              <a:t>&lt;#&gt;</a:t>
            </a:fld>
          </a:p>
        </p:txBody>
      </p:sp>
      <p:sp>
        <p:nvSpPr>
          <p:cNvPr id="4" name="PlaceHolder 3"/>
          <p:cNvSpPr>
            <a:spLocks noGrp="1"/>
          </p:cNvSpPr>
          <p:nvPr>
            <p:ph type="dt" idx="54"/>
          </p:nvPr>
        </p:nvSpPr>
        <p:spPr/>
        <p:txBody>
          <a:bodyPr/>
          <a:p>
            <a:r>
              <a:rPr lang="ru-RU"/>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Обычный 13">
    <p:spTree>
      <p:nvGrpSpPr>
        <p:cNvPr id="1" name=""/>
        <p:cNvGrpSpPr/>
        <p:nvPr/>
      </p:nvGrpSpPr>
      <p:grpSpPr>
        <a:xfrm>
          <a:off x="0" y="0"/>
          <a:ext cx="0" cy="0"/>
          <a:chOff x="0" y="0"/>
          <a:chExt cx="0" cy="0"/>
        </a:xfrm>
      </p:grpSpPr>
      <p:sp>
        <p:nvSpPr>
          <p:cNvPr id="2" name="PlaceHolder 1"/>
          <p:cNvSpPr>
            <a:spLocks noGrp="1"/>
          </p:cNvSpPr>
          <p:nvPr>
            <p:ph type="ftr" idx="55"/>
          </p:nvPr>
        </p:nvSpPr>
        <p:spPr/>
        <p:txBody>
          <a:bodyPr/>
          <a:p>
            <a:r>
              <a:t>Footer</a:t>
            </a:r>
          </a:p>
        </p:txBody>
      </p:sp>
      <p:sp>
        <p:nvSpPr>
          <p:cNvPr id="3" name="PlaceHolder 2"/>
          <p:cNvSpPr>
            <a:spLocks noGrp="1"/>
          </p:cNvSpPr>
          <p:nvPr>
            <p:ph type="sldNum" idx="56"/>
          </p:nvPr>
        </p:nvSpPr>
        <p:spPr/>
        <p:txBody>
          <a:bodyPr/>
          <a:p>
            <a:fld id="{CA14FE57-F2A2-48AB-84BC-D1DF3319E230}" type="slidenum">
              <a:t>&lt;#&gt;</a:t>
            </a:fld>
          </a:p>
        </p:txBody>
      </p:sp>
      <p:sp>
        <p:nvSpPr>
          <p:cNvPr id="4" name="PlaceHolder 3"/>
          <p:cNvSpPr>
            <a:spLocks noGrp="1"/>
          </p:cNvSpPr>
          <p:nvPr>
            <p:ph type="dt" idx="57"/>
          </p:nvPr>
        </p:nvSpPr>
        <p:spPr/>
        <p:txBody>
          <a:bodyPr/>
          <a:p>
            <a:r>
              <a:rPr lang="ru-RU"/>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wo content 02">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trike="noStrike" u="none">
              <a:solidFill>
                <a:srgbClr val="ffffff"/>
              </a:solidFill>
              <a:uFillTx/>
              <a:latin typeface="Arial"/>
            </a:endParaRPr>
          </a:p>
        </p:txBody>
      </p:sp>
      <p:sp>
        <p:nvSpPr>
          <p:cNvPr id="14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ru-RU" sz="3200" strike="noStrike" u="none">
              <a:solidFill>
                <a:srgbClr val="ffffff"/>
              </a:solidFill>
              <a:uFillTx/>
              <a:latin typeface="Arial"/>
            </a:endParaRPr>
          </a:p>
        </p:txBody>
      </p:sp>
      <p:sp>
        <p:nvSpPr>
          <p:cNvPr id="4" name="PlaceHolder 3"/>
          <p:cNvSpPr>
            <a:spLocks noGrp="1"/>
          </p:cNvSpPr>
          <p:nvPr>
            <p:ph type="ftr" idx="58"/>
          </p:nvPr>
        </p:nvSpPr>
        <p:spPr/>
        <p:txBody>
          <a:bodyPr/>
          <a:p>
            <a:r>
              <a:t>Footer</a:t>
            </a:r>
          </a:p>
        </p:txBody>
      </p:sp>
      <p:sp>
        <p:nvSpPr>
          <p:cNvPr id="5" name="PlaceHolder 4"/>
          <p:cNvSpPr>
            <a:spLocks noGrp="1"/>
          </p:cNvSpPr>
          <p:nvPr>
            <p:ph type="sldNum" idx="59"/>
          </p:nvPr>
        </p:nvSpPr>
        <p:spPr/>
        <p:txBody>
          <a:bodyPr/>
          <a:p>
            <a:fld id="{F787A2D0-278F-4268-B745-04FC38088A30}" type="slidenum">
              <a:t>&lt;#&gt;</a:t>
            </a:fld>
          </a:p>
        </p:txBody>
      </p:sp>
      <p:sp>
        <p:nvSpPr>
          <p:cNvPr id="6" name="PlaceHolder 5"/>
          <p:cNvSpPr>
            <a:spLocks noGrp="1"/>
          </p:cNvSpPr>
          <p:nvPr>
            <p:ph type="dt" idx="60"/>
          </p:nvPr>
        </p:nvSpPr>
        <p:spPr/>
        <p:txBody>
          <a:bodyPr/>
          <a:p>
            <a:r>
              <a:rPr lang="ru-RU"/>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wo content 01">
    <p:spTree>
      <p:nvGrpSpPr>
        <p:cNvPr id="1" name=""/>
        <p:cNvGrpSpPr/>
        <p:nvPr/>
      </p:nvGrpSpPr>
      <p:grpSpPr>
        <a:xfrm>
          <a:off x="0" y="0"/>
          <a:ext cx="0" cy="0"/>
          <a:chOff x="0" y="0"/>
          <a:chExt cx="0" cy="0"/>
        </a:xfrm>
      </p:grpSpPr>
      <p:sp>
        <p:nvSpPr>
          <p:cNvPr id="2" name="PlaceHolder 1"/>
          <p:cNvSpPr>
            <a:spLocks noGrp="1"/>
          </p:cNvSpPr>
          <p:nvPr>
            <p:ph type="ftr" idx="61"/>
          </p:nvPr>
        </p:nvSpPr>
        <p:spPr/>
        <p:txBody>
          <a:bodyPr/>
          <a:p>
            <a:r>
              <a:t>Footer</a:t>
            </a:r>
          </a:p>
        </p:txBody>
      </p:sp>
      <p:sp>
        <p:nvSpPr>
          <p:cNvPr id="3" name="PlaceHolder 2"/>
          <p:cNvSpPr>
            <a:spLocks noGrp="1"/>
          </p:cNvSpPr>
          <p:nvPr>
            <p:ph type="sldNum" idx="62"/>
          </p:nvPr>
        </p:nvSpPr>
        <p:spPr/>
        <p:txBody>
          <a:bodyPr/>
          <a:p>
            <a:fld id="{68205CCF-CE52-468C-BA42-D7462C866698}" type="slidenum">
              <a:t>&lt;#&gt;</a:t>
            </a:fld>
          </a:p>
        </p:txBody>
      </p:sp>
      <p:sp>
        <p:nvSpPr>
          <p:cNvPr id="4" name="PlaceHolder 3"/>
          <p:cNvSpPr>
            <a:spLocks noGrp="1"/>
          </p:cNvSpPr>
          <p:nvPr>
            <p:ph type="dt" idx="63"/>
          </p:nvPr>
        </p:nvSpPr>
        <p:spPr/>
        <p:txBody>
          <a:bodyPr/>
          <a:p>
            <a:r>
              <a:rPr lang="ru-RU"/>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Обычный 14">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15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ru-RU" sz="3200" strike="noStrike" u="none">
              <a:solidFill>
                <a:srgbClr val="000000"/>
              </a:solidFill>
              <a:uFillTx/>
              <a:latin typeface="Arial"/>
            </a:endParaRPr>
          </a:p>
        </p:txBody>
      </p:sp>
      <p:sp>
        <p:nvSpPr>
          <p:cNvPr id="4" name="PlaceHolder 3"/>
          <p:cNvSpPr>
            <a:spLocks noGrp="1"/>
          </p:cNvSpPr>
          <p:nvPr>
            <p:ph type="ftr" idx="64"/>
          </p:nvPr>
        </p:nvSpPr>
        <p:spPr/>
        <p:txBody>
          <a:bodyPr/>
          <a:p>
            <a:r>
              <a:t>Footer</a:t>
            </a:r>
          </a:p>
        </p:txBody>
      </p:sp>
      <p:sp>
        <p:nvSpPr>
          <p:cNvPr id="5" name="PlaceHolder 4"/>
          <p:cNvSpPr>
            <a:spLocks noGrp="1"/>
          </p:cNvSpPr>
          <p:nvPr>
            <p:ph type="sldNum" idx="65"/>
          </p:nvPr>
        </p:nvSpPr>
        <p:spPr/>
        <p:txBody>
          <a:bodyPr/>
          <a:p>
            <a:fld id="{0A5C72EF-7DAD-4C30-933B-1A8374771812}" type="slidenum">
              <a:t>&lt;#&gt;</a:t>
            </a:fld>
          </a:p>
        </p:txBody>
      </p:sp>
      <p:sp>
        <p:nvSpPr>
          <p:cNvPr id="6" name="PlaceHolder 5"/>
          <p:cNvSpPr>
            <a:spLocks noGrp="1"/>
          </p:cNvSpPr>
          <p:nvPr>
            <p:ph type="dt" idx="66"/>
          </p:nvPr>
        </p:nvSpPr>
        <p:spPr/>
        <p:txBody>
          <a:bodyPr/>
          <a:p>
            <a:r>
              <a:rPr lang="ru-RU"/>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Обычный 15">
    <p:spTree>
      <p:nvGrpSpPr>
        <p:cNvPr id="1" name=""/>
        <p:cNvGrpSpPr/>
        <p:nvPr/>
      </p:nvGrpSpPr>
      <p:grpSpPr>
        <a:xfrm>
          <a:off x="0" y="0"/>
          <a:ext cx="0" cy="0"/>
          <a:chOff x="0" y="0"/>
          <a:chExt cx="0" cy="0"/>
        </a:xfrm>
      </p:grpSpPr>
      <p:sp>
        <p:nvSpPr>
          <p:cNvPr id="2" name="PlaceHolder 1"/>
          <p:cNvSpPr>
            <a:spLocks noGrp="1"/>
          </p:cNvSpPr>
          <p:nvPr>
            <p:ph type="ftr" idx="67"/>
          </p:nvPr>
        </p:nvSpPr>
        <p:spPr/>
        <p:txBody>
          <a:bodyPr/>
          <a:p>
            <a:r>
              <a:t>Footer</a:t>
            </a:r>
          </a:p>
        </p:txBody>
      </p:sp>
      <p:sp>
        <p:nvSpPr>
          <p:cNvPr id="3" name="PlaceHolder 2"/>
          <p:cNvSpPr>
            <a:spLocks noGrp="1"/>
          </p:cNvSpPr>
          <p:nvPr>
            <p:ph type="sldNum" idx="68"/>
          </p:nvPr>
        </p:nvSpPr>
        <p:spPr/>
        <p:txBody>
          <a:bodyPr/>
          <a:p>
            <a:fld id="{489A235B-E317-4690-A579-C94B0A8A37CE}" type="slidenum">
              <a:t>&lt;#&gt;</a:t>
            </a:fld>
          </a:p>
        </p:txBody>
      </p:sp>
      <p:sp>
        <p:nvSpPr>
          <p:cNvPr id="4" name="PlaceHolder 3"/>
          <p:cNvSpPr>
            <a:spLocks noGrp="1"/>
          </p:cNvSpPr>
          <p:nvPr>
            <p:ph type="dt" idx="69"/>
          </p:nvPr>
        </p:nvSpPr>
        <p:spPr/>
        <p:txBody>
          <a:bodyPr/>
          <a:p>
            <a:r>
              <a:rPr lang="ru-RU"/>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Обычный 16">
    <p:spTree>
      <p:nvGrpSpPr>
        <p:cNvPr id="1" name=""/>
        <p:cNvGrpSpPr/>
        <p:nvPr/>
      </p:nvGrpSpPr>
      <p:grpSpPr>
        <a:xfrm>
          <a:off x="0" y="0"/>
          <a:ext cx="0" cy="0"/>
          <a:chOff x="0" y="0"/>
          <a:chExt cx="0" cy="0"/>
        </a:xfrm>
      </p:grpSpPr>
      <p:sp>
        <p:nvSpPr>
          <p:cNvPr id="2" name="PlaceHolder 1"/>
          <p:cNvSpPr>
            <a:spLocks noGrp="1"/>
          </p:cNvSpPr>
          <p:nvPr>
            <p:ph type="ftr" idx="70"/>
          </p:nvPr>
        </p:nvSpPr>
        <p:spPr/>
        <p:txBody>
          <a:bodyPr/>
          <a:p>
            <a:r>
              <a:t>Footer</a:t>
            </a:r>
          </a:p>
        </p:txBody>
      </p:sp>
      <p:sp>
        <p:nvSpPr>
          <p:cNvPr id="3" name="PlaceHolder 2"/>
          <p:cNvSpPr>
            <a:spLocks noGrp="1"/>
          </p:cNvSpPr>
          <p:nvPr>
            <p:ph type="sldNum" idx="71"/>
          </p:nvPr>
        </p:nvSpPr>
        <p:spPr/>
        <p:txBody>
          <a:bodyPr/>
          <a:p>
            <a:fld id="{B91DC432-40B9-49D8-9CB1-B0FAB9CD4ED2}" type="slidenum">
              <a:t>&lt;#&gt;</a:t>
            </a:fld>
          </a:p>
        </p:txBody>
      </p:sp>
      <p:sp>
        <p:nvSpPr>
          <p:cNvPr id="4" name="PlaceHolder 3"/>
          <p:cNvSpPr>
            <a:spLocks noGrp="1"/>
          </p:cNvSpPr>
          <p:nvPr>
            <p:ph type="dt" idx="72"/>
          </p:nvPr>
        </p:nvSpPr>
        <p:spPr/>
        <p:txBody>
          <a:bodyPr/>
          <a:p>
            <a:r>
              <a:rPr lang="ru-RU"/>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0285814C-578C-4D74-82FF-F5DB6A71053F}" type="slidenum">
              <a:t>&lt;#&gt;</a:t>
            </a:fld>
          </a:p>
        </p:txBody>
      </p:sp>
      <p:sp>
        <p:nvSpPr>
          <p:cNvPr id="4" name="PlaceHolder 3"/>
          <p:cNvSpPr>
            <a:spLocks noGrp="1"/>
          </p:cNvSpPr>
          <p:nvPr>
            <p:ph type="dt" idx="9"/>
          </p:nvPr>
        </p:nvSpPr>
        <p:spPr/>
        <p:txBody>
          <a:bodyPr/>
          <a:p>
            <a:r>
              <a:rPr lang="ru-RU"/>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Обычный 17">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174"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ru-RU" sz="3200" strike="noStrike" u="none">
              <a:solidFill>
                <a:srgbClr val="000000"/>
              </a:solidFill>
              <a:uFillTx/>
              <a:latin typeface="Arial"/>
            </a:endParaRPr>
          </a:p>
        </p:txBody>
      </p:sp>
      <p:sp>
        <p:nvSpPr>
          <p:cNvPr id="4" name="PlaceHolder 3"/>
          <p:cNvSpPr>
            <a:spLocks noGrp="1"/>
          </p:cNvSpPr>
          <p:nvPr>
            <p:ph type="ftr" idx="73"/>
          </p:nvPr>
        </p:nvSpPr>
        <p:spPr/>
        <p:txBody>
          <a:bodyPr/>
          <a:p>
            <a:r>
              <a:t>Footer</a:t>
            </a:r>
          </a:p>
        </p:txBody>
      </p:sp>
      <p:sp>
        <p:nvSpPr>
          <p:cNvPr id="5" name="PlaceHolder 4"/>
          <p:cNvSpPr>
            <a:spLocks noGrp="1"/>
          </p:cNvSpPr>
          <p:nvPr>
            <p:ph type="sldNum" idx="74"/>
          </p:nvPr>
        </p:nvSpPr>
        <p:spPr/>
        <p:txBody>
          <a:bodyPr/>
          <a:p>
            <a:fld id="{49994AC5-46B9-461E-81AA-87304580E689}" type="slidenum">
              <a:t>&lt;#&gt;</a:t>
            </a:fld>
          </a:p>
        </p:txBody>
      </p:sp>
      <p:sp>
        <p:nvSpPr>
          <p:cNvPr id="6" name="PlaceHolder 5"/>
          <p:cNvSpPr>
            <a:spLocks noGrp="1"/>
          </p:cNvSpPr>
          <p:nvPr>
            <p:ph type="dt" idx="75"/>
          </p:nvPr>
        </p:nvSpPr>
        <p:spPr/>
        <p:txBody>
          <a:bodyPr/>
          <a:p>
            <a:r>
              <a:rPr lang="ru-RU"/>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76"/>
          </p:nvPr>
        </p:nvSpPr>
        <p:spPr/>
        <p:txBody>
          <a:bodyPr/>
          <a:p>
            <a:r>
              <a:t>Footer</a:t>
            </a:r>
          </a:p>
        </p:txBody>
      </p:sp>
      <p:sp>
        <p:nvSpPr>
          <p:cNvPr id="3" name="PlaceHolder 2"/>
          <p:cNvSpPr>
            <a:spLocks noGrp="1"/>
          </p:cNvSpPr>
          <p:nvPr>
            <p:ph type="sldNum" idx="77"/>
          </p:nvPr>
        </p:nvSpPr>
        <p:spPr/>
        <p:txBody>
          <a:bodyPr/>
          <a:p>
            <a:fld id="{9637E098-6383-4EA2-BE1B-70B33B9614D8}" type="slidenum">
              <a:t>&lt;#&gt;</a:t>
            </a:fld>
          </a:p>
        </p:txBody>
      </p:sp>
      <p:sp>
        <p:nvSpPr>
          <p:cNvPr id="4" name="PlaceHolder 3"/>
          <p:cNvSpPr>
            <a:spLocks noGrp="1"/>
          </p:cNvSpPr>
          <p:nvPr>
            <p:ph type="dt" idx="78"/>
          </p:nvPr>
        </p:nvSpPr>
        <p:spPr/>
        <p:txBody>
          <a:bodyPr/>
          <a:p>
            <a:r>
              <a:rPr lang="ru-RU"/>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18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ru-RU" sz="3200" strike="noStrike" u="none">
              <a:solidFill>
                <a:srgbClr val="000000"/>
              </a:solidFill>
              <a:uFillTx/>
              <a:latin typeface="Arial"/>
            </a:endParaRPr>
          </a:p>
        </p:txBody>
      </p:sp>
      <p:sp>
        <p:nvSpPr>
          <p:cNvPr id="18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ru-RU" sz="3200" strike="noStrike" u="none">
              <a:solidFill>
                <a:srgbClr val="000000"/>
              </a:solidFill>
              <a:uFillTx/>
              <a:latin typeface="Arial"/>
            </a:endParaRPr>
          </a:p>
        </p:txBody>
      </p:sp>
      <p:sp>
        <p:nvSpPr>
          <p:cNvPr id="5" name="PlaceHolder 4"/>
          <p:cNvSpPr>
            <a:spLocks noGrp="1"/>
          </p:cNvSpPr>
          <p:nvPr>
            <p:ph type="ftr" idx="79"/>
          </p:nvPr>
        </p:nvSpPr>
        <p:spPr/>
        <p:txBody>
          <a:bodyPr/>
          <a:p>
            <a:r>
              <a:t>Footer</a:t>
            </a:r>
          </a:p>
        </p:txBody>
      </p:sp>
      <p:sp>
        <p:nvSpPr>
          <p:cNvPr id="6" name="PlaceHolder 5"/>
          <p:cNvSpPr>
            <a:spLocks noGrp="1"/>
          </p:cNvSpPr>
          <p:nvPr>
            <p:ph type="sldNum" idx="80"/>
          </p:nvPr>
        </p:nvSpPr>
        <p:spPr/>
        <p:txBody>
          <a:bodyPr/>
          <a:p>
            <a:fld id="{97EA906B-C37F-47B3-ADC0-95CE52C3EA75}" type="slidenum">
              <a:t>&lt;#&gt;</a:t>
            </a:fld>
          </a:p>
        </p:txBody>
      </p:sp>
      <p:sp>
        <p:nvSpPr>
          <p:cNvPr id="7" name="PlaceHolder 6"/>
          <p:cNvSpPr>
            <a:spLocks noGrp="1"/>
          </p:cNvSpPr>
          <p:nvPr>
            <p:ph type="dt" idx="81"/>
          </p:nvPr>
        </p:nvSpPr>
        <p:spPr/>
        <p:txBody>
          <a:bodyPr/>
          <a:p>
            <a:r>
              <a:rPr lang="ru-RU"/>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82"/>
          </p:nvPr>
        </p:nvSpPr>
        <p:spPr/>
        <p:txBody>
          <a:bodyPr/>
          <a:p>
            <a:r>
              <a:t>Footer</a:t>
            </a:r>
          </a:p>
        </p:txBody>
      </p:sp>
      <p:sp>
        <p:nvSpPr>
          <p:cNvPr id="3" name="PlaceHolder 2"/>
          <p:cNvSpPr>
            <a:spLocks noGrp="1"/>
          </p:cNvSpPr>
          <p:nvPr>
            <p:ph type="sldNum" idx="83"/>
          </p:nvPr>
        </p:nvSpPr>
        <p:spPr/>
        <p:txBody>
          <a:bodyPr/>
          <a:p>
            <a:fld id="{6BAED268-D895-4FDE-816F-C66AA86C0D28}" type="slidenum">
              <a:t>&lt;#&gt;</a:t>
            </a:fld>
          </a:p>
        </p:txBody>
      </p:sp>
      <p:sp>
        <p:nvSpPr>
          <p:cNvPr id="4" name="PlaceHolder 3"/>
          <p:cNvSpPr>
            <a:spLocks noGrp="1"/>
          </p:cNvSpPr>
          <p:nvPr>
            <p:ph type="dt" idx="84"/>
          </p:nvPr>
        </p:nvSpPr>
        <p:spPr/>
        <p:txBody>
          <a:bodyPr/>
          <a:p>
            <a:r>
              <a:rPr lang="ru-RU"/>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85"/>
          </p:nvPr>
        </p:nvSpPr>
        <p:spPr/>
        <p:txBody>
          <a:bodyPr/>
          <a:p>
            <a:r>
              <a:t>Footer</a:t>
            </a:r>
          </a:p>
        </p:txBody>
      </p:sp>
      <p:sp>
        <p:nvSpPr>
          <p:cNvPr id="4" name="PlaceHolder 3"/>
          <p:cNvSpPr>
            <a:spLocks noGrp="1"/>
          </p:cNvSpPr>
          <p:nvPr>
            <p:ph type="sldNum" idx="86"/>
          </p:nvPr>
        </p:nvSpPr>
        <p:spPr/>
        <p:txBody>
          <a:bodyPr/>
          <a:p>
            <a:fld id="{4981B79B-1083-4C45-94D4-48657671525A}" type="slidenum">
              <a:t>&lt;#&gt;</a:t>
            </a:fld>
          </a:p>
        </p:txBody>
      </p:sp>
      <p:sp>
        <p:nvSpPr>
          <p:cNvPr id="5" name="PlaceHolder 4"/>
          <p:cNvSpPr>
            <a:spLocks noGrp="1"/>
          </p:cNvSpPr>
          <p:nvPr>
            <p:ph type="dt" idx="87"/>
          </p:nvPr>
        </p:nvSpPr>
        <p:spPr/>
        <p:txBody>
          <a:bodyPr/>
          <a:p>
            <a:r>
              <a:rPr lang="ru-RU"/>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88"/>
          </p:nvPr>
        </p:nvSpPr>
        <p:spPr/>
        <p:txBody>
          <a:bodyPr/>
          <a:p>
            <a:r>
              <a:t>Footer</a:t>
            </a:r>
          </a:p>
        </p:txBody>
      </p:sp>
      <p:sp>
        <p:nvSpPr>
          <p:cNvPr id="3" name="PlaceHolder 2"/>
          <p:cNvSpPr>
            <a:spLocks noGrp="1"/>
          </p:cNvSpPr>
          <p:nvPr>
            <p:ph type="sldNum" idx="89"/>
          </p:nvPr>
        </p:nvSpPr>
        <p:spPr/>
        <p:txBody>
          <a:bodyPr/>
          <a:p>
            <a:fld id="{97F9D2A6-0E7B-4BEB-8328-890253A9D160}" type="slidenum">
              <a:t>&lt;#&gt;</a:t>
            </a:fld>
          </a:p>
        </p:txBody>
      </p:sp>
      <p:sp>
        <p:nvSpPr>
          <p:cNvPr id="4" name="PlaceHolder 3"/>
          <p:cNvSpPr>
            <a:spLocks noGrp="1"/>
          </p:cNvSpPr>
          <p:nvPr>
            <p:ph type="dt" idx="90"/>
          </p:nvPr>
        </p:nvSpPr>
        <p:spPr/>
        <p:txBody>
          <a:bodyPr/>
          <a:p>
            <a:r>
              <a:rPr lang="ru-RU"/>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91"/>
          </p:nvPr>
        </p:nvSpPr>
        <p:spPr/>
        <p:txBody>
          <a:bodyPr/>
          <a:p>
            <a:r>
              <a:t>Footer</a:t>
            </a:r>
          </a:p>
        </p:txBody>
      </p:sp>
      <p:sp>
        <p:nvSpPr>
          <p:cNvPr id="3" name="PlaceHolder 2"/>
          <p:cNvSpPr>
            <a:spLocks noGrp="1"/>
          </p:cNvSpPr>
          <p:nvPr>
            <p:ph type="sldNum" idx="92"/>
          </p:nvPr>
        </p:nvSpPr>
        <p:spPr/>
        <p:txBody>
          <a:bodyPr/>
          <a:p>
            <a:fld id="{824A1476-A753-4D41-AE5A-2EC9B08D3814}" type="slidenum">
              <a:t>&lt;#&gt;</a:t>
            </a:fld>
          </a:p>
        </p:txBody>
      </p:sp>
      <p:sp>
        <p:nvSpPr>
          <p:cNvPr id="4" name="PlaceHolder 3"/>
          <p:cNvSpPr>
            <a:spLocks noGrp="1"/>
          </p:cNvSpPr>
          <p:nvPr>
            <p:ph type="dt" idx="93"/>
          </p:nvPr>
        </p:nvSpPr>
        <p:spPr/>
        <p:txBody>
          <a:bodyPr/>
          <a:p>
            <a:r>
              <a:rPr lang="ru-RU"/>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94"/>
          </p:nvPr>
        </p:nvSpPr>
        <p:spPr/>
        <p:txBody>
          <a:bodyPr/>
          <a:p>
            <a:r>
              <a:t>Footer</a:t>
            </a:r>
          </a:p>
        </p:txBody>
      </p:sp>
      <p:sp>
        <p:nvSpPr>
          <p:cNvPr id="3" name="PlaceHolder 2"/>
          <p:cNvSpPr>
            <a:spLocks noGrp="1"/>
          </p:cNvSpPr>
          <p:nvPr>
            <p:ph type="sldNum" idx="95"/>
          </p:nvPr>
        </p:nvSpPr>
        <p:spPr/>
        <p:txBody>
          <a:bodyPr/>
          <a:p>
            <a:fld id="{068AF58B-A8DD-4465-8212-FD9C4A7F903C}" type="slidenum">
              <a:t>&lt;#&gt;</a:t>
            </a:fld>
          </a:p>
        </p:txBody>
      </p:sp>
      <p:sp>
        <p:nvSpPr>
          <p:cNvPr id="4" name="PlaceHolder 3"/>
          <p:cNvSpPr>
            <a:spLocks noGrp="1"/>
          </p:cNvSpPr>
          <p:nvPr>
            <p:ph type="dt" idx="96"/>
          </p:nvPr>
        </p:nvSpPr>
        <p:spPr/>
        <p:txBody>
          <a:bodyPr/>
          <a:p>
            <a:r>
              <a:rPr lang="ru-RU"/>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914A7A34-420D-4E95-9DBC-5C3B9AB66F83}" type="slidenum">
              <a:t>&lt;#&gt;</a:t>
            </a:fld>
          </a:p>
        </p:txBody>
      </p:sp>
      <p:sp>
        <p:nvSpPr>
          <p:cNvPr id="4" name="PlaceHolder 3"/>
          <p:cNvSpPr>
            <a:spLocks noGrp="1"/>
          </p:cNvSpPr>
          <p:nvPr>
            <p:ph type="dt" idx="12"/>
          </p:nvPr>
        </p:nvSpPr>
        <p:spPr/>
        <p:txBody>
          <a:bodyPr/>
          <a:p>
            <a:r>
              <a:rPr lang="ru-RU"/>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Обычный">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39F79140-DF21-4F86-8394-4188A8E99239}" type="slidenum">
              <a:t>&lt;#&gt;</a:t>
            </a:fld>
          </a:p>
        </p:txBody>
      </p:sp>
      <p:sp>
        <p:nvSpPr>
          <p:cNvPr id="5" name="PlaceHolder 4"/>
          <p:cNvSpPr>
            <a:spLocks noGrp="1"/>
          </p:cNvSpPr>
          <p:nvPr>
            <p:ph type="dt" idx="15"/>
          </p:nvPr>
        </p:nvSpPr>
        <p:spPr/>
        <p:txBody>
          <a:bodyPr/>
          <a:p>
            <a:r>
              <a:rPr lang="ru-RU"/>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Обычный 1">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3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ru-RU" sz="3200" strike="noStrike" u="none">
              <a:solidFill>
                <a:srgbClr val="000000"/>
              </a:solidFill>
              <a:uFillTx/>
              <a:latin typeface="Arial"/>
            </a:endParaRPr>
          </a:p>
        </p:txBody>
      </p:sp>
      <p:sp>
        <p:nvSpPr>
          <p:cNvPr id="3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ru-RU" sz="3200" strike="noStrike" u="none">
              <a:solidFill>
                <a:srgbClr val="000000"/>
              </a:solidFill>
              <a:uFillTx/>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839AC92C-131B-4FEB-B33B-43D409DF45CE}" type="slidenum">
              <a:t>&lt;#&gt;</a:t>
            </a:fld>
          </a:p>
        </p:txBody>
      </p:sp>
      <p:sp>
        <p:nvSpPr>
          <p:cNvPr id="7" name="PlaceHolder 6"/>
          <p:cNvSpPr>
            <a:spLocks noGrp="1"/>
          </p:cNvSpPr>
          <p:nvPr>
            <p:ph type="dt" idx="18"/>
          </p:nvPr>
        </p:nvSpPr>
        <p:spPr/>
        <p:txBody>
          <a:bodyPr/>
          <a:p>
            <a:r>
              <a:rPr lang="ru-RU"/>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Обычный 2">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trike="noStrike" u="none">
              <a:solidFill>
                <a:srgbClr val="000000"/>
              </a:solidFill>
              <a:uFillTx/>
              <a:latin typeface="Arial"/>
            </a:endParaRPr>
          </a:p>
        </p:txBody>
      </p:sp>
      <p:sp>
        <p:nvSpPr>
          <p:cNvPr id="4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ru-RU" sz="3200" strike="noStrike" u="none">
              <a:solidFill>
                <a:srgbClr val="000000"/>
              </a:solidFill>
              <a:uFillTx/>
              <a:latin typeface="Arial"/>
            </a:endParaRPr>
          </a:p>
        </p:txBody>
      </p:sp>
      <p:sp>
        <p:nvSpPr>
          <p:cNvPr id="4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ru-RU" sz="3200" strike="noStrike" u="none">
              <a:solidFill>
                <a:srgbClr val="000000"/>
              </a:solidFill>
              <a:uFillTx/>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E2324FD8-5925-4B64-8C2B-14E5FFC4D78E}" type="slidenum">
              <a:t>&lt;#&gt;</a:t>
            </a:fld>
          </a:p>
        </p:txBody>
      </p:sp>
      <p:sp>
        <p:nvSpPr>
          <p:cNvPr id="7" name="PlaceHolder 6"/>
          <p:cNvSpPr>
            <a:spLocks noGrp="1"/>
          </p:cNvSpPr>
          <p:nvPr>
            <p:ph type="dt" idx="21"/>
          </p:nvPr>
        </p:nvSpPr>
        <p:spPr/>
        <p:txBody>
          <a:bodyPr/>
          <a:p>
            <a:r>
              <a:rPr lang="ru-RU"/>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04">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CCDB2B12-5942-4062-9CB9-0C28D318B8DA}" type="slidenum">
              <a:t>&lt;#&gt;</a:t>
            </a:fld>
          </a:p>
        </p:txBody>
      </p:sp>
      <p:sp>
        <p:nvSpPr>
          <p:cNvPr id="4" name="PlaceHolder 3"/>
          <p:cNvSpPr>
            <a:spLocks noGrp="1"/>
          </p:cNvSpPr>
          <p:nvPr>
            <p:ph type="dt" idx="24"/>
          </p:nvPr>
        </p:nvSpPr>
        <p:spPr/>
        <p:txBody>
          <a:bodyPr/>
          <a:p>
            <a:r>
              <a:rPr lang="ru-RU"/>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and content 04">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21040"/>
            <a:ext cx="10972440" cy="1250280"/>
          </a:xfrm>
          <a:prstGeom prst="rect">
            <a:avLst/>
          </a:prstGeom>
          <a:noFill/>
          <a:ln w="0">
            <a:noFill/>
          </a:ln>
        </p:spPr>
        <p:txBody>
          <a:bodyPr lIns="0" rIns="0" tIns="0" bIns="0" anchor="ctr">
            <a:noAutofit/>
          </a:bodyPr>
          <a:p>
            <a:pPr indent="0" algn="ctr">
              <a:buNone/>
            </a:pPr>
            <a:endParaRPr b="0" lang="ru-RU" sz="4400" strike="noStrike" u="none">
              <a:solidFill>
                <a:srgbClr val="ffffff"/>
              </a:solidFill>
              <a:uFillTx/>
              <a:latin typeface="Arial"/>
            </a:endParaRPr>
          </a:p>
        </p:txBody>
      </p:sp>
      <p:sp>
        <p:nvSpPr>
          <p:cNvPr id="5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ru-RU" sz="3200" strike="noStrike" u="none">
              <a:solidFill>
                <a:srgbClr val="ffffff"/>
              </a:solidFill>
              <a:uFillTx/>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271A46D5-312F-4C7F-90CD-176FD1CF5B39}" type="slidenum">
              <a:t>&lt;#&gt;</a:t>
            </a:fld>
          </a:p>
        </p:txBody>
      </p:sp>
      <p:sp>
        <p:nvSpPr>
          <p:cNvPr id="6" name="PlaceHolder 5"/>
          <p:cNvSpPr>
            <a:spLocks noGrp="1"/>
          </p:cNvSpPr>
          <p:nvPr>
            <p:ph type="dt" idx="24"/>
          </p:nvPr>
        </p:nvSpPr>
        <p:spPr/>
        <p:txBody>
          <a:bodyPr/>
          <a:p>
            <a:r>
              <a:rPr lang="ru-RU"/>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jpeg"/><Relationship Id="rId3" Type="http://schemas.openxmlformats.org/officeDocument/2006/relationships/slideLayout" Target="../slideLayouts/slideLayout15.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jpeg"/><Relationship Id="rId3" Type="http://schemas.openxmlformats.org/officeDocument/2006/relationships/slideLayout" Target="../slideLayouts/slideLayout16.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jpeg"/><Relationship Id="rId3" Type="http://schemas.openxmlformats.org/officeDocument/2006/relationships/slideLayout" Target="../slideLayouts/slideLayout17.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jpeg"/><Relationship Id="rId3" Type="http://schemas.openxmlformats.org/officeDocument/2006/relationships/slideLayout" Target="../slideLayouts/slideLayout18.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jpeg"/><Relationship Id="rId3" Type="http://schemas.openxmlformats.org/officeDocument/2006/relationships/slideLayout" Target="../slideLayouts/slideLayout19.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jpeg"/><Relationship Id="rId3" Type="http://schemas.openxmlformats.org/officeDocument/2006/relationships/slideLayout" Target="../slideLayouts/slideLayout20.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jpeg"/><Relationship Id="rId3" Type="http://schemas.openxmlformats.org/officeDocument/2006/relationships/slideLayout" Target="../slideLayouts/slideLayout21.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jpeg"/><Relationship Id="rId3" Type="http://schemas.openxmlformats.org/officeDocument/2006/relationships/slideLayout" Target="../slideLayouts/slideLayout22.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jpeg"/><Relationship Id="rId3" Type="http://schemas.openxmlformats.org/officeDocument/2006/relationships/slideLayout" Target="../slideLayouts/slideLayout23.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jpeg"/><Relationship Id="rId3" Type="http://schemas.openxmlformats.org/officeDocument/2006/relationships/slideLayout" Target="../slideLayouts/slideLayout2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jpeg"/><Relationship Id="rId3" Type="http://schemas.openxmlformats.org/officeDocument/2006/relationships/image" Target="../media/image3.png"/><Relationship Id="rId4" Type="http://schemas.openxmlformats.org/officeDocument/2006/relationships/image" Target="../media/image4.svg"/><Relationship Id="rId5" Type="http://schemas.openxmlformats.org/officeDocument/2006/relationships/image" Target="../media/image3.png"/><Relationship Id="rId6" Type="http://schemas.openxmlformats.org/officeDocument/2006/relationships/image" Target="../media/image4.svg"/><Relationship Id="rId7" Type="http://schemas.openxmlformats.org/officeDocument/2006/relationships/image" Target="../media/image5.png"/><Relationship Id="rId8" Type="http://schemas.openxmlformats.org/officeDocument/2006/relationships/image" Target="../media/image6.svg"/><Relationship Id="rId9" Type="http://schemas.openxmlformats.org/officeDocument/2006/relationships/image" Target="../media/image7.png"/><Relationship Id="rId10" Type="http://schemas.openxmlformats.org/officeDocument/2006/relationships/image" Target="../media/image8.svg"/><Relationship Id="rId11" Type="http://schemas.openxmlformats.org/officeDocument/2006/relationships/slideLayout" Target="../slideLayouts/slideLayout25.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jpeg"/><Relationship Id="rId3" Type="http://schemas.openxmlformats.org/officeDocument/2006/relationships/image" Target="../media/image7.png"/><Relationship Id="rId4" Type="http://schemas.openxmlformats.org/officeDocument/2006/relationships/image" Target="../media/image8.svg"/><Relationship Id="rId5" Type="http://schemas.openxmlformats.org/officeDocument/2006/relationships/image" Target="../media/image9.png"/><Relationship Id="rId6" Type="http://schemas.openxmlformats.org/officeDocument/2006/relationships/image" Target="../media/image10.svg"/><Relationship Id="rId7" Type="http://schemas.openxmlformats.org/officeDocument/2006/relationships/image" Target="../media/image3.png"/><Relationship Id="rId8" Type="http://schemas.openxmlformats.org/officeDocument/2006/relationships/image" Target="../media/image4.svg"/><Relationship Id="rId9" Type="http://schemas.openxmlformats.org/officeDocument/2006/relationships/slideLayout" Target="../slideLayouts/slideLayout26.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image" Target="../media/image1.jpeg"/><Relationship Id="rId3" Type="http://schemas.openxmlformats.org/officeDocument/2006/relationships/slideLayout" Target="../slideLayouts/slideLayout27.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image" Target="../media/image1.jpeg"/><Relationship Id="rId3" Type="http://schemas.openxmlformats.org/officeDocument/2006/relationships/slideLayout" Target="../slideLayouts/slideLayout28.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image" Target="../media/image1.jpeg"/><Relationship Id="rId3" Type="http://schemas.openxmlformats.org/officeDocument/2006/relationships/slideLayout" Target="../slideLayouts/slideLayout29.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image" Target="../media/image1.jpeg"/><Relationship Id="rId3" Type="http://schemas.openxmlformats.org/officeDocument/2006/relationships/slideLayout" Target="../slideLayouts/slideLayout30.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image" Target="../media/image1.jpeg"/><Relationship Id="rId3" Type="http://schemas.openxmlformats.org/officeDocument/2006/relationships/slideLayout" Target="../slideLayouts/slideLayout31.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image" Target="../media/image1.jpeg"/><Relationship Id="rId3" Type="http://schemas.openxmlformats.org/officeDocument/2006/relationships/slideLayout" Target="../slideLayouts/slideLayout32.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image" Target="../media/image1.jpeg"/><Relationship Id="rId3" Type="http://schemas.openxmlformats.org/officeDocument/2006/relationships/slideLayout" Target="../slideLayouts/slideLayout33.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image" Target="../media/image1.jpeg"/><Relationship Id="rId3" Type="http://schemas.openxmlformats.org/officeDocument/2006/relationships/slideLayout" Target="../slideLayouts/slideLayout3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image" Target="../media/image1.jpeg"/><Relationship Id="rId3" Type="http://schemas.openxmlformats.org/officeDocument/2006/relationships/slideLayout" Target="../slideLayouts/slideLayout35.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image" Target="../media/image1.jpeg"/><Relationship Id="rId3" Type="http://schemas.openxmlformats.org/officeDocument/2006/relationships/slideLayout" Target="../slideLayouts/slideLayout36.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image" Target="../media/image1.jpeg"/><Relationship Id="rId3" Type="http://schemas.openxmlformats.org/officeDocument/2006/relationships/slideLayout" Target="../slideLayouts/slideLayout37.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jpe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jpe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jpeg"/><Relationship Id="rId3" Type="http://schemas.openxmlformats.org/officeDocument/2006/relationships/slideLayout" Target="../slideLayouts/slideLayout1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0" y="0"/>
            <a:ext cx="12190680" cy="6856560"/>
          </a:xfrm>
          <a:prstGeom prst="rect">
            <a:avLst/>
          </a:prstGeom>
          <a:noFill/>
          <a:ln w="0">
            <a:noFill/>
          </a:ln>
        </p:spPr>
      </p:pic>
      <p:pic>
        <p:nvPicPr>
          <p:cNvPr id="1" name="Picture 6" descr=""/>
          <p:cNvPicPr/>
          <p:nvPr/>
        </p:nvPicPr>
        <p:blipFill>
          <a:blip r:embed="rId3"/>
          <a:stretch/>
        </p:blipFill>
        <p:spPr>
          <a:xfrm>
            <a:off x="0" y="0"/>
            <a:ext cx="12190680" cy="6856560"/>
          </a:xfrm>
          <a:prstGeom prst="rect">
            <a:avLst/>
          </a:prstGeom>
          <a:noFill/>
          <a:ln w="0">
            <a:noFill/>
          </a:ln>
        </p:spPr>
      </p:pic>
      <p:sp>
        <p:nvSpPr>
          <p:cNvPr id="2" name="PlaceHolder 1"/>
          <p:cNvSpPr>
            <a:spLocks noGrp="1"/>
          </p:cNvSpPr>
          <p:nvPr>
            <p:ph type="title"/>
          </p:nvPr>
        </p:nvSpPr>
        <p:spPr>
          <a:xfrm>
            <a:off x="1078920" y="365760"/>
            <a:ext cx="10277280" cy="165420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Для правки текста заглавия щёлкните мышью</a:t>
            </a:r>
            <a:endParaRPr b="0" lang="ru-RU" sz="1800" strike="noStrike" u="none">
              <a:solidFill>
                <a:srgbClr val="000000"/>
              </a:solidFill>
              <a:uFillTx/>
              <a:latin typeface="Arial"/>
            </a:endParaRPr>
          </a:p>
        </p:txBody>
      </p:sp>
      <p:sp>
        <p:nvSpPr>
          <p:cNvPr id="3" name="PlaceHolder 2"/>
          <p:cNvSpPr>
            <a:spLocks noGrp="1"/>
          </p:cNvSpPr>
          <p:nvPr>
            <p:ph type="ftr" idx="1"/>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ru-RU" sz="1400" strike="noStrike" u="none">
                <a:solidFill>
                  <a:srgbClr val="000000"/>
                </a:solidFill>
                <a:uFillTx/>
                <a:latin typeface="Times New Roman"/>
              </a:defRPr>
            </a:lvl1pPr>
          </a:lstStyle>
          <a:p>
            <a:pPr indent="0" algn="ctr" defTabSz="914400">
              <a:lnSpc>
                <a:spcPct val="100000"/>
              </a:lnSpc>
              <a:buNone/>
              <a:tabLst>
                <a:tab algn="l" pos="0"/>
              </a:tabLst>
            </a:pPr>
            <a:r>
              <a:rPr b="0" lang="ru-RU" sz="1400" strike="noStrike" u="none">
                <a:solidFill>
                  <a:srgbClr val="000000"/>
                </a:solidFill>
                <a:uFillTx/>
                <a:latin typeface="Times New Roman"/>
              </a:rPr>
              <a:t>&lt;нижний колонтитул&gt;</a:t>
            </a:r>
            <a:endParaRPr b="0" lang="ru-RU" sz="1400" strike="noStrike" u="none">
              <a:solidFill>
                <a:srgbClr val="000000"/>
              </a:solidFill>
              <a:uFillTx/>
              <a:latin typeface="Times New Roman"/>
            </a:endParaRPr>
          </a:p>
        </p:txBody>
      </p:sp>
      <p:sp>
        <p:nvSpPr>
          <p:cNvPr id="4" name="PlaceHolder 3"/>
          <p:cNvSpPr>
            <a:spLocks noGrp="1"/>
          </p:cNvSpPr>
          <p:nvPr>
            <p:ph type="sldNum" idx="2"/>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07ED5FAE-5370-4B1B-83F0-7AE5F961412C}" type="slidenum">
              <a:rPr b="0" lang="en-US" sz="1200" strike="noStrike" u="none">
                <a:solidFill>
                  <a:schemeClr val="dk1">
                    <a:tint val="75000"/>
                  </a:schemeClr>
                </a:solidFill>
                <a:uFillTx/>
                <a:latin typeface="Calibri"/>
              </a:rPr>
              <a:t>&lt;номер&gt;</a:t>
            </a:fld>
            <a:endParaRPr b="0" lang="ru-RU" sz="1200" strike="noStrike" u="none">
              <a:solidFill>
                <a:srgbClr val="000000"/>
              </a:solidFill>
              <a:uFillTx/>
              <a:latin typeface="Times New Roman"/>
            </a:endParaRPr>
          </a:p>
        </p:txBody>
      </p:sp>
      <p:sp>
        <p:nvSpPr>
          <p:cNvPr id="5" name="PlaceHolder 4"/>
          <p:cNvSpPr>
            <a:spLocks noGrp="1"/>
          </p:cNvSpPr>
          <p:nvPr>
            <p:ph type="dt" idx="3"/>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&lt;дата/время&gt;</a:t>
            </a:r>
            <a:endParaRPr b="0" lang="ru-RU" sz="1400" strike="noStrike" u="none">
              <a:solidFill>
                <a:srgbClr val="000000"/>
              </a:solidFill>
              <a:uFillTx/>
              <a:latin typeface="Times New Roman"/>
            </a:endParaRPr>
          </a:p>
        </p:txBody>
      </p:sp>
      <p:sp>
        <p:nvSpPr>
          <p:cNvPr id="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3200" strike="noStrike" u="none">
                <a:solidFill>
                  <a:srgbClr val="000000"/>
                </a:solidFill>
                <a:uFillTx/>
                <a:latin typeface="Arial"/>
              </a:rPr>
              <a:t>Для правки структуры щёлкните мышью</a:t>
            </a:r>
            <a:endParaRPr b="0" lang="ru-RU"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ru-RU" sz="2800" strike="noStrike" u="none">
                <a:solidFill>
                  <a:srgbClr val="000000"/>
                </a:solidFill>
                <a:uFillTx/>
                <a:latin typeface="Arial"/>
              </a:rPr>
              <a:t>Второй уровень структуры</a:t>
            </a:r>
            <a:endParaRPr b="0" lang="ru-RU"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ru-RU" sz="2400" strike="noStrike" u="none">
                <a:solidFill>
                  <a:srgbClr val="000000"/>
                </a:solidFill>
                <a:uFillTx/>
                <a:latin typeface="Arial"/>
              </a:rPr>
              <a:t>Третий уровень структуры</a:t>
            </a:r>
            <a:endParaRPr b="0" lang="ru-RU"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ru-RU" sz="2000" strike="noStrike" u="none">
                <a:solidFill>
                  <a:srgbClr val="000000"/>
                </a:solidFill>
                <a:uFillTx/>
                <a:latin typeface="Arial"/>
              </a:rPr>
              <a:t>Четвёртый уровень структуры</a:t>
            </a:r>
            <a:endParaRPr b="0" lang="ru-RU"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ru-RU" sz="2000" strike="noStrike" u="none">
                <a:solidFill>
                  <a:srgbClr val="000000"/>
                </a:solidFill>
                <a:uFillTx/>
                <a:latin typeface="Arial"/>
              </a:rPr>
              <a:t>Пятый уровень структуры</a:t>
            </a:r>
            <a:endParaRPr b="0" lang="ru-RU"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ru-RU" sz="2000" strike="noStrike" u="none">
                <a:solidFill>
                  <a:srgbClr val="000000"/>
                </a:solidFill>
                <a:uFillTx/>
                <a:latin typeface="Arial"/>
              </a:rPr>
              <a:t>Шестой уровень структуры</a:t>
            </a:r>
            <a:endParaRPr b="0" lang="ru-RU"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ru-RU" sz="2000" strike="noStrike" u="none">
                <a:solidFill>
                  <a:srgbClr val="000000"/>
                </a:solidFill>
                <a:uFillTx/>
                <a:latin typeface="Arial"/>
              </a:rPr>
              <a:t>Седьмой уровень структуры</a:t>
            </a:r>
            <a:endParaRPr b="0" lang="ru-RU"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68" name="Picture 6" descr=""/>
          <p:cNvPicPr/>
          <p:nvPr/>
        </p:nvPicPr>
        <p:blipFill>
          <a:blip r:embed="rId2"/>
          <a:stretch/>
        </p:blipFill>
        <p:spPr>
          <a:xfrm>
            <a:off x="0" y="0"/>
            <a:ext cx="12190680" cy="6856560"/>
          </a:xfrm>
          <a:prstGeom prst="rect">
            <a:avLst/>
          </a:prstGeom>
          <a:noFill/>
          <a:ln w="0">
            <a:noFill/>
          </a:ln>
        </p:spPr>
      </p:pic>
      <p:sp>
        <p:nvSpPr>
          <p:cNvPr id="69" name="Rounded Rectangle 6"/>
          <p:cNvSpPr/>
          <p:nvPr/>
        </p:nvSpPr>
        <p:spPr>
          <a:xfrm>
            <a:off x="256680" y="256680"/>
            <a:ext cx="11678040" cy="6351840"/>
          </a:xfrm>
          <a:prstGeom prst="roundRect">
            <a:avLst>
              <a:gd name="adj" fmla="val 4303"/>
            </a:avLst>
          </a:prstGeom>
          <a:noFill/>
          <a:ln w="19050">
            <a:solidFill>
              <a:srgbClr val="ffffff"/>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sp>
        <p:nvSpPr>
          <p:cNvPr id="70" name="PlaceHolder 1"/>
          <p:cNvSpPr>
            <a:spLocks noGrp="1"/>
          </p:cNvSpPr>
          <p:nvPr>
            <p:ph type="ftr" idx="28"/>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ru-RU" sz="1400" strike="noStrike" u="none">
                <a:solidFill>
                  <a:srgbClr val="ffffff"/>
                </a:solidFill>
                <a:uFillTx/>
                <a:latin typeface="Times New Roman"/>
              </a:defRPr>
            </a:lvl1pPr>
          </a:lstStyle>
          <a:p>
            <a:pPr indent="0" algn="ctr">
              <a:lnSpc>
                <a:spcPct val="100000"/>
              </a:lnSpc>
              <a:buNone/>
              <a:tabLst>
                <a:tab algn="l" pos="0"/>
              </a:tabLst>
            </a:pPr>
            <a:r>
              <a:rPr b="0" lang="ru-RU" sz="1400" strike="noStrike" u="none">
                <a:solidFill>
                  <a:srgbClr val="ffffff"/>
                </a:solidFill>
                <a:uFillTx/>
                <a:latin typeface="Times New Roman"/>
              </a:rPr>
              <a:t> </a:t>
            </a:r>
            <a:endParaRPr b="0" lang="ru-RU" sz="1400" strike="noStrike" u="none">
              <a:solidFill>
                <a:srgbClr val="ffffff"/>
              </a:solidFill>
              <a:uFillTx/>
              <a:latin typeface="Times New Roman"/>
            </a:endParaRPr>
          </a:p>
        </p:txBody>
      </p:sp>
      <p:sp>
        <p:nvSpPr>
          <p:cNvPr id="71" name="PlaceHolder 2"/>
          <p:cNvSpPr>
            <a:spLocks noGrp="1"/>
          </p:cNvSpPr>
          <p:nvPr>
            <p:ph type="sldNum" idx="29"/>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A1B52849-40C8-4489-8440-ACB9B23CE460}" type="slidenum">
              <a:rPr b="0" lang="en-US" sz="1200" strike="noStrike" u="none">
                <a:solidFill>
                  <a:schemeClr val="dk1">
                    <a:tint val="75000"/>
                  </a:schemeClr>
                </a:solidFill>
                <a:uFillTx/>
                <a:latin typeface="Calibri"/>
              </a:rPr>
              <a:t>1</a:t>
            </a:fld>
            <a:endParaRPr b="0" lang="ru-RU" sz="1200" strike="noStrike" u="none">
              <a:solidFill>
                <a:srgbClr val="ffffff"/>
              </a:solidFill>
              <a:uFillTx/>
              <a:latin typeface="Times New Roman"/>
            </a:endParaRPr>
          </a:p>
        </p:txBody>
      </p:sp>
      <p:sp>
        <p:nvSpPr>
          <p:cNvPr id="72" name="PlaceHolder 3"/>
          <p:cNvSpPr>
            <a:spLocks noGrp="1"/>
          </p:cNvSpPr>
          <p:nvPr>
            <p:ph type="dt" idx="30"/>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ru-RU" sz="1400" strike="noStrike" u="none">
                <a:solidFill>
                  <a:srgbClr val="ffffff"/>
                </a:solidFill>
                <a:uFillTx/>
                <a:latin typeface="Times New Roman"/>
              </a:defRPr>
            </a:lvl1pPr>
          </a:lstStyle>
          <a:p>
            <a:pPr indent="0">
              <a:buNone/>
            </a:pPr>
            <a:r>
              <a:rPr b="0" lang="ru-RU" sz="1400" strike="noStrike" u="none">
                <a:solidFill>
                  <a:srgbClr val="ffffff"/>
                </a:solidFill>
                <a:uFillTx/>
                <a:latin typeface="Times New Roman"/>
              </a:rPr>
              <a:t> </a:t>
            </a:r>
            <a:endParaRPr b="0" lang="ru-RU"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2"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73" name="Picture 6" descr=""/>
          <p:cNvPicPr/>
          <p:nvPr/>
        </p:nvPicPr>
        <p:blipFill>
          <a:blip r:embed="rId2"/>
          <a:stretch/>
        </p:blipFill>
        <p:spPr>
          <a:xfrm>
            <a:off x="0" y="0"/>
            <a:ext cx="12190680" cy="6856560"/>
          </a:xfrm>
          <a:prstGeom prst="rect">
            <a:avLst/>
          </a:prstGeom>
          <a:noFill/>
          <a:ln w="0">
            <a:noFill/>
          </a:ln>
        </p:spPr>
      </p:pic>
      <p:sp>
        <p:nvSpPr>
          <p:cNvPr id="74" name="Rounded Rectangle 6"/>
          <p:cNvSpPr/>
          <p:nvPr/>
        </p:nvSpPr>
        <p:spPr>
          <a:xfrm>
            <a:off x="256680" y="256680"/>
            <a:ext cx="11678040" cy="6351840"/>
          </a:xfrm>
          <a:prstGeom prst="roundRect">
            <a:avLst>
              <a:gd name="adj" fmla="val 4303"/>
            </a:avLst>
          </a:prstGeom>
          <a:noFill/>
          <a:ln w="19050">
            <a:solidFill>
              <a:srgbClr val="ffffff"/>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sp>
        <p:nvSpPr>
          <p:cNvPr id="75" name="PlaceHolder 1"/>
          <p:cNvSpPr>
            <a:spLocks noGrp="1"/>
          </p:cNvSpPr>
          <p:nvPr>
            <p:ph type="ftr" idx="31"/>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ru-RU" sz="1400" strike="noStrike" u="none">
                <a:solidFill>
                  <a:srgbClr val="ffffff"/>
                </a:solidFill>
                <a:uFillTx/>
                <a:latin typeface="Times New Roman"/>
              </a:defRPr>
            </a:lvl1pPr>
          </a:lstStyle>
          <a:p>
            <a:pPr indent="0" algn="ctr">
              <a:lnSpc>
                <a:spcPct val="100000"/>
              </a:lnSpc>
              <a:buNone/>
              <a:tabLst>
                <a:tab algn="l" pos="0"/>
              </a:tabLst>
            </a:pPr>
            <a:r>
              <a:rPr b="0" lang="ru-RU" sz="1400" strike="noStrike" u="none">
                <a:solidFill>
                  <a:srgbClr val="ffffff"/>
                </a:solidFill>
                <a:uFillTx/>
                <a:latin typeface="Times New Roman"/>
              </a:rPr>
              <a:t> </a:t>
            </a:r>
            <a:endParaRPr b="0" lang="ru-RU" sz="1400" strike="noStrike" u="none">
              <a:solidFill>
                <a:srgbClr val="ffffff"/>
              </a:solidFill>
              <a:uFillTx/>
              <a:latin typeface="Times New Roman"/>
            </a:endParaRPr>
          </a:p>
        </p:txBody>
      </p:sp>
      <p:sp>
        <p:nvSpPr>
          <p:cNvPr id="76" name="PlaceHolder 2"/>
          <p:cNvSpPr>
            <a:spLocks noGrp="1"/>
          </p:cNvSpPr>
          <p:nvPr>
            <p:ph type="sldNum" idx="32"/>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4F6A1DC4-70DC-434E-BDD9-F7465966EF81}" type="slidenum">
              <a:rPr b="0" lang="en-US" sz="1200" strike="noStrike" u="none">
                <a:solidFill>
                  <a:schemeClr val="dk1">
                    <a:tint val="75000"/>
                  </a:schemeClr>
                </a:solidFill>
                <a:uFillTx/>
                <a:latin typeface="Calibri"/>
              </a:rPr>
              <a:t>1</a:t>
            </a:fld>
            <a:endParaRPr b="0" lang="ru-RU" sz="1200" strike="noStrike" u="none">
              <a:solidFill>
                <a:srgbClr val="ffffff"/>
              </a:solidFill>
              <a:uFillTx/>
              <a:latin typeface="Times New Roman"/>
            </a:endParaRPr>
          </a:p>
        </p:txBody>
      </p:sp>
      <p:sp>
        <p:nvSpPr>
          <p:cNvPr id="77" name="PlaceHolder 3"/>
          <p:cNvSpPr>
            <a:spLocks noGrp="1"/>
          </p:cNvSpPr>
          <p:nvPr>
            <p:ph type="dt" idx="33"/>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ru-RU" sz="1400" strike="noStrike" u="none">
                <a:solidFill>
                  <a:srgbClr val="ffffff"/>
                </a:solidFill>
                <a:uFillTx/>
                <a:latin typeface="Times New Roman"/>
              </a:defRPr>
            </a:lvl1pPr>
          </a:lstStyle>
          <a:p>
            <a:pPr indent="0">
              <a:buNone/>
            </a:pPr>
            <a:r>
              <a:rPr b="0" lang="ru-RU" sz="1400" strike="noStrike" u="none">
                <a:solidFill>
                  <a:srgbClr val="ffffff"/>
                </a:solidFill>
                <a:uFillTx/>
                <a:latin typeface="Times New Roman"/>
              </a:rPr>
              <a:t> </a:t>
            </a:r>
            <a:endParaRPr b="0" lang="ru-RU"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4"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78" name="Picture 6" descr=""/>
          <p:cNvPicPr/>
          <p:nvPr/>
        </p:nvPicPr>
        <p:blipFill>
          <a:blip r:embed="rId2"/>
          <a:stretch/>
        </p:blipFill>
        <p:spPr>
          <a:xfrm>
            <a:off x="0" y="0"/>
            <a:ext cx="12190680" cy="6856560"/>
          </a:xfrm>
          <a:prstGeom prst="rect">
            <a:avLst/>
          </a:prstGeom>
          <a:noFill/>
          <a:ln w="0">
            <a:noFill/>
          </a:ln>
        </p:spPr>
      </p:pic>
      <p:sp>
        <p:nvSpPr>
          <p:cNvPr id="79" name="Rounded Rectangle 6"/>
          <p:cNvSpPr/>
          <p:nvPr/>
        </p:nvSpPr>
        <p:spPr>
          <a:xfrm>
            <a:off x="256680" y="256680"/>
            <a:ext cx="11678040" cy="6351840"/>
          </a:xfrm>
          <a:prstGeom prst="roundRect">
            <a:avLst>
              <a:gd name="adj" fmla="val 4303"/>
            </a:avLst>
          </a:prstGeom>
          <a:noFill/>
          <a:ln w="19050">
            <a:solidFill>
              <a:srgbClr val="ffffff"/>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sp>
        <p:nvSpPr>
          <p:cNvPr id="80" name="PlaceHolder 1"/>
          <p:cNvSpPr>
            <a:spLocks noGrp="1"/>
          </p:cNvSpPr>
          <p:nvPr>
            <p:ph type="title"/>
          </p:nvPr>
        </p:nvSpPr>
        <p:spPr>
          <a:xfrm>
            <a:off x="1078920" y="365760"/>
            <a:ext cx="10277280" cy="1654200"/>
          </a:xfrm>
          <a:prstGeom prst="rect">
            <a:avLst/>
          </a:prstGeom>
          <a:noFill/>
          <a:ln w="0">
            <a:noFill/>
          </a:ln>
        </p:spPr>
        <p:txBody>
          <a:bodyPr lIns="0" rIns="0" tIns="0" bIns="0" anchor="ctr">
            <a:noAutofit/>
          </a:bodyPr>
          <a:p>
            <a:pPr indent="0">
              <a:buNone/>
            </a:pPr>
            <a:r>
              <a:rPr b="0" lang="ru-RU" sz="1800" strike="noStrike" u="none">
                <a:solidFill>
                  <a:srgbClr val="ffffff"/>
                </a:solidFill>
                <a:uFillTx/>
                <a:latin typeface="Arial"/>
              </a:rPr>
              <a:t>Для правки текста заглавия щёлкните мышью</a:t>
            </a:r>
            <a:endParaRPr b="0" lang="ru-RU" sz="1800" strike="noStrike" u="none">
              <a:solidFill>
                <a:srgbClr val="ffffff"/>
              </a:solidFill>
              <a:uFillTx/>
              <a:latin typeface="Arial"/>
            </a:endParaRPr>
          </a:p>
        </p:txBody>
      </p:sp>
      <p:sp>
        <p:nvSpPr>
          <p:cNvPr id="81" name="PlaceHolder 2"/>
          <p:cNvSpPr>
            <a:spLocks noGrp="1"/>
          </p:cNvSpPr>
          <p:nvPr>
            <p:ph type="body"/>
          </p:nvPr>
        </p:nvSpPr>
        <p:spPr>
          <a:xfrm>
            <a:off x="1207080" y="2523600"/>
            <a:ext cx="4742640" cy="3254400"/>
          </a:xfrm>
          <a:prstGeom prst="rect">
            <a:avLst/>
          </a:prstGeom>
          <a:noFill/>
          <a:ln w="0">
            <a:noFill/>
          </a:ln>
        </p:spPr>
        <p:txBody>
          <a:bodyPr lIns="0" rIns="0" tIns="0" bIns="0" anchor="t">
            <a:normAutofit fontScale="92500" lnSpcReduction="9999"/>
          </a:bodyPr>
          <a:p>
            <a:pPr marL="432000" indent="-324000">
              <a:spcBef>
                <a:spcPts val="1417"/>
              </a:spcBef>
              <a:buClr>
                <a:srgbClr val="ffffff"/>
              </a:buClr>
              <a:buSzPct val="45000"/>
              <a:buFont typeface="Wingdings" charset="2"/>
              <a:buChar char=""/>
            </a:pPr>
            <a:r>
              <a:rPr b="0" lang="ru-RU" sz="1800" strike="noStrike" u="none">
                <a:solidFill>
                  <a:srgbClr val="ffffff"/>
                </a:solidFill>
                <a:uFillTx/>
                <a:latin typeface="Arial"/>
              </a:rPr>
              <a:t>Для правки структуры щёлкните мышью</a:t>
            </a:r>
            <a:endParaRPr b="0" lang="ru-RU"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ru-RU" sz="1800" strike="noStrike" u="none">
                <a:solidFill>
                  <a:srgbClr val="ffffff"/>
                </a:solidFill>
                <a:uFillTx/>
                <a:latin typeface="Arial"/>
              </a:rPr>
              <a:t>Второй уровень структуры</a:t>
            </a:r>
            <a:endParaRPr b="0" lang="ru-RU"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ru-RU" sz="1800" strike="noStrike" u="none">
                <a:solidFill>
                  <a:srgbClr val="ffffff"/>
                </a:solidFill>
                <a:uFillTx/>
                <a:latin typeface="Arial"/>
              </a:rPr>
              <a:t>Третий уровень структуры</a:t>
            </a:r>
            <a:endParaRPr b="0" lang="ru-RU"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ru-RU" sz="1800" strike="noStrike" u="none">
                <a:solidFill>
                  <a:srgbClr val="ffffff"/>
                </a:solidFill>
                <a:uFillTx/>
                <a:latin typeface="Arial"/>
              </a:rPr>
              <a:t>Четвёртый уровень структуры</a:t>
            </a:r>
            <a:endParaRPr b="0" lang="ru-RU"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ru-RU" sz="1800" strike="noStrike" u="none">
                <a:solidFill>
                  <a:srgbClr val="ffffff"/>
                </a:solidFill>
                <a:uFillTx/>
                <a:latin typeface="Arial"/>
              </a:rPr>
              <a:t>Пятый уровень структуры</a:t>
            </a:r>
            <a:endParaRPr b="0" lang="ru-RU"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ru-RU" sz="1800" strike="noStrike" u="none">
                <a:solidFill>
                  <a:srgbClr val="ffffff"/>
                </a:solidFill>
                <a:uFillTx/>
                <a:latin typeface="Arial"/>
              </a:rPr>
              <a:t>Шестой уровень структуры</a:t>
            </a:r>
            <a:endParaRPr b="0" lang="ru-RU"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ru-RU" sz="1800" strike="noStrike" u="none">
                <a:solidFill>
                  <a:srgbClr val="ffffff"/>
                </a:solidFill>
                <a:uFillTx/>
                <a:latin typeface="Arial"/>
              </a:rPr>
              <a:t>Седьмой уровень структуры</a:t>
            </a:r>
            <a:endParaRPr b="0" lang="ru-RU" sz="1800" strike="noStrike" u="none">
              <a:solidFill>
                <a:srgbClr val="ffffff"/>
              </a:solidFill>
              <a:uFillTx/>
              <a:latin typeface="Arial"/>
            </a:endParaRPr>
          </a:p>
        </p:txBody>
      </p:sp>
      <p:sp>
        <p:nvSpPr>
          <p:cNvPr id="82" name="PlaceHolder 3"/>
          <p:cNvSpPr>
            <a:spLocks noGrp="1"/>
          </p:cNvSpPr>
          <p:nvPr>
            <p:ph type="body"/>
          </p:nvPr>
        </p:nvSpPr>
        <p:spPr>
          <a:xfrm>
            <a:off x="6187680" y="2523600"/>
            <a:ext cx="4742640" cy="3254400"/>
          </a:xfrm>
          <a:prstGeom prst="rect">
            <a:avLst/>
          </a:prstGeom>
          <a:noFill/>
          <a:ln w="0">
            <a:noFill/>
          </a:ln>
        </p:spPr>
        <p:txBody>
          <a:bodyPr lIns="0" rIns="0" tIns="0" bIns="0" anchor="t">
            <a:normAutofit fontScale="92500" lnSpcReduction="9999"/>
          </a:bodyPr>
          <a:p>
            <a:pPr marL="432000" indent="-324000">
              <a:spcBef>
                <a:spcPts val="1417"/>
              </a:spcBef>
              <a:buClr>
                <a:srgbClr val="ffffff"/>
              </a:buClr>
              <a:buSzPct val="45000"/>
              <a:buFont typeface="Wingdings" charset="2"/>
              <a:buChar char=""/>
            </a:pPr>
            <a:r>
              <a:rPr b="0" lang="ru-RU" sz="1800" strike="noStrike" u="none">
                <a:solidFill>
                  <a:srgbClr val="ffffff"/>
                </a:solidFill>
                <a:uFillTx/>
                <a:latin typeface="Arial"/>
              </a:rPr>
              <a:t>Для правки структуры щёлкните мышью</a:t>
            </a:r>
            <a:endParaRPr b="0" lang="ru-RU"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ru-RU" sz="1800" strike="noStrike" u="none">
                <a:solidFill>
                  <a:srgbClr val="ffffff"/>
                </a:solidFill>
                <a:uFillTx/>
                <a:latin typeface="Arial"/>
              </a:rPr>
              <a:t>Второй уровень структуры</a:t>
            </a:r>
            <a:endParaRPr b="0" lang="ru-RU"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ru-RU" sz="1800" strike="noStrike" u="none">
                <a:solidFill>
                  <a:srgbClr val="ffffff"/>
                </a:solidFill>
                <a:uFillTx/>
                <a:latin typeface="Arial"/>
              </a:rPr>
              <a:t>Третий уровень структуры</a:t>
            </a:r>
            <a:endParaRPr b="0" lang="ru-RU"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ru-RU" sz="1800" strike="noStrike" u="none">
                <a:solidFill>
                  <a:srgbClr val="ffffff"/>
                </a:solidFill>
                <a:uFillTx/>
                <a:latin typeface="Arial"/>
              </a:rPr>
              <a:t>Четвёртый уровень структуры</a:t>
            </a:r>
            <a:endParaRPr b="0" lang="ru-RU"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ru-RU" sz="1800" strike="noStrike" u="none">
                <a:solidFill>
                  <a:srgbClr val="ffffff"/>
                </a:solidFill>
                <a:uFillTx/>
                <a:latin typeface="Arial"/>
              </a:rPr>
              <a:t>Пятый уровень структуры</a:t>
            </a:r>
            <a:endParaRPr b="0" lang="ru-RU"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ru-RU" sz="1800" strike="noStrike" u="none">
                <a:solidFill>
                  <a:srgbClr val="ffffff"/>
                </a:solidFill>
                <a:uFillTx/>
                <a:latin typeface="Arial"/>
              </a:rPr>
              <a:t>Шестой уровень структуры</a:t>
            </a:r>
            <a:endParaRPr b="0" lang="ru-RU"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ru-RU" sz="1800" strike="noStrike" u="none">
                <a:solidFill>
                  <a:srgbClr val="ffffff"/>
                </a:solidFill>
                <a:uFillTx/>
                <a:latin typeface="Arial"/>
              </a:rPr>
              <a:t>Седьмой уровень структуры</a:t>
            </a:r>
            <a:endParaRPr b="0" lang="ru-RU" sz="1800" strike="noStrike" u="none">
              <a:solidFill>
                <a:srgbClr val="ffffff"/>
              </a:solidFill>
              <a:uFillTx/>
              <a:latin typeface="Arial"/>
            </a:endParaRPr>
          </a:p>
        </p:txBody>
      </p:sp>
      <p:sp>
        <p:nvSpPr>
          <p:cNvPr id="83" name="PlaceHolder 4"/>
          <p:cNvSpPr>
            <a:spLocks noGrp="1"/>
          </p:cNvSpPr>
          <p:nvPr>
            <p:ph type="ftr" idx="34"/>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ru-RU" sz="1400" strike="noStrike" u="none">
                <a:solidFill>
                  <a:srgbClr val="ffffff"/>
                </a:solidFill>
                <a:uFillTx/>
                <a:latin typeface="Times New Roman"/>
              </a:defRPr>
            </a:lvl1pPr>
          </a:lstStyle>
          <a:p>
            <a:pPr indent="0" algn="ctr">
              <a:lnSpc>
                <a:spcPct val="100000"/>
              </a:lnSpc>
              <a:buNone/>
              <a:tabLst>
                <a:tab algn="l" pos="0"/>
              </a:tabLst>
            </a:pPr>
            <a:r>
              <a:rPr b="0" lang="ru-RU" sz="1400" strike="noStrike" u="none">
                <a:solidFill>
                  <a:srgbClr val="ffffff"/>
                </a:solidFill>
                <a:uFillTx/>
                <a:latin typeface="Times New Roman"/>
              </a:rPr>
              <a:t>&lt;нижний колонтитул&gt;</a:t>
            </a:r>
            <a:endParaRPr b="0" lang="ru-RU" sz="1400" strike="noStrike" u="none">
              <a:solidFill>
                <a:srgbClr val="ffffff"/>
              </a:solidFill>
              <a:uFillTx/>
              <a:latin typeface="Times New Roman"/>
            </a:endParaRPr>
          </a:p>
        </p:txBody>
      </p:sp>
      <p:sp>
        <p:nvSpPr>
          <p:cNvPr id="84" name="PlaceHolder 5"/>
          <p:cNvSpPr>
            <a:spLocks noGrp="1"/>
          </p:cNvSpPr>
          <p:nvPr>
            <p:ph type="sldNum" idx="35"/>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69136E33-3954-4C71-85E6-65973D3F5BEC}" type="slidenum">
              <a:rPr b="0" lang="en-US" sz="1200" strike="noStrike" u="none">
                <a:solidFill>
                  <a:schemeClr val="dk1">
                    <a:tint val="75000"/>
                  </a:schemeClr>
                </a:solidFill>
                <a:uFillTx/>
                <a:latin typeface="Calibri"/>
              </a:rPr>
              <a:t>&lt;номер&gt;</a:t>
            </a:fld>
            <a:endParaRPr b="0" lang="ru-RU" sz="1200" strike="noStrike" u="none">
              <a:solidFill>
                <a:srgbClr val="ffffff"/>
              </a:solidFill>
              <a:uFillTx/>
              <a:latin typeface="Times New Roman"/>
            </a:endParaRPr>
          </a:p>
        </p:txBody>
      </p:sp>
      <p:sp>
        <p:nvSpPr>
          <p:cNvPr id="85" name="PlaceHolder 6"/>
          <p:cNvSpPr>
            <a:spLocks noGrp="1"/>
          </p:cNvSpPr>
          <p:nvPr>
            <p:ph type="dt" idx="36"/>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ru-RU" sz="1400" strike="noStrike" u="none">
                <a:solidFill>
                  <a:srgbClr val="ffffff"/>
                </a:solidFill>
                <a:uFillTx/>
                <a:latin typeface="Times New Roman"/>
              </a:defRPr>
            </a:lvl1pPr>
          </a:lstStyle>
          <a:p>
            <a:pPr indent="0">
              <a:buNone/>
            </a:pPr>
            <a:r>
              <a:rPr b="0" lang="ru-RU" sz="1400" strike="noStrike" u="none">
                <a:solidFill>
                  <a:srgbClr val="ffffff"/>
                </a:solidFill>
                <a:uFillTx/>
                <a:latin typeface="Times New Roman"/>
              </a:rPr>
              <a:t>&lt;дата/время&gt;</a:t>
            </a:r>
            <a:endParaRPr b="0" lang="ru-RU"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6"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89" name="Picture 6" descr=""/>
          <p:cNvPicPr/>
          <p:nvPr/>
        </p:nvPicPr>
        <p:blipFill>
          <a:blip r:embed="rId2"/>
          <a:stretch/>
        </p:blipFill>
        <p:spPr>
          <a:xfrm>
            <a:off x="0" y="0"/>
            <a:ext cx="12190680" cy="6856560"/>
          </a:xfrm>
          <a:prstGeom prst="rect">
            <a:avLst/>
          </a:prstGeom>
          <a:noFill/>
          <a:ln w="0">
            <a:noFill/>
          </a:ln>
        </p:spPr>
      </p:pic>
      <p:sp>
        <p:nvSpPr>
          <p:cNvPr id="90" name="Rounded Rectangle 6"/>
          <p:cNvSpPr/>
          <p:nvPr/>
        </p:nvSpPr>
        <p:spPr>
          <a:xfrm>
            <a:off x="256680" y="256680"/>
            <a:ext cx="11678040" cy="6351840"/>
          </a:xfrm>
          <a:prstGeom prst="roundRect">
            <a:avLst>
              <a:gd name="adj" fmla="val 4303"/>
            </a:avLst>
          </a:prstGeom>
          <a:noFill/>
          <a:ln w="19050">
            <a:solidFill>
              <a:srgbClr val="ffffff"/>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sp>
        <p:nvSpPr>
          <p:cNvPr id="91" name="PlaceHolder 1"/>
          <p:cNvSpPr>
            <a:spLocks noGrp="1"/>
          </p:cNvSpPr>
          <p:nvPr>
            <p:ph type="title"/>
          </p:nvPr>
        </p:nvSpPr>
        <p:spPr>
          <a:xfrm>
            <a:off x="1078920" y="365760"/>
            <a:ext cx="10277280" cy="1654200"/>
          </a:xfrm>
          <a:prstGeom prst="rect">
            <a:avLst/>
          </a:prstGeom>
          <a:noFill/>
          <a:ln w="0">
            <a:noFill/>
          </a:ln>
        </p:spPr>
        <p:txBody>
          <a:bodyPr lIns="0" rIns="0" tIns="0" bIns="0" anchor="ctr">
            <a:noAutofit/>
          </a:bodyPr>
          <a:p>
            <a:pPr indent="0">
              <a:buNone/>
            </a:pPr>
            <a:r>
              <a:rPr b="0" lang="ru-RU" sz="1800" strike="noStrike" u="none">
                <a:solidFill>
                  <a:srgbClr val="ffffff"/>
                </a:solidFill>
                <a:uFillTx/>
                <a:latin typeface="Arial"/>
              </a:rPr>
              <a:t>Для правки текста заглавия щёлкните мышью</a:t>
            </a:r>
            <a:endParaRPr b="0" lang="ru-RU" sz="1800" strike="noStrike" u="none">
              <a:solidFill>
                <a:srgbClr val="ffffff"/>
              </a:solidFill>
              <a:uFillTx/>
              <a:latin typeface="Arial"/>
            </a:endParaRPr>
          </a:p>
        </p:txBody>
      </p:sp>
      <p:sp>
        <p:nvSpPr>
          <p:cNvPr id="92" name="PlaceHolder 2"/>
          <p:cNvSpPr>
            <a:spLocks noGrp="1"/>
          </p:cNvSpPr>
          <p:nvPr>
            <p:ph type="ftr" idx="37"/>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ru-RU" sz="1400" strike="noStrike" u="none">
                <a:solidFill>
                  <a:srgbClr val="ffffff"/>
                </a:solidFill>
                <a:uFillTx/>
                <a:latin typeface="Times New Roman"/>
              </a:defRPr>
            </a:lvl1pPr>
          </a:lstStyle>
          <a:p>
            <a:pPr indent="0" algn="ctr">
              <a:lnSpc>
                <a:spcPct val="100000"/>
              </a:lnSpc>
              <a:buNone/>
              <a:tabLst>
                <a:tab algn="l" pos="0"/>
              </a:tabLst>
            </a:pPr>
            <a:r>
              <a:rPr b="0" lang="ru-RU" sz="1400" strike="noStrike" u="none">
                <a:solidFill>
                  <a:srgbClr val="ffffff"/>
                </a:solidFill>
                <a:uFillTx/>
                <a:latin typeface="Times New Roman"/>
              </a:rPr>
              <a:t>&lt;нижний колонтитул&gt;</a:t>
            </a:r>
            <a:endParaRPr b="0" lang="ru-RU" sz="1400" strike="noStrike" u="none">
              <a:solidFill>
                <a:srgbClr val="ffffff"/>
              </a:solidFill>
              <a:uFillTx/>
              <a:latin typeface="Times New Roman"/>
            </a:endParaRPr>
          </a:p>
        </p:txBody>
      </p:sp>
      <p:sp>
        <p:nvSpPr>
          <p:cNvPr id="93" name="PlaceHolder 3"/>
          <p:cNvSpPr>
            <a:spLocks noGrp="1"/>
          </p:cNvSpPr>
          <p:nvPr>
            <p:ph type="sldNum" idx="38"/>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8D30324E-6689-4314-9DDD-D000240BB1C6}" type="slidenum">
              <a:rPr b="0" lang="en-US" sz="1200" strike="noStrike" u="none">
                <a:solidFill>
                  <a:schemeClr val="dk1">
                    <a:tint val="75000"/>
                  </a:schemeClr>
                </a:solidFill>
                <a:uFillTx/>
                <a:latin typeface="Calibri"/>
              </a:rPr>
              <a:t>&lt;номер&gt;</a:t>
            </a:fld>
            <a:endParaRPr b="0" lang="ru-RU" sz="1200" strike="noStrike" u="none">
              <a:solidFill>
                <a:srgbClr val="ffffff"/>
              </a:solidFill>
              <a:uFillTx/>
              <a:latin typeface="Times New Roman"/>
            </a:endParaRPr>
          </a:p>
        </p:txBody>
      </p:sp>
      <p:sp>
        <p:nvSpPr>
          <p:cNvPr id="94" name="PlaceHolder 4"/>
          <p:cNvSpPr>
            <a:spLocks noGrp="1"/>
          </p:cNvSpPr>
          <p:nvPr>
            <p:ph type="dt" idx="39"/>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ru-RU" sz="1400" strike="noStrike" u="none">
                <a:solidFill>
                  <a:srgbClr val="ffffff"/>
                </a:solidFill>
                <a:uFillTx/>
                <a:latin typeface="Times New Roman"/>
              </a:defRPr>
            </a:lvl1pPr>
          </a:lstStyle>
          <a:p>
            <a:pPr indent="0">
              <a:buNone/>
            </a:pPr>
            <a:r>
              <a:rPr b="0" lang="ru-RU" sz="1400" strike="noStrike" u="none">
                <a:solidFill>
                  <a:srgbClr val="ffffff"/>
                </a:solidFill>
                <a:uFillTx/>
                <a:latin typeface="Times New Roman"/>
              </a:rPr>
              <a:t>&lt;дата/время&gt;</a:t>
            </a:r>
            <a:endParaRPr b="0" lang="ru-RU"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8" r:id="rId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6" name="Picture 6" descr=""/>
          <p:cNvPicPr/>
          <p:nvPr/>
        </p:nvPicPr>
        <p:blipFill>
          <a:blip r:embed="rId2"/>
          <a:stretch/>
        </p:blipFill>
        <p:spPr>
          <a:xfrm>
            <a:off x="0" y="0"/>
            <a:ext cx="12190680" cy="6856560"/>
          </a:xfrm>
          <a:prstGeom prst="rect">
            <a:avLst/>
          </a:prstGeom>
          <a:noFill/>
          <a:ln w="0">
            <a:noFill/>
          </a:ln>
        </p:spPr>
      </p:pic>
      <p:sp>
        <p:nvSpPr>
          <p:cNvPr id="97" name="PlaceHolder 1"/>
          <p:cNvSpPr>
            <a:spLocks noGrp="1"/>
          </p:cNvSpPr>
          <p:nvPr>
            <p:ph type="title"/>
          </p:nvPr>
        </p:nvSpPr>
        <p:spPr>
          <a:xfrm>
            <a:off x="1078920" y="365760"/>
            <a:ext cx="10277280" cy="165420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Для правки текста заглавия щёлкните мышью</a:t>
            </a:r>
            <a:endParaRPr b="0" lang="ru-RU" sz="1800" strike="noStrike" u="none">
              <a:solidFill>
                <a:srgbClr val="000000"/>
              </a:solidFill>
              <a:uFillTx/>
              <a:latin typeface="Arial"/>
            </a:endParaRPr>
          </a:p>
        </p:txBody>
      </p:sp>
      <p:sp>
        <p:nvSpPr>
          <p:cNvPr id="98" name="PlaceHolder 2"/>
          <p:cNvSpPr>
            <a:spLocks noGrp="1"/>
          </p:cNvSpPr>
          <p:nvPr>
            <p:ph type="ftr" idx="40"/>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ru-RU" sz="1400" strike="noStrike" u="none">
                <a:solidFill>
                  <a:srgbClr val="000000"/>
                </a:solidFill>
                <a:uFillTx/>
                <a:latin typeface="Times New Roman"/>
              </a:defRPr>
            </a:lvl1pPr>
          </a:lstStyle>
          <a:p>
            <a:pPr indent="0" algn="ctr" defTabSz="914400">
              <a:lnSpc>
                <a:spcPct val="100000"/>
              </a:lnSpc>
              <a:buNone/>
              <a:tabLst>
                <a:tab algn="l" pos="0"/>
              </a:tabLst>
            </a:pPr>
            <a:r>
              <a:rPr b="0" lang="ru-RU" sz="1400" strike="noStrike" u="none">
                <a:solidFill>
                  <a:srgbClr val="000000"/>
                </a:solidFill>
                <a:uFillTx/>
                <a:latin typeface="Times New Roman"/>
              </a:rPr>
              <a:t>&lt;нижний колонтитул&gt;</a:t>
            </a:r>
            <a:endParaRPr b="0" lang="ru-RU" sz="1400" strike="noStrike" u="none">
              <a:solidFill>
                <a:srgbClr val="000000"/>
              </a:solidFill>
              <a:uFillTx/>
              <a:latin typeface="Times New Roman"/>
            </a:endParaRPr>
          </a:p>
        </p:txBody>
      </p:sp>
      <p:sp>
        <p:nvSpPr>
          <p:cNvPr id="99" name="PlaceHolder 3"/>
          <p:cNvSpPr>
            <a:spLocks noGrp="1"/>
          </p:cNvSpPr>
          <p:nvPr>
            <p:ph type="sldNum" idx="41"/>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55FC5B53-8903-472A-BBAF-12B7036F2603}" type="slidenum">
              <a:rPr b="0" lang="en-US" sz="1200" strike="noStrike" u="none">
                <a:solidFill>
                  <a:schemeClr val="dk1">
                    <a:tint val="75000"/>
                  </a:schemeClr>
                </a:solidFill>
                <a:uFillTx/>
                <a:latin typeface="Calibri"/>
              </a:rPr>
              <a:t>&lt;номер&gt;</a:t>
            </a:fld>
            <a:endParaRPr b="0" lang="ru-RU" sz="1200" strike="noStrike" u="none">
              <a:solidFill>
                <a:srgbClr val="000000"/>
              </a:solidFill>
              <a:uFillTx/>
              <a:latin typeface="Times New Roman"/>
            </a:endParaRPr>
          </a:p>
        </p:txBody>
      </p:sp>
      <p:sp>
        <p:nvSpPr>
          <p:cNvPr id="100" name="PlaceHolder 4"/>
          <p:cNvSpPr>
            <a:spLocks noGrp="1"/>
          </p:cNvSpPr>
          <p:nvPr>
            <p:ph type="dt" idx="42"/>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&lt;дата/время&gt;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0" r:id="rId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02" name="Picture 6" descr=""/>
          <p:cNvPicPr/>
          <p:nvPr/>
        </p:nvPicPr>
        <p:blipFill>
          <a:blip r:embed="rId2"/>
          <a:stretch/>
        </p:blipFill>
        <p:spPr>
          <a:xfrm>
            <a:off x="0" y="0"/>
            <a:ext cx="12190680" cy="6856560"/>
          </a:xfrm>
          <a:prstGeom prst="rect">
            <a:avLst/>
          </a:prstGeom>
          <a:noFill/>
          <a:ln w="0">
            <a:noFill/>
          </a:ln>
        </p:spPr>
      </p:pic>
      <p:sp>
        <p:nvSpPr>
          <p:cNvPr id="103" name="PlaceHolder 1"/>
          <p:cNvSpPr>
            <a:spLocks noGrp="1"/>
          </p:cNvSpPr>
          <p:nvPr>
            <p:ph type="title"/>
          </p:nvPr>
        </p:nvSpPr>
        <p:spPr>
          <a:xfrm>
            <a:off x="1078920" y="365760"/>
            <a:ext cx="10277280" cy="165420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Для правки текста заглавия щёлкните мышью</a:t>
            </a:r>
            <a:endParaRPr b="0" lang="ru-RU" sz="1800" strike="noStrike" u="none">
              <a:solidFill>
                <a:srgbClr val="000000"/>
              </a:solidFill>
              <a:uFillTx/>
              <a:latin typeface="Arial"/>
            </a:endParaRPr>
          </a:p>
        </p:txBody>
      </p:sp>
      <p:sp>
        <p:nvSpPr>
          <p:cNvPr id="104" name="PlaceHolder 2"/>
          <p:cNvSpPr>
            <a:spLocks noGrp="1"/>
          </p:cNvSpPr>
          <p:nvPr>
            <p:ph type="body"/>
          </p:nvPr>
        </p:nvSpPr>
        <p:spPr>
          <a:xfrm>
            <a:off x="1207080" y="2523600"/>
            <a:ext cx="9719280" cy="32544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trike="noStrike" u="none">
                <a:solidFill>
                  <a:srgbClr val="000000"/>
                </a:solidFill>
                <a:uFillTx/>
                <a:latin typeface="Arial"/>
              </a:rPr>
              <a:t>Для правки структуры щёлкните мышью</a:t>
            </a:r>
            <a:endParaRPr b="0" lang="ru-R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ru-RU" sz="1800" strike="noStrike" u="none">
                <a:solidFill>
                  <a:srgbClr val="000000"/>
                </a:solidFill>
                <a:uFillTx/>
                <a:latin typeface="Arial"/>
              </a:rPr>
              <a:t>Второй уровень структуры</a:t>
            </a:r>
            <a:endParaRPr b="0" lang="ru-R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ru-RU" sz="1800" strike="noStrike" u="none">
                <a:solidFill>
                  <a:srgbClr val="000000"/>
                </a:solidFill>
                <a:uFillTx/>
                <a:latin typeface="Arial"/>
              </a:rPr>
              <a:t>Третий уровень структуры</a:t>
            </a:r>
            <a:endParaRPr b="0" lang="ru-R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ru-RU" sz="1800" strike="noStrike" u="none">
                <a:solidFill>
                  <a:srgbClr val="000000"/>
                </a:solidFill>
                <a:uFillTx/>
                <a:latin typeface="Arial"/>
              </a:rPr>
              <a:t>Четвёртый уровень структуры</a:t>
            </a:r>
            <a:endParaRPr b="0" lang="ru-R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ru-RU" sz="1800" strike="noStrike" u="none">
                <a:solidFill>
                  <a:srgbClr val="000000"/>
                </a:solidFill>
                <a:uFillTx/>
                <a:latin typeface="Arial"/>
              </a:rPr>
              <a:t>Пятый уровень структуры</a:t>
            </a:r>
            <a:endParaRPr b="0" lang="ru-R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ru-RU" sz="1800" strike="noStrike" u="none">
                <a:solidFill>
                  <a:srgbClr val="000000"/>
                </a:solidFill>
                <a:uFillTx/>
                <a:latin typeface="Arial"/>
              </a:rPr>
              <a:t>Шестой уровень структуры</a:t>
            </a:r>
            <a:endParaRPr b="0" lang="ru-R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ru-RU" sz="1800" strike="noStrike" u="none">
                <a:solidFill>
                  <a:srgbClr val="000000"/>
                </a:solidFill>
                <a:uFillTx/>
                <a:latin typeface="Arial"/>
              </a:rPr>
              <a:t>Седьмой уровень структуры</a:t>
            </a:r>
            <a:endParaRPr b="0" lang="ru-RU" sz="1800" strike="noStrike" u="none">
              <a:solidFill>
                <a:srgbClr val="000000"/>
              </a:solidFill>
              <a:uFillTx/>
              <a:latin typeface="Arial"/>
            </a:endParaRPr>
          </a:p>
        </p:txBody>
      </p:sp>
      <p:sp>
        <p:nvSpPr>
          <p:cNvPr id="105" name="PlaceHolder 3"/>
          <p:cNvSpPr>
            <a:spLocks noGrp="1"/>
          </p:cNvSpPr>
          <p:nvPr>
            <p:ph type="ftr" idx="43"/>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ru-RU" sz="1400" strike="noStrike" u="none">
                <a:solidFill>
                  <a:srgbClr val="000000"/>
                </a:solidFill>
                <a:uFillTx/>
                <a:latin typeface="Times New Roman"/>
              </a:defRPr>
            </a:lvl1pPr>
          </a:lstStyle>
          <a:p>
            <a:pPr indent="0" algn="ctr" defTabSz="914400">
              <a:lnSpc>
                <a:spcPct val="100000"/>
              </a:lnSpc>
              <a:buNone/>
              <a:tabLst>
                <a:tab algn="l" pos="0"/>
              </a:tabLst>
            </a:pPr>
            <a:r>
              <a:rPr b="0" lang="ru-RU" sz="1400" strike="noStrike" u="none">
                <a:solidFill>
                  <a:srgbClr val="000000"/>
                </a:solidFill>
                <a:uFillTx/>
                <a:latin typeface="Times New Roman"/>
              </a:rPr>
              <a:t>&lt;нижний колонтитул&gt;</a:t>
            </a:r>
            <a:endParaRPr b="0" lang="ru-RU" sz="1400" strike="noStrike" u="none">
              <a:solidFill>
                <a:srgbClr val="000000"/>
              </a:solidFill>
              <a:uFillTx/>
              <a:latin typeface="Times New Roman"/>
            </a:endParaRPr>
          </a:p>
        </p:txBody>
      </p:sp>
      <p:sp>
        <p:nvSpPr>
          <p:cNvPr id="106" name="PlaceHolder 4"/>
          <p:cNvSpPr>
            <a:spLocks noGrp="1"/>
          </p:cNvSpPr>
          <p:nvPr>
            <p:ph type="sldNum" idx="44"/>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1D7C86F0-5664-4FFD-878E-A56F56702CD2}" type="slidenum">
              <a:rPr b="0" lang="en-US" sz="1200" strike="noStrike" u="none">
                <a:solidFill>
                  <a:schemeClr val="dk1">
                    <a:tint val="75000"/>
                  </a:schemeClr>
                </a:solidFill>
                <a:uFillTx/>
                <a:latin typeface="Calibri"/>
              </a:rPr>
              <a:t>&lt;номер&gt;</a:t>
            </a:fld>
            <a:endParaRPr b="0" lang="ru-RU" sz="1200" strike="noStrike" u="none">
              <a:solidFill>
                <a:srgbClr val="000000"/>
              </a:solidFill>
              <a:uFillTx/>
              <a:latin typeface="Times New Roman"/>
            </a:endParaRPr>
          </a:p>
        </p:txBody>
      </p:sp>
      <p:sp>
        <p:nvSpPr>
          <p:cNvPr id="107" name="PlaceHolder 5"/>
          <p:cNvSpPr>
            <a:spLocks noGrp="1"/>
          </p:cNvSpPr>
          <p:nvPr>
            <p:ph type="dt" idx="45"/>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&lt;дата/время&gt;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2" r:id="rId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0" name="Picture 6" descr=""/>
          <p:cNvPicPr/>
          <p:nvPr/>
        </p:nvPicPr>
        <p:blipFill>
          <a:blip r:embed="rId2"/>
          <a:stretch/>
        </p:blipFill>
        <p:spPr>
          <a:xfrm>
            <a:off x="0" y="0"/>
            <a:ext cx="12190680" cy="6856560"/>
          </a:xfrm>
          <a:prstGeom prst="rect">
            <a:avLst/>
          </a:prstGeom>
          <a:noFill/>
          <a:ln w="0">
            <a:noFill/>
          </a:ln>
        </p:spPr>
      </p:pic>
      <p:sp>
        <p:nvSpPr>
          <p:cNvPr id="111" name="PlaceHolder 1"/>
          <p:cNvSpPr>
            <a:spLocks noGrp="1"/>
          </p:cNvSpPr>
          <p:nvPr>
            <p:ph type="title"/>
          </p:nvPr>
        </p:nvSpPr>
        <p:spPr>
          <a:xfrm>
            <a:off x="1078920" y="365760"/>
            <a:ext cx="10277280" cy="165420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Для правки текста заглавия щёлкните мышью</a:t>
            </a:r>
            <a:endParaRPr b="0" lang="ru-RU" sz="1800" strike="noStrike" u="none">
              <a:solidFill>
                <a:srgbClr val="000000"/>
              </a:solidFill>
              <a:uFillTx/>
              <a:latin typeface="Arial"/>
            </a:endParaRPr>
          </a:p>
        </p:txBody>
      </p:sp>
      <p:sp>
        <p:nvSpPr>
          <p:cNvPr id="112" name="PlaceHolder 2"/>
          <p:cNvSpPr>
            <a:spLocks noGrp="1"/>
          </p:cNvSpPr>
          <p:nvPr>
            <p:ph type="ftr" idx="46"/>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ru-RU" sz="1400" strike="noStrike" u="none">
                <a:solidFill>
                  <a:srgbClr val="000000"/>
                </a:solidFill>
                <a:uFillTx/>
                <a:latin typeface="Times New Roman"/>
              </a:defRPr>
            </a:lvl1pPr>
          </a:lstStyle>
          <a:p>
            <a:pPr indent="0" algn="ctr" defTabSz="914400">
              <a:lnSpc>
                <a:spcPct val="100000"/>
              </a:lnSpc>
              <a:buNone/>
              <a:tabLst>
                <a:tab algn="l" pos="0"/>
              </a:tabLst>
            </a:pPr>
            <a:r>
              <a:rPr b="0" lang="ru-RU" sz="1400" strike="noStrike" u="none">
                <a:solidFill>
                  <a:srgbClr val="000000"/>
                </a:solidFill>
                <a:uFillTx/>
                <a:latin typeface="Times New Roman"/>
              </a:rPr>
              <a:t>&lt;нижний колонтитул&gt;</a:t>
            </a:r>
            <a:endParaRPr b="0" lang="ru-RU" sz="1400" strike="noStrike" u="none">
              <a:solidFill>
                <a:srgbClr val="000000"/>
              </a:solidFill>
              <a:uFillTx/>
              <a:latin typeface="Times New Roman"/>
            </a:endParaRPr>
          </a:p>
        </p:txBody>
      </p:sp>
      <p:sp>
        <p:nvSpPr>
          <p:cNvPr id="113" name="PlaceHolder 3"/>
          <p:cNvSpPr>
            <a:spLocks noGrp="1"/>
          </p:cNvSpPr>
          <p:nvPr>
            <p:ph type="sldNum" idx="47"/>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1AF000BC-87CD-41CE-BA1D-C0D7671CAFC4}" type="slidenum">
              <a:rPr b="0" lang="en-US" sz="1200" strike="noStrike" u="none">
                <a:solidFill>
                  <a:schemeClr val="dk1">
                    <a:tint val="75000"/>
                  </a:schemeClr>
                </a:solidFill>
                <a:uFillTx/>
                <a:latin typeface="Calibri"/>
              </a:rPr>
              <a:t>&lt;номер&gt;</a:t>
            </a:fld>
            <a:endParaRPr b="0" lang="ru-RU" sz="1200" strike="noStrike" u="none">
              <a:solidFill>
                <a:srgbClr val="000000"/>
              </a:solidFill>
              <a:uFillTx/>
              <a:latin typeface="Times New Roman"/>
            </a:endParaRPr>
          </a:p>
        </p:txBody>
      </p:sp>
      <p:sp>
        <p:nvSpPr>
          <p:cNvPr id="114" name="PlaceHolder 4"/>
          <p:cNvSpPr>
            <a:spLocks noGrp="1"/>
          </p:cNvSpPr>
          <p:nvPr>
            <p:ph type="dt" idx="48"/>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&lt;дата/время&gt;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4" r:id="rId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7" name="Picture 6" descr=""/>
          <p:cNvPicPr/>
          <p:nvPr/>
        </p:nvPicPr>
        <p:blipFill>
          <a:blip r:embed="rId2"/>
          <a:stretch/>
        </p:blipFill>
        <p:spPr>
          <a:xfrm>
            <a:off x="0" y="0"/>
            <a:ext cx="12190680" cy="6856560"/>
          </a:xfrm>
          <a:prstGeom prst="rect">
            <a:avLst/>
          </a:prstGeom>
          <a:noFill/>
          <a:ln w="0">
            <a:noFill/>
          </a:ln>
        </p:spPr>
      </p:pic>
      <p:sp>
        <p:nvSpPr>
          <p:cNvPr id="118" name="PlaceHolder 1"/>
          <p:cNvSpPr>
            <a:spLocks noGrp="1"/>
          </p:cNvSpPr>
          <p:nvPr>
            <p:ph type="ftr" idx="49"/>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ru-RU" sz="1400" strike="noStrike" u="none">
                <a:solidFill>
                  <a:srgbClr val="000000"/>
                </a:solidFill>
                <a:uFillTx/>
                <a:latin typeface="Times New Roman"/>
              </a:defRPr>
            </a:lvl1pPr>
          </a:lstStyle>
          <a:p>
            <a:pPr indent="0" algn="ctr" defTabSz="914400">
              <a:lnSpc>
                <a:spcPct val="100000"/>
              </a:lnSpc>
              <a:buNone/>
              <a:tabLst>
                <a:tab algn="l" pos="0"/>
              </a:tabLst>
            </a:pPr>
            <a:r>
              <a:rPr b="0" lang="ru-RU" sz="1400" strike="noStrike" u="none">
                <a:solidFill>
                  <a:srgbClr val="000000"/>
                </a:solidFill>
                <a:uFillTx/>
                <a:latin typeface="Times New Roman"/>
              </a:rPr>
              <a:t>&lt;нижний колонтитул&gt;</a:t>
            </a:r>
            <a:endParaRPr b="0" lang="ru-RU" sz="1400" strike="noStrike" u="none">
              <a:solidFill>
                <a:srgbClr val="000000"/>
              </a:solidFill>
              <a:uFillTx/>
              <a:latin typeface="Times New Roman"/>
            </a:endParaRPr>
          </a:p>
        </p:txBody>
      </p:sp>
      <p:sp>
        <p:nvSpPr>
          <p:cNvPr id="119" name="PlaceHolder 2"/>
          <p:cNvSpPr>
            <a:spLocks noGrp="1"/>
          </p:cNvSpPr>
          <p:nvPr>
            <p:ph type="sldNum" idx="50"/>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A2C0A67F-96A9-4F3C-948B-4A859FD98D47}" type="slidenum">
              <a:rPr b="0" lang="en-US" sz="1200" strike="noStrike" u="none">
                <a:solidFill>
                  <a:schemeClr val="dk1">
                    <a:tint val="75000"/>
                  </a:schemeClr>
                </a:solidFill>
                <a:uFillTx/>
                <a:latin typeface="Calibri"/>
              </a:rPr>
              <a:t>&lt;номер&gt;</a:t>
            </a:fld>
            <a:endParaRPr b="0" lang="ru-RU" sz="1200" strike="noStrike" u="none">
              <a:solidFill>
                <a:srgbClr val="000000"/>
              </a:solidFill>
              <a:uFillTx/>
              <a:latin typeface="Times New Roman"/>
            </a:endParaRPr>
          </a:p>
        </p:txBody>
      </p:sp>
      <p:sp>
        <p:nvSpPr>
          <p:cNvPr id="120" name="PlaceHolder 3"/>
          <p:cNvSpPr>
            <a:spLocks noGrp="1"/>
          </p:cNvSpPr>
          <p:nvPr>
            <p:ph type="dt" idx="51"/>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&lt;дата/время&gt;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6" r:id="rId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1" name="Picture 6" descr=""/>
          <p:cNvPicPr/>
          <p:nvPr/>
        </p:nvPicPr>
        <p:blipFill>
          <a:blip r:embed="rId2"/>
          <a:stretch/>
        </p:blipFill>
        <p:spPr>
          <a:xfrm>
            <a:off x="0" y="0"/>
            <a:ext cx="12190680" cy="6856560"/>
          </a:xfrm>
          <a:prstGeom prst="rect">
            <a:avLst/>
          </a:prstGeom>
          <a:noFill/>
          <a:ln w="0">
            <a:noFill/>
          </a:ln>
        </p:spPr>
      </p:pic>
      <p:sp>
        <p:nvSpPr>
          <p:cNvPr id="122" name="PlaceHolder 1"/>
          <p:cNvSpPr>
            <a:spLocks noGrp="1"/>
          </p:cNvSpPr>
          <p:nvPr>
            <p:ph type="ftr" idx="52"/>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ru-RU" sz="1400" strike="noStrike" u="none">
                <a:solidFill>
                  <a:srgbClr val="000000"/>
                </a:solidFill>
                <a:uFillTx/>
                <a:latin typeface="Times New Roman"/>
              </a:defRPr>
            </a:lvl1pPr>
          </a:lstStyle>
          <a:p>
            <a:pPr indent="0" algn="ctr" defTabSz="914400">
              <a:lnSpc>
                <a:spcPct val="100000"/>
              </a:lnSpc>
              <a:buNone/>
              <a:tabLst>
                <a:tab algn="l" pos="0"/>
              </a:tabLst>
            </a:pPr>
            <a:r>
              <a:rPr b="0" lang="ru-RU" sz="1400" strike="noStrike" u="none">
                <a:solidFill>
                  <a:srgbClr val="000000"/>
                </a:solidFill>
                <a:uFillTx/>
                <a:latin typeface="Times New Roman"/>
              </a:rPr>
              <a:t>&lt;нижний колонтитул&gt;</a:t>
            </a:r>
            <a:endParaRPr b="0" lang="ru-RU" sz="1400" strike="noStrike" u="none">
              <a:solidFill>
                <a:srgbClr val="000000"/>
              </a:solidFill>
              <a:uFillTx/>
              <a:latin typeface="Times New Roman"/>
            </a:endParaRPr>
          </a:p>
        </p:txBody>
      </p:sp>
      <p:sp>
        <p:nvSpPr>
          <p:cNvPr id="123" name="PlaceHolder 2"/>
          <p:cNvSpPr>
            <a:spLocks noGrp="1"/>
          </p:cNvSpPr>
          <p:nvPr>
            <p:ph type="sldNum" idx="53"/>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511F4473-4BD8-486B-A2BD-9F3C0D8255AA}" type="slidenum">
              <a:rPr b="0" lang="en-US" sz="1200" strike="noStrike" u="none">
                <a:solidFill>
                  <a:schemeClr val="dk1">
                    <a:tint val="75000"/>
                  </a:schemeClr>
                </a:solidFill>
                <a:uFillTx/>
                <a:latin typeface="Calibri"/>
              </a:rPr>
              <a:t>&lt;номер&gt;</a:t>
            </a:fld>
            <a:endParaRPr b="0" lang="ru-RU" sz="1200" strike="noStrike" u="none">
              <a:solidFill>
                <a:srgbClr val="000000"/>
              </a:solidFill>
              <a:uFillTx/>
              <a:latin typeface="Times New Roman"/>
            </a:endParaRPr>
          </a:p>
        </p:txBody>
      </p:sp>
      <p:sp>
        <p:nvSpPr>
          <p:cNvPr id="124" name="PlaceHolder 3"/>
          <p:cNvSpPr>
            <a:spLocks noGrp="1"/>
          </p:cNvSpPr>
          <p:nvPr>
            <p:ph type="dt" idx="54"/>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&lt;дата/время&gt;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8" r:id="rId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5" name="Picture 6" descr=""/>
          <p:cNvPicPr/>
          <p:nvPr/>
        </p:nvPicPr>
        <p:blipFill>
          <a:blip r:embed="rId2"/>
          <a:stretch/>
        </p:blipFill>
        <p:spPr>
          <a:xfrm>
            <a:off x="0" y="0"/>
            <a:ext cx="12190680" cy="6856560"/>
          </a:xfrm>
          <a:prstGeom prst="rect">
            <a:avLst/>
          </a:prstGeom>
          <a:noFill/>
          <a:ln w="0">
            <a:noFill/>
          </a:ln>
        </p:spPr>
      </p:pic>
      <p:sp>
        <p:nvSpPr>
          <p:cNvPr id="126" name="PlaceHolder 1"/>
          <p:cNvSpPr>
            <a:spLocks noGrp="1"/>
          </p:cNvSpPr>
          <p:nvPr>
            <p:ph type="ftr" idx="55"/>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ru-RU" sz="1400" strike="noStrike" u="none">
                <a:solidFill>
                  <a:srgbClr val="000000"/>
                </a:solidFill>
                <a:uFillTx/>
                <a:latin typeface="Times New Roman"/>
              </a:defRPr>
            </a:lvl1pPr>
          </a:lstStyle>
          <a:p>
            <a:pPr indent="0" algn="ctr" defTabSz="914400">
              <a:lnSpc>
                <a:spcPct val="100000"/>
              </a:lnSpc>
              <a:buNone/>
              <a:tabLst>
                <a:tab algn="l" pos="0"/>
              </a:tabLst>
            </a:pPr>
            <a:r>
              <a:rPr b="0" lang="ru-RU" sz="1400" strike="noStrike" u="none">
                <a:solidFill>
                  <a:srgbClr val="000000"/>
                </a:solidFill>
                <a:uFillTx/>
                <a:latin typeface="Times New Roman"/>
              </a:rPr>
              <a:t>&lt;нижний колонтитул&gt;</a:t>
            </a:r>
            <a:endParaRPr b="0" lang="ru-RU" sz="1400" strike="noStrike" u="none">
              <a:solidFill>
                <a:srgbClr val="000000"/>
              </a:solidFill>
              <a:uFillTx/>
              <a:latin typeface="Times New Roman"/>
            </a:endParaRPr>
          </a:p>
        </p:txBody>
      </p:sp>
      <p:sp>
        <p:nvSpPr>
          <p:cNvPr id="127" name="PlaceHolder 2"/>
          <p:cNvSpPr>
            <a:spLocks noGrp="1"/>
          </p:cNvSpPr>
          <p:nvPr>
            <p:ph type="sldNum" idx="56"/>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FBB88F3E-C973-4667-93D8-98ADE6687E92}" type="slidenum">
              <a:rPr b="0" lang="en-US" sz="1200" strike="noStrike" u="none">
                <a:solidFill>
                  <a:schemeClr val="dk1">
                    <a:tint val="75000"/>
                  </a:schemeClr>
                </a:solidFill>
                <a:uFillTx/>
                <a:latin typeface="Calibri"/>
              </a:rPr>
              <a:t>&lt;номер&gt;</a:t>
            </a:fld>
            <a:endParaRPr b="0" lang="ru-RU" sz="1200" strike="noStrike" u="none">
              <a:solidFill>
                <a:srgbClr val="000000"/>
              </a:solidFill>
              <a:uFillTx/>
              <a:latin typeface="Times New Roman"/>
            </a:endParaRPr>
          </a:p>
        </p:txBody>
      </p:sp>
      <p:sp>
        <p:nvSpPr>
          <p:cNvPr id="128" name="PlaceHolder 3"/>
          <p:cNvSpPr>
            <a:spLocks noGrp="1"/>
          </p:cNvSpPr>
          <p:nvPr>
            <p:ph type="dt" idx="57"/>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&lt;дата/время&gt;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0"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 name="Picture 6" descr=""/>
          <p:cNvPicPr/>
          <p:nvPr/>
        </p:nvPicPr>
        <p:blipFill>
          <a:blip r:embed="rId2"/>
          <a:stretch/>
        </p:blipFill>
        <p:spPr>
          <a:xfrm>
            <a:off x="0" y="0"/>
            <a:ext cx="12190680" cy="6856560"/>
          </a:xfrm>
          <a:prstGeom prst="rect">
            <a:avLst/>
          </a:prstGeom>
          <a:noFill/>
          <a:ln w="0">
            <a:noFill/>
          </a:ln>
        </p:spPr>
      </p:pic>
      <p:sp>
        <p:nvSpPr>
          <p:cNvPr id="10" name="PlaceHolder 1"/>
          <p:cNvSpPr>
            <a:spLocks noGrp="1"/>
          </p:cNvSpPr>
          <p:nvPr>
            <p:ph type="ftr" idx="4"/>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ru-RU" sz="1400" strike="noStrike" u="none">
                <a:solidFill>
                  <a:srgbClr val="000000"/>
                </a:solidFill>
                <a:uFillTx/>
                <a:latin typeface="Times New Roman"/>
              </a:defRPr>
            </a:lvl1pPr>
          </a:lstStyle>
          <a:p>
            <a:pPr indent="0" algn="ctr" defTabSz="914400">
              <a:lnSpc>
                <a:spcPct val="100000"/>
              </a:lnSpc>
              <a:buNone/>
              <a:tabLst>
                <a:tab algn="l" pos="0"/>
              </a:tabLst>
            </a:pPr>
            <a:r>
              <a:rPr b="0" lang="ru-RU" sz="1400" strike="noStrike" u="none">
                <a:solidFill>
                  <a:srgbClr val="000000"/>
                </a:solidFill>
                <a:uFillTx/>
                <a:latin typeface="Times New Roman"/>
              </a:rPr>
              <a:t> </a:t>
            </a:r>
            <a:endParaRPr b="0" lang="ru-RU" sz="1400" strike="noStrike" u="none">
              <a:solidFill>
                <a:srgbClr val="000000"/>
              </a:solidFill>
              <a:uFillTx/>
              <a:latin typeface="Times New Roman"/>
            </a:endParaRPr>
          </a:p>
        </p:txBody>
      </p:sp>
      <p:sp>
        <p:nvSpPr>
          <p:cNvPr id="11" name="PlaceHolder 2"/>
          <p:cNvSpPr>
            <a:spLocks noGrp="1"/>
          </p:cNvSpPr>
          <p:nvPr>
            <p:ph type="sldNum" idx="5"/>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C83B7BC1-AA07-4927-8CCF-A41787156176}" type="slidenum">
              <a:rPr b="0" lang="en-US" sz="1200" strike="noStrike" u="none">
                <a:solidFill>
                  <a:schemeClr val="dk1">
                    <a:tint val="75000"/>
                  </a:schemeClr>
                </a:solidFill>
                <a:uFillTx/>
                <a:latin typeface="Calibri"/>
              </a:rPr>
              <a:t>1</a:t>
            </a:fld>
            <a:endParaRPr b="0" lang="ru-RU" sz="1200" strike="noStrike" u="none">
              <a:solidFill>
                <a:srgbClr val="000000"/>
              </a:solidFill>
              <a:uFillTx/>
              <a:latin typeface="Times New Roman"/>
            </a:endParaRPr>
          </a:p>
        </p:txBody>
      </p:sp>
      <p:sp>
        <p:nvSpPr>
          <p:cNvPr id="12" name="PlaceHolder 3"/>
          <p:cNvSpPr>
            <a:spLocks noGrp="1"/>
          </p:cNvSpPr>
          <p:nvPr>
            <p:ph type="dt" idx="6"/>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 </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3"/>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33000">
              <a:srgbClr val="e7e6e6"/>
            </a:gs>
            <a:gs pos="59000">
              <a:srgbClr val="3d4c5f">
                <a:alpha val="65000"/>
              </a:srgbClr>
            </a:gs>
          </a:gsLst>
          <a:lin ang="16800000"/>
        </a:gradFill>
      </p:bgPr>
    </p:bg>
    <p:spTree>
      <p:nvGrpSpPr>
        <p:cNvPr id="1" name=""/>
        <p:cNvGrpSpPr/>
        <p:nvPr/>
      </p:nvGrpSpPr>
      <p:grpSpPr>
        <a:xfrm>
          <a:off x="0" y="0"/>
          <a:ext cx="0" cy="0"/>
          <a:chOff x="0" y="0"/>
          <a:chExt cx="0" cy="0"/>
        </a:xfrm>
      </p:grpSpPr>
      <p:pic>
        <p:nvPicPr>
          <p:cNvPr id="129" name="Picture 6" descr=""/>
          <p:cNvPicPr/>
          <p:nvPr/>
        </p:nvPicPr>
        <p:blipFill>
          <a:blip r:embed="rId2"/>
          <a:stretch/>
        </p:blipFill>
        <p:spPr>
          <a:xfrm>
            <a:off x="0" y="0"/>
            <a:ext cx="12190680" cy="6856560"/>
          </a:xfrm>
          <a:prstGeom prst="rect">
            <a:avLst/>
          </a:prstGeom>
          <a:noFill/>
          <a:ln w="0">
            <a:noFill/>
          </a:ln>
        </p:spPr>
      </p:pic>
      <p:sp>
        <p:nvSpPr>
          <p:cNvPr id="130" name="Rounded Rectangle 4"/>
          <p:cNvSpPr/>
          <p:nvPr/>
        </p:nvSpPr>
        <p:spPr>
          <a:xfrm>
            <a:off x="256680" y="256680"/>
            <a:ext cx="11678040" cy="6351840"/>
          </a:xfrm>
          <a:prstGeom prst="roundRect">
            <a:avLst>
              <a:gd name="adj" fmla="val 4303"/>
            </a:avLst>
          </a:prstGeom>
          <a:noFill/>
          <a:ln w="19050">
            <a:solidFill>
              <a:srgbClr val="ffffff"/>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pic>
        <p:nvPicPr>
          <p:cNvPr id="131" name="Graphic 7" descr=""/>
          <p:cNvPicPr/>
          <p:nvPr/>
        </p:nvPicPr>
        <p:blipFill>
          <a:blip r:embed="rId3">
            <a:extLst>
              <a:ext uri="{96DAC541-7B7A-43D3-8B79-37D633B846F1}">
                <asvg:svgBlip xmlns:asvg="http://schemas.microsoft.com/office/drawing/2016/SVG/main" r:embed="rId4"/>
              </a:ext>
            </a:extLst>
          </a:blip>
          <a:stretch/>
        </p:blipFill>
        <p:spPr>
          <a:xfrm>
            <a:off x="569520" y="4426560"/>
            <a:ext cx="1472040" cy="1595880"/>
          </a:xfrm>
          <a:prstGeom prst="rect">
            <a:avLst/>
          </a:prstGeom>
          <a:noFill/>
          <a:ln w="0">
            <a:noFill/>
          </a:ln>
        </p:spPr>
      </p:pic>
      <p:pic>
        <p:nvPicPr>
          <p:cNvPr id="132" name="Graphic 8" descr=""/>
          <p:cNvPicPr/>
          <p:nvPr/>
        </p:nvPicPr>
        <p:blipFill>
          <a:blip r:embed="rId5">
            <a:extLst>
              <a:ext uri="{96DAC541-7B7A-43D3-8B79-37D633B846F1}">
                <asvg:svgBlip xmlns:asvg="http://schemas.microsoft.com/office/drawing/2016/SVG/main" r:embed="rId6"/>
              </a:ext>
            </a:extLst>
          </a:blip>
          <a:stretch/>
        </p:blipFill>
        <p:spPr>
          <a:xfrm flipH="1" rot="14565600">
            <a:off x="1447920" y="4094280"/>
            <a:ext cx="861840" cy="934200"/>
          </a:xfrm>
          <a:prstGeom prst="rect">
            <a:avLst/>
          </a:prstGeom>
          <a:noFill/>
          <a:ln w="0">
            <a:noFill/>
          </a:ln>
        </p:spPr>
      </p:pic>
      <p:pic>
        <p:nvPicPr>
          <p:cNvPr id="133" name="Picture 7" descr=""/>
          <p:cNvPicPr/>
          <p:nvPr/>
        </p:nvPicPr>
        <p:blipFill>
          <a:blip r:embed="rId7">
            <a:extLst>
              <a:ext uri="{96DAC541-7B7A-43D3-8B79-37D633B846F1}">
                <asvg:svgBlip xmlns:asvg="http://schemas.microsoft.com/office/drawing/2016/SVG/main" r:embed="rId8"/>
              </a:ext>
            </a:extLst>
          </a:blip>
          <a:stretch/>
        </p:blipFill>
        <p:spPr>
          <a:xfrm>
            <a:off x="9469440" y="5718960"/>
            <a:ext cx="1756080" cy="1138320"/>
          </a:xfrm>
          <a:prstGeom prst="rect">
            <a:avLst/>
          </a:prstGeom>
          <a:noFill/>
          <a:ln w="0">
            <a:noFill/>
          </a:ln>
        </p:spPr>
      </p:pic>
      <p:pic>
        <p:nvPicPr>
          <p:cNvPr id="134" name="Graphic 12" descr=""/>
          <p:cNvPicPr/>
          <p:nvPr/>
        </p:nvPicPr>
        <p:blipFill>
          <a:blip r:embed="rId9">
            <a:extLst>
              <a:ext uri="{96DAC541-7B7A-43D3-8B79-37D633B846F1}">
                <asvg:svgBlip xmlns:asvg="http://schemas.microsoft.com/office/drawing/2016/SVG/main" r:embed="rId10"/>
              </a:ext>
            </a:extLst>
          </a:blip>
          <a:stretch/>
        </p:blipFill>
        <p:spPr>
          <a:xfrm>
            <a:off x="8844480" y="50760"/>
            <a:ext cx="1306440" cy="1324800"/>
          </a:xfrm>
          <a:prstGeom prst="rect">
            <a:avLst/>
          </a:prstGeom>
          <a:noFill/>
          <a:ln w="0">
            <a:noFill/>
          </a:ln>
        </p:spPr>
      </p:pic>
      <p:sp>
        <p:nvSpPr>
          <p:cNvPr id="135" name="PlaceHolder 1"/>
          <p:cNvSpPr>
            <a:spLocks noGrp="1"/>
          </p:cNvSpPr>
          <p:nvPr>
            <p:ph type="title"/>
          </p:nvPr>
        </p:nvSpPr>
        <p:spPr>
          <a:xfrm>
            <a:off x="1078920" y="365760"/>
            <a:ext cx="10277280" cy="1654200"/>
          </a:xfrm>
          <a:prstGeom prst="rect">
            <a:avLst/>
          </a:prstGeom>
          <a:noFill/>
          <a:ln w="0">
            <a:noFill/>
          </a:ln>
        </p:spPr>
        <p:txBody>
          <a:bodyPr lIns="0" rIns="0" tIns="0" bIns="0" anchor="ctr">
            <a:noAutofit/>
          </a:bodyPr>
          <a:p>
            <a:pPr indent="0">
              <a:buNone/>
            </a:pPr>
            <a:r>
              <a:rPr b="0" lang="ru-RU" sz="1800" strike="noStrike" u="none">
                <a:solidFill>
                  <a:srgbClr val="ffffff"/>
                </a:solidFill>
                <a:uFillTx/>
                <a:latin typeface="Arial"/>
              </a:rPr>
              <a:t>Для правки текста заглавия щёлкните мышью</a:t>
            </a:r>
            <a:endParaRPr b="0" lang="ru-RU" sz="1800" strike="noStrike" u="none">
              <a:solidFill>
                <a:srgbClr val="ffffff"/>
              </a:solidFill>
              <a:uFillTx/>
              <a:latin typeface="Arial"/>
            </a:endParaRPr>
          </a:p>
        </p:txBody>
      </p:sp>
      <p:sp>
        <p:nvSpPr>
          <p:cNvPr id="136" name="PlaceHolder 2"/>
          <p:cNvSpPr>
            <a:spLocks noGrp="1"/>
          </p:cNvSpPr>
          <p:nvPr>
            <p:ph type="body"/>
          </p:nvPr>
        </p:nvSpPr>
        <p:spPr>
          <a:xfrm>
            <a:off x="1207080" y="2523600"/>
            <a:ext cx="9719280" cy="325440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ru-RU" sz="1800" strike="noStrike" u="none">
                <a:solidFill>
                  <a:srgbClr val="ffffff"/>
                </a:solidFill>
                <a:uFillTx/>
                <a:latin typeface="Arial"/>
              </a:rPr>
              <a:t>Для правки структуры щёлкните мышью</a:t>
            </a:r>
            <a:endParaRPr b="0" lang="ru-RU"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ru-RU" sz="1800" strike="noStrike" u="none">
                <a:solidFill>
                  <a:srgbClr val="ffffff"/>
                </a:solidFill>
                <a:uFillTx/>
                <a:latin typeface="Arial"/>
              </a:rPr>
              <a:t>Второй уровень структуры</a:t>
            </a:r>
            <a:endParaRPr b="0" lang="ru-RU"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ru-RU" sz="1800" strike="noStrike" u="none">
                <a:solidFill>
                  <a:srgbClr val="ffffff"/>
                </a:solidFill>
                <a:uFillTx/>
                <a:latin typeface="Arial"/>
              </a:rPr>
              <a:t>Третий уровень структуры</a:t>
            </a:r>
            <a:endParaRPr b="0" lang="ru-RU"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ru-RU" sz="1800" strike="noStrike" u="none">
                <a:solidFill>
                  <a:srgbClr val="ffffff"/>
                </a:solidFill>
                <a:uFillTx/>
                <a:latin typeface="Arial"/>
              </a:rPr>
              <a:t>Четвёртый уровень структуры</a:t>
            </a:r>
            <a:endParaRPr b="0" lang="ru-RU"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ru-RU" sz="1800" strike="noStrike" u="none">
                <a:solidFill>
                  <a:srgbClr val="ffffff"/>
                </a:solidFill>
                <a:uFillTx/>
                <a:latin typeface="Arial"/>
              </a:rPr>
              <a:t>Пятый уровень структуры</a:t>
            </a:r>
            <a:endParaRPr b="0" lang="ru-RU"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ru-RU" sz="1800" strike="noStrike" u="none">
                <a:solidFill>
                  <a:srgbClr val="ffffff"/>
                </a:solidFill>
                <a:uFillTx/>
                <a:latin typeface="Arial"/>
              </a:rPr>
              <a:t>Шестой уровень структуры</a:t>
            </a:r>
            <a:endParaRPr b="0" lang="ru-RU"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ru-RU" sz="1800" strike="noStrike" u="none">
                <a:solidFill>
                  <a:srgbClr val="ffffff"/>
                </a:solidFill>
                <a:uFillTx/>
                <a:latin typeface="Arial"/>
              </a:rPr>
              <a:t>Седьмой уровень структуры</a:t>
            </a:r>
            <a:endParaRPr b="0" lang="ru-RU" sz="1800" strike="noStrike" u="none">
              <a:solidFill>
                <a:srgbClr val="ffffff"/>
              </a:solidFill>
              <a:uFillTx/>
              <a:latin typeface="Arial"/>
            </a:endParaRPr>
          </a:p>
        </p:txBody>
      </p:sp>
      <p:sp>
        <p:nvSpPr>
          <p:cNvPr id="137" name="PlaceHolder 3"/>
          <p:cNvSpPr>
            <a:spLocks noGrp="1"/>
          </p:cNvSpPr>
          <p:nvPr>
            <p:ph type="ftr" idx="58"/>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ru-RU" sz="1400" strike="noStrike" u="none">
                <a:solidFill>
                  <a:srgbClr val="ffffff"/>
                </a:solidFill>
                <a:uFillTx/>
                <a:latin typeface="Times New Roman"/>
              </a:defRPr>
            </a:lvl1pPr>
          </a:lstStyle>
          <a:p>
            <a:pPr indent="0" algn="ctr">
              <a:lnSpc>
                <a:spcPct val="100000"/>
              </a:lnSpc>
              <a:buNone/>
              <a:tabLst>
                <a:tab algn="l" pos="0"/>
              </a:tabLst>
            </a:pPr>
            <a:r>
              <a:rPr b="0" lang="ru-RU" sz="1400" strike="noStrike" u="none">
                <a:solidFill>
                  <a:srgbClr val="ffffff"/>
                </a:solidFill>
                <a:uFillTx/>
                <a:latin typeface="Times New Roman"/>
              </a:rPr>
              <a:t>&lt;нижний колонтитул&gt;</a:t>
            </a:r>
            <a:endParaRPr b="0" lang="ru-RU" sz="1400" strike="noStrike" u="none">
              <a:solidFill>
                <a:srgbClr val="ffffff"/>
              </a:solidFill>
              <a:uFillTx/>
              <a:latin typeface="Times New Roman"/>
            </a:endParaRPr>
          </a:p>
        </p:txBody>
      </p:sp>
      <p:sp>
        <p:nvSpPr>
          <p:cNvPr id="138" name="PlaceHolder 4"/>
          <p:cNvSpPr>
            <a:spLocks noGrp="1"/>
          </p:cNvSpPr>
          <p:nvPr>
            <p:ph type="sldNum" idx="59"/>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AB93E358-6386-41C6-A323-ACCA85684263}" type="slidenum">
              <a:rPr b="0" lang="en-US" sz="1200" strike="noStrike" u="none">
                <a:solidFill>
                  <a:schemeClr val="dk1">
                    <a:tint val="75000"/>
                  </a:schemeClr>
                </a:solidFill>
                <a:uFillTx/>
                <a:latin typeface="Calibri"/>
              </a:rPr>
              <a:t>&lt;номер&gt;</a:t>
            </a:fld>
            <a:endParaRPr b="0" lang="ru-RU" sz="1200" strike="noStrike" u="none">
              <a:solidFill>
                <a:srgbClr val="ffffff"/>
              </a:solidFill>
              <a:uFillTx/>
              <a:latin typeface="Times New Roman"/>
            </a:endParaRPr>
          </a:p>
        </p:txBody>
      </p:sp>
      <p:sp>
        <p:nvSpPr>
          <p:cNvPr id="139" name="PlaceHolder 5"/>
          <p:cNvSpPr>
            <a:spLocks noGrp="1"/>
          </p:cNvSpPr>
          <p:nvPr>
            <p:ph type="dt" idx="60"/>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ru-RU" sz="1400" strike="noStrike" u="none">
                <a:solidFill>
                  <a:srgbClr val="ffffff"/>
                </a:solidFill>
                <a:uFillTx/>
                <a:latin typeface="Times New Roman"/>
              </a:defRPr>
            </a:lvl1pPr>
          </a:lstStyle>
          <a:p>
            <a:pPr indent="0">
              <a:buNone/>
            </a:pPr>
            <a:r>
              <a:rPr b="0" lang="ru-RU" sz="1400" strike="noStrike" u="none">
                <a:solidFill>
                  <a:srgbClr val="ffffff"/>
                </a:solidFill>
                <a:uFillTx/>
                <a:latin typeface="Times New Roman"/>
              </a:rPr>
              <a:t>&lt;дата/время&gt;</a:t>
            </a:r>
            <a:endParaRPr b="0" lang="ru-RU"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2" r:id="rId11"/>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33000">
              <a:srgbClr val="e7e6e6"/>
            </a:gs>
            <a:gs pos="59000">
              <a:srgbClr val="3d4c5f">
                <a:alpha val="65000"/>
              </a:srgbClr>
            </a:gs>
          </a:gsLst>
          <a:lin ang="21594000"/>
        </a:gradFill>
      </p:bgPr>
    </p:bg>
    <p:spTree>
      <p:nvGrpSpPr>
        <p:cNvPr id="1" name=""/>
        <p:cNvGrpSpPr/>
        <p:nvPr/>
      </p:nvGrpSpPr>
      <p:grpSpPr>
        <a:xfrm>
          <a:off x="0" y="0"/>
          <a:ext cx="0" cy="0"/>
          <a:chOff x="0" y="0"/>
          <a:chExt cx="0" cy="0"/>
        </a:xfrm>
      </p:grpSpPr>
      <p:pic>
        <p:nvPicPr>
          <p:cNvPr id="142" name="Picture 6" descr=""/>
          <p:cNvPicPr/>
          <p:nvPr/>
        </p:nvPicPr>
        <p:blipFill>
          <a:blip r:embed="rId2"/>
          <a:stretch/>
        </p:blipFill>
        <p:spPr>
          <a:xfrm>
            <a:off x="0" y="0"/>
            <a:ext cx="12190680" cy="6856560"/>
          </a:xfrm>
          <a:prstGeom prst="rect">
            <a:avLst/>
          </a:prstGeom>
          <a:noFill/>
          <a:ln w="0">
            <a:noFill/>
          </a:ln>
        </p:spPr>
      </p:pic>
      <p:sp>
        <p:nvSpPr>
          <p:cNvPr id="143" name="Rounded Rectangle 11"/>
          <p:cNvSpPr/>
          <p:nvPr/>
        </p:nvSpPr>
        <p:spPr>
          <a:xfrm>
            <a:off x="256680" y="256680"/>
            <a:ext cx="11678040" cy="6351840"/>
          </a:xfrm>
          <a:prstGeom prst="roundRect">
            <a:avLst>
              <a:gd name="adj" fmla="val 4303"/>
            </a:avLst>
          </a:prstGeom>
          <a:noFill/>
          <a:ln w="19050">
            <a:solidFill>
              <a:srgbClr val="ffffff"/>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pic>
        <p:nvPicPr>
          <p:cNvPr id="144" name="Graphic 7" descr=""/>
          <p:cNvPicPr/>
          <p:nvPr/>
        </p:nvPicPr>
        <p:blipFill>
          <a:blip r:embed="rId3">
            <a:extLst>
              <a:ext uri="{96DAC541-7B7A-43D3-8B79-37D633B846F1}">
                <asvg:svgBlip xmlns:asvg="http://schemas.microsoft.com/office/drawing/2016/SVG/main" r:embed="rId4"/>
              </a:ext>
            </a:extLst>
          </a:blip>
          <a:stretch/>
        </p:blipFill>
        <p:spPr>
          <a:xfrm rot="5400000">
            <a:off x="1779120" y="5204160"/>
            <a:ext cx="906840" cy="2464560"/>
          </a:xfrm>
          <a:prstGeom prst="rect">
            <a:avLst/>
          </a:prstGeom>
          <a:noFill/>
          <a:ln w="0">
            <a:noFill/>
          </a:ln>
        </p:spPr>
      </p:pic>
      <p:pic>
        <p:nvPicPr>
          <p:cNvPr id="145" name="Graphic 8" descr=""/>
          <p:cNvPicPr/>
          <p:nvPr/>
        </p:nvPicPr>
        <p:blipFill>
          <a:blip r:embed="rId5">
            <a:extLst>
              <a:ext uri="{96DAC541-7B7A-43D3-8B79-37D633B846F1}">
                <asvg:svgBlip xmlns:asvg="http://schemas.microsoft.com/office/drawing/2016/SVG/main" r:embed="rId6"/>
              </a:ext>
            </a:extLst>
          </a:blip>
          <a:stretch/>
        </p:blipFill>
        <p:spPr>
          <a:xfrm>
            <a:off x="593640" y="5429520"/>
            <a:ext cx="405360" cy="414360"/>
          </a:xfrm>
          <a:prstGeom prst="rect">
            <a:avLst/>
          </a:prstGeom>
          <a:noFill/>
          <a:ln w="0">
            <a:noFill/>
          </a:ln>
        </p:spPr>
      </p:pic>
      <p:pic>
        <p:nvPicPr>
          <p:cNvPr id="146" name="Graphic 9" descr=""/>
          <p:cNvPicPr/>
          <p:nvPr/>
        </p:nvPicPr>
        <p:blipFill>
          <a:blip r:embed="rId7">
            <a:extLst>
              <a:ext uri="{96DAC541-7B7A-43D3-8B79-37D633B846F1}">
                <asvg:svgBlip xmlns:asvg="http://schemas.microsoft.com/office/drawing/2016/SVG/main" r:embed="rId8"/>
              </a:ext>
            </a:extLst>
          </a:blip>
          <a:stretch/>
        </p:blipFill>
        <p:spPr>
          <a:xfrm>
            <a:off x="10214280" y="365040"/>
            <a:ext cx="1032120" cy="1105920"/>
          </a:xfrm>
          <a:prstGeom prst="rect">
            <a:avLst/>
          </a:prstGeom>
          <a:noFill/>
          <a:ln w="0">
            <a:noFill/>
          </a:ln>
        </p:spPr>
      </p:pic>
      <p:sp>
        <p:nvSpPr>
          <p:cNvPr id="147" name="PlaceHolder 1"/>
          <p:cNvSpPr>
            <a:spLocks noGrp="1"/>
          </p:cNvSpPr>
          <p:nvPr>
            <p:ph type="ftr" idx="61"/>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ru-RU" sz="1400" strike="noStrike" u="none">
                <a:solidFill>
                  <a:srgbClr val="ffffff"/>
                </a:solidFill>
                <a:uFillTx/>
                <a:latin typeface="Times New Roman"/>
              </a:defRPr>
            </a:lvl1pPr>
          </a:lstStyle>
          <a:p>
            <a:pPr indent="0" algn="ctr">
              <a:lnSpc>
                <a:spcPct val="100000"/>
              </a:lnSpc>
              <a:buNone/>
              <a:tabLst>
                <a:tab algn="l" pos="0"/>
              </a:tabLst>
            </a:pPr>
            <a:r>
              <a:rPr b="0" lang="ru-RU" sz="1400" strike="noStrike" u="none">
                <a:solidFill>
                  <a:srgbClr val="ffffff"/>
                </a:solidFill>
                <a:uFillTx/>
                <a:latin typeface="Times New Roman"/>
              </a:rPr>
              <a:t>&lt;нижний колонтитул&gt;</a:t>
            </a:r>
            <a:endParaRPr b="0" lang="ru-RU" sz="1400" strike="noStrike" u="none">
              <a:solidFill>
                <a:srgbClr val="ffffff"/>
              </a:solidFill>
              <a:uFillTx/>
              <a:latin typeface="Times New Roman"/>
            </a:endParaRPr>
          </a:p>
        </p:txBody>
      </p:sp>
      <p:sp>
        <p:nvSpPr>
          <p:cNvPr id="148" name="PlaceHolder 2"/>
          <p:cNvSpPr>
            <a:spLocks noGrp="1"/>
          </p:cNvSpPr>
          <p:nvPr>
            <p:ph type="sldNum" idx="62"/>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6F798517-0DE2-448D-9E9B-2B88C6B65F8C}" type="slidenum">
              <a:rPr b="0" lang="en-US" sz="1200" strike="noStrike" u="none">
                <a:solidFill>
                  <a:schemeClr val="dk1">
                    <a:tint val="75000"/>
                  </a:schemeClr>
                </a:solidFill>
                <a:uFillTx/>
                <a:latin typeface="Calibri"/>
              </a:rPr>
              <a:t>&lt;номер&gt;</a:t>
            </a:fld>
            <a:endParaRPr b="0" lang="ru-RU" sz="1200" strike="noStrike" u="none">
              <a:solidFill>
                <a:srgbClr val="ffffff"/>
              </a:solidFill>
              <a:uFillTx/>
              <a:latin typeface="Times New Roman"/>
            </a:endParaRPr>
          </a:p>
        </p:txBody>
      </p:sp>
      <p:sp>
        <p:nvSpPr>
          <p:cNvPr id="149" name="PlaceHolder 3"/>
          <p:cNvSpPr>
            <a:spLocks noGrp="1"/>
          </p:cNvSpPr>
          <p:nvPr>
            <p:ph type="dt" idx="63"/>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ru-RU" sz="1400" strike="noStrike" u="none">
                <a:solidFill>
                  <a:srgbClr val="ffffff"/>
                </a:solidFill>
                <a:uFillTx/>
                <a:latin typeface="Times New Roman"/>
              </a:defRPr>
            </a:lvl1pPr>
          </a:lstStyle>
          <a:p>
            <a:pPr indent="0">
              <a:buNone/>
            </a:pPr>
            <a:r>
              <a:rPr b="0" lang="ru-RU" sz="1400" strike="noStrike" u="none">
                <a:solidFill>
                  <a:srgbClr val="ffffff"/>
                </a:solidFill>
                <a:uFillTx/>
                <a:latin typeface="Times New Roman"/>
              </a:rPr>
              <a:t>&lt;дата/время&gt;</a:t>
            </a:r>
            <a:endParaRPr b="0" lang="ru-RU" sz="1400" strike="noStrike" u="none">
              <a:solidFill>
                <a:srgbClr val="ffffff"/>
              </a:solidFill>
              <a:uFillTx/>
              <a:latin typeface="Times New Roman"/>
            </a:endParaRPr>
          </a:p>
        </p:txBody>
      </p:sp>
      <p:sp>
        <p:nvSpPr>
          <p:cNvPr id="150"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ru-RU" sz="4400" strike="noStrike" u="none">
                <a:solidFill>
                  <a:srgbClr val="ffffff"/>
                </a:solidFill>
                <a:uFillTx/>
                <a:latin typeface="Arial"/>
              </a:rPr>
              <a:t>Для правки текста заглавия щёлкните мышью</a:t>
            </a:r>
            <a:endParaRPr b="0" lang="ru-RU" sz="4400" strike="noStrike" u="none">
              <a:solidFill>
                <a:srgbClr val="ffffff"/>
              </a:solidFill>
              <a:uFillTx/>
              <a:latin typeface="Arial"/>
            </a:endParaRPr>
          </a:p>
        </p:txBody>
      </p:sp>
      <p:sp>
        <p:nvSpPr>
          <p:cNvPr id="15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ru-RU" sz="3200" strike="noStrike" u="none">
                <a:solidFill>
                  <a:srgbClr val="ffffff"/>
                </a:solidFill>
                <a:uFillTx/>
                <a:latin typeface="Arial"/>
              </a:rPr>
              <a:t>Для правки структуры щёлкните мышью</a:t>
            </a:r>
            <a:endParaRPr b="0" lang="ru-RU" sz="32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ru-RU" sz="2800" strike="noStrike" u="none">
                <a:solidFill>
                  <a:srgbClr val="ffffff"/>
                </a:solidFill>
                <a:uFillTx/>
                <a:latin typeface="Arial"/>
              </a:rPr>
              <a:t>Второй уровень структуры</a:t>
            </a:r>
            <a:endParaRPr b="0" lang="ru-RU" sz="2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ru-RU" sz="2400" strike="noStrike" u="none">
                <a:solidFill>
                  <a:srgbClr val="ffffff"/>
                </a:solidFill>
                <a:uFillTx/>
                <a:latin typeface="Arial"/>
              </a:rPr>
              <a:t>Третий уровень структуры</a:t>
            </a:r>
            <a:endParaRPr b="0" lang="ru-RU" sz="24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ru-RU" sz="2000" strike="noStrike" u="none">
                <a:solidFill>
                  <a:srgbClr val="ffffff"/>
                </a:solidFill>
                <a:uFillTx/>
                <a:latin typeface="Arial"/>
              </a:rPr>
              <a:t>Четвёртый уровень структуры</a:t>
            </a:r>
            <a:endParaRPr b="0" lang="ru-RU" sz="20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ru-RU" sz="2000" strike="noStrike" u="none">
                <a:solidFill>
                  <a:srgbClr val="ffffff"/>
                </a:solidFill>
                <a:uFillTx/>
                <a:latin typeface="Arial"/>
              </a:rPr>
              <a:t>Пятый уровень структуры</a:t>
            </a:r>
            <a:endParaRPr b="0" lang="ru-RU" sz="20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ru-RU" sz="2000" strike="noStrike" u="none">
                <a:solidFill>
                  <a:srgbClr val="ffffff"/>
                </a:solidFill>
                <a:uFillTx/>
                <a:latin typeface="Arial"/>
              </a:rPr>
              <a:t>Шестой уровень структуры</a:t>
            </a:r>
            <a:endParaRPr b="0" lang="ru-RU" sz="20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ru-RU" sz="2000" strike="noStrike" u="none">
                <a:solidFill>
                  <a:srgbClr val="ffffff"/>
                </a:solidFill>
                <a:uFillTx/>
                <a:latin typeface="Arial"/>
              </a:rPr>
              <a:t>Седьмой уровень структуры</a:t>
            </a:r>
            <a:endParaRPr b="0" lang="ru-RU" sz="20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94" r:id="rId9"/>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52" name="Picture 6" descr=""/>
          <p:cNvPicPr/>
          <p:nvPr/>
        </p:nvPicPr>
        <p:blipFill>
          <a:blip r:embed="rId2"/>
          <a:stretch/>
        </p:blipFill>
        <p:spPr>
          <a:xfrm>
            <a:off x="0" y="0"/>
            <a:ext cx="12190680" cy="6856560"/>
          </a:xfrm>
          <a:prstGeom prst="rect">
            <a:avLst/>
          </a:prstGeom>
          <a:noFill/>
          <a:ln w="0">
            <a:noFill/>
          </a:ln>
        </p:spPr>
      </p:pic>
      <p:sp>
        <p:nvSpPr>
          <p:cNvPr id="153" name="PlaceHolder 1"/>
          <p:cNvSpPr>
            <a:spLocks noGrp="1"/>
          </p:cNvSpPr>
          <p:nvPr>
            <p:ph type="title"/>
          </p:nvPr>
        </p:nvSpPr>
        <p:spPr>
          <a:xfrm>
            <a:off x="1078920" y="365760"/>
            <a:ext cx="10277280" cy="165420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Для правки текста заглавия щёлкните мышью</a:t>
            </a:r>
            <a:endParaRPr b="0" lang="ru-RU" sz="1800" strike="noStrike" u="none">
              <a:solidFill>
                <a:srgbClr val="000000"/>
              </a:solidFill>
              <a:uFillTx/>
              <a:latin typeface="Arial"/>
            </a:endParaRPr>
          </a:p>
        </p:txBody>
      </p:sp>
      <p:sp>
        <p:nvSpPr>
          <p:cNvPr id="154" name="PlaceHolder 2"/>
          <p:cNvSpPr>
            <a:spLocks noGrp="1"/>
          </p:cNvSpPr>
          <p:nvPr>
            <p:ph type="ftr" idx="64"/>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ru-RU" sz="1400" strike="noStrike" u="none">
                <a:solidFill>
                  <a:srgbClr val="000000"/>
                </a:solidFill>
                <a:uFillTx/>
                <a:latin typeface="Times New Roman"/>
              </a:defRPr>
            </a:lvl1pPr>
          </a:lstStyle>
          <a:p>
            <a:pPr indent="0" algn="ctr" defTabSz="914400">
              <a:lnSpc>
                <a:spcPct val="100000"/>
              </a:lnSpc>
              <a:buNone/>
              <a:tabLst>
                <a:tab algn="l" pos="0"/>
              </a:tabLst>
            </a:pPr>
            <a:r>
              <a:rPr b="0" lang="ru-RU" sz="1400" strike="noStrike" u="none">
                <a:solidFill>
                  <a:srgbClr val="000000"/>
                </a:solidFill>
                <a:uFillTx/>
                <a:latin typeface="Times New Roman"/>
              </a:rPr>
              <a:t>&lt;нижний колонтитул&gt;</a:t>
            </a:r>
            <a:endParaRPr b="0" lang="ru-RU" sz="1400" strike="noStrike" u="none">
              <a:solidFill>
                <a:srgbClr val="000000"/>
              </a:solidFill>
              <a:uFillTx/>
              <a:latin typeface="Times New Roman"/>
            </a:endParaRPr>
          </a:p>
        </p:txBody>
      </p:sp>
      <p:sp>
        <p:nvSpPr>
          <p:cNvPr id="155" name="PlaceHolder 3"/>
          <p:cNvSpPr>
            <a:spLocks noGrp="1"/>
          </p:cNvSpPr>
          <p:nvPr>
            <p:ph type="sldNum" idx="65"/>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EEF9CA8A-646F-4DF3-B398-1E5C566AA708}" type="slidenum">
              <a:rPr b="0" lang="en-US" sz="1200" strike="noStrike" u="none">
                <a:solidFill>
                  <a:schemeClr val="dk1">
                    <a:tint val="75000"/>
                  </a:schemeClr>
                </a:solidFill>
                <a:uFillTx/>
                <a:latin typeface="Calibri"/>
              </a:rPr>
              <a:t>&lt;номер&gt;</a:t>
            </a:fld>
            <a:endParaRPr b="0" lang="ru-RU" sz="1200" strike="noStrike" u="none">
              <a:solidFill>
                <a:srgbClr val="000000"/>
              </a:solidFill>
              <a:uFillTx/>
              <a:latin typeface="Times New Roman"/>
            </a:endParaRPr>
          </a:p>
        </p:txBody>
      </p:sp>
      <p:sp>
        <p:nvSpPr>
          <p:cNvPr id="156" name="PlaceHolder 4"/>
          <p:cNvSpPr>
            <a:spLocks noGrp="1"/>
          </p:cNvSpPr>
          <p:nvPr>
            <p:ph type="dt" idx="66"/>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&lt;дата/время&gt;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6" r:id="rId3"/>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59" name="Picture 6" descr=""/>
          <p:cNvPicPr/>
          <p:nvPr/>
        </p:nvPicPr>
        <p:blipFill>
          <a:blip r:embed="rId2"/>
          <a:stretch/>
        </p:blipFill>
        <p:spPr>
          <a:xfrm>
            <a:off x="0" y="0"/>
            <a:ext cx="12190680" cy="6856560"/>
          </a:xfrm>
          <a:prstGeom prst="rect">
            <a:avLst/>
          </a:prstGeom>
          <a:noFill/>
          <a:ln w="0">
            <a:noFill/>
          </a:ln>
        </p:spPr>
      </p:pic>
      <p:sp>
        <p:nvSpPr>
          <p:cNvPr id="160" name="PlaceHolder 1"/>
          <p:cNvSpPr>
            <a:spLocks noGrp="1"/>
          </p:cNvSpPr>
          <p:nvPr>
            <p:ph type="ftr" idx="67"/>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ru-RU" sz="1400" strike="noStrike" u="none">
                <a:solidFill>
                  <a:srgbClr val="000000"/>
                </a:solidFill>
                <a:uFillTx/>
                <a:latin typeface="Times New Roman"/>
              </a:defRPr>
            </a:lvl1pPr>
          </a:lstStyle>
          <a:p>
            <a:pPr indent="0" algn="ctr" defTabSz="914400">
              <a:lnSpc>
                <a:spcPct val="100000"/>
              </a:lnSpc>
              <a:buNone/>
              <a:tabLst>
                <a:tab algn="l" pos="0"/>
              </a:tabLst>
            </a:pPr>
            <a:r>
              <a:rPr b="0" lang="ru-RU" sz="1400" strike="noStrike" u="none">
                <a:solidFill>
                  <a:srgbClr val="000000"/>
                </a:solidFill>
                <a:uFillTx/>
                <a:latin typeface="Times New Roman"/>
              </a:rPr>
              <a:t>&lt;нижний колонтитул&gt;</a:t>
            </a:r>
            <a:endParaRPr b="0" lang="ru-RU" sz="1400" strike="noStrike" u="none">
              <a:solidFill>
                <a:srgbClr val="000000"/>
              </a:solidFill>
              <a:uFillTx/>
              <a:latin typeface="Times New Roman"/>
            </a:endParaRPr>
          </a:p>
        </p:txBody>
      </p:sp>
      <p:sp>
        <p:nvSpPr>
          <p:cNvPr id="161" name="PlaceHolder 2"/>
          <p:cNvSpPr>
            <a:spLocks noGrp="1"/>
          </p:cNvSpPr>
          <p:nvPr>
            <p:ph type="sldNum" idx="68"/>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07E4C1FF-E927-47A3-8B53-1809020E48BA}" type="slidenum">
              <a:rPr b="0" lang="en-US" sz="1200" strike="noStrike" u="none">
                <a:solidFill>
                  <a:schemeClr val="dk1">
                    <a:tint val="75000"/>
                  </a:schemeClr>
                </a:solidFill>
                <a:uFillTx/>
                <a:latin typeface="Calibri"/>
              </a:rPr>
              <a:t>&lt;номер&gt;</a:t>
            </a:fld>
            <a:endParaRPr b="0" lang="ru-RU" sz="1200" strike="noStrike" u="none">
              <a:solidFill>
                <a:srgbClr val="000000"/>
              </a:solidFill>
              <a:uFillTx/>
              <a:latin typeface="Times New Roman"/>
            </a:endParaRPr>
          </a:p>
        </p:txBody>
      </p:sp>
      <p:sp>
        <p:nvSpPr>
          <p:cNvPr id="162" name="PlaceHolder 3"/>
          <p:cNvSpPr>
            <a:spLocks noGrp="1"/>
          </p:cNvSpPr>
          <p:nvPr>
            <p:ph type="dt" idx="69"/>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&lt;дата/время&gt;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8" r:id="rId3"/>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3" name="Picture 6" descr=""/>
          <p:cNvPicPr/>
          <p:nvPr/>
        </p:nvPicPr>
        <p:blipFill>
          <a:blip r:embed="rId2"/>
          <a:stretch/>
        </p:blipFill>
        <p:spPr>
          <a:xfrm>
            <a:off x="0" y="0"/>
            <a:ext cx="12190680" cy="6856560"/>
          </a:xfrm>
          <a:prstGeom prst="rect">
            <a:avLst/>
          </a:prstGeom>
          <a:noFill/>
          <a:ln w="0">
            <a:noFill/>
          </a:ln>
        </p:spPr>
      </p:pic>
      <p:sp>
        <p:nvSpPr>
          <p:cNvPr id="164" name="PlaceHolder 1"/>
          <p:cNvSpPr>
            <a:spLocks noGrp="1"/>
          </p:cNvSpPr>
          <p:nvPr>
            <p:ph type="ftr" idx="70"/>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ru-RU" sz="1400" strike="noStrike" u="none">
                <a:solidFill>
                  <a:srgbClr val="000000"/>
                </a:solidFill>
                <a:uFillTx/>
                <a:latin typeface="Times New Roman"/>
              </a:defRPr>
            </a:lvl1pPr>
          </a:lstStyle>
          <a:p>
            <a:pPr indent="0" algn="ctr" defTabSz="914400">
              <a:lnSpc>
                <a:spcPct val="100000"/>
              </a:lnSpc>
              <a:buNone/>
              <a:tabLst>
                <a:tab algn="l" pos="0"/>
              </a:tabLst>
            </a:pPr>
            <a:r>
              <a:rPr b="0" lang="ru-RU" sz="1400" strike="noStrike" u="none">
                <a:solidFill>
                  <a:srgbClr val="000000"/>
                </a:solidFill>
                <a:uFillTx/>
                <a:latin typeface="Times New Roman"/>
              </a:rPr>
              <a:t>&lt;нижний колонтитул&gt;</a:t>
            </a:r>
            <a:endParaRPr b="0" lang="ru-RU" sz="1400" strike="noStrike" u="none">
              <a:solidFill>
                <a:srgbClr val="000000"/>
              </a:solidFill>
              <a:uFillTx/>
              <a:latin typeface="Times New Roman"/>
            </a:endParaRPr>
          </a:p>
        </p:txBody>
      </p:sp>
      <p:sp>
        <p:nvSpPr>
          <p:cNvPr id="165" name="PlaceHolder 2"/>
          <p:cNvSpPr>
            <a:spLocks noGrp="1"/>
          </p:cNvSpPr>
          <p:nvPr>
            <p:ph type="sldNum" idx="71"/>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EF1E79F7-04AF-4EF6-9FE0-550B4814CA1B}" type="slidenum">
              <a:rPr b="0" lang="en-US" sz="1200" strike="noStrike" u="none">
                <a:solidFill>
                  <a:schemeClr val="dk1">
                    <a:tint val="75000"/>
                  </a:schemeClr>
                </a:solidFill>
                <a:uFillTx/>
                <a:latin typeface="Calibri"/>
              </a:rPr>
              <a:t>&lt;номер&gt;</a:t>
            </a:fld>
            <a:endParaRPr b="0" lang="ru-RU" sz="1200" strike="noStrike" u="none">
              <a:solidFill>
                <a:srgbClr val="000000"/>
              </a:solidFill>
              <a:uFillTx/>
              <a:latin typeface="Times New Roman"/>
            </a:endParaRPr>
          </a:p>
        </p:txBody>
      </p:sp>
      <p:sp>
        <p:nvSpPr>
          <p:cNvPr id="166" name="PlaceHolder 3"/>
          <p:cNvSpPr>
            <a:spLocks noGrp="1"/>
          </p:cNvSpPr>
          <p:nvPr>
            <p:ph type="dt" idx="72"/>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&lt;дата/время&gt;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0" r:id="rId3"/>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7" name="Picture 6" descr=""/>
          <p:cNvPicPr/>
          <p:nvPr/>
        </p:nvPicPr>
        <p:blipFill>
          <a:blip r:embed="rId2"/>
          <a:stretch/>
        </p:blipFill>
        <p:spPr>
          <a:xfrm>
            <a:off x="0" y="0"/>
            <a:ext cx="12190680" cy="6856560"/>
          </a:xfrm>
          <a:prstGeom prst="rect">
            <a:avLst/>
          </a:prstGeom>
          <a:noFill/>
          <a:ln w="0">
            <a:noFill/>
          </a:ln>
        </p:spPr>
      </p:pic>
      <p:sp>
        <p:nvSpPr>
          <p:cNvPr id="168" name="PlaceHolder 1"/>
          <p:cNvSpPr>
            <a:spLocks noGrp="1"/>
          </p:cNvSpPr>
          <p:nvPr>
            <p:ph type="title"/>
          </p:nvPr>
        </p:nvSpPr>
        <p:spPr>
          <a:xfrm>
            <a:off x="1078920" y="365760"/>
            <a:ext cx="10277280" cy="165420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Для правки текста заглавия щёлкните мышью</a:t>
            </a:r>
            <a:endParaRPr b="0" lang="ru-RU" sz="1800" strike="noStrike" u="none">
              <a:solidFill>
                <a:srgbClr val="000000"/>
              </a:solidFill>
              <a:uFillTx/>
              <a:latin typeface="Arial"/>
            </a:endParaRPr>
          </a:p>
        </p:txBody>
      </p:sp>
      <p:sp>
        <p:nvSpPr>
          <p:cNvPr id="169" name="PlaceHolder 2"/>
          <p:cNvSpPr>
            <a:spLocks noGrp="1"/>
          </p:cNvSpPr>
          <p:nvPr>
            <p:ph type="body"/>
          </p:nvPr>
        </p:nvSpPr>
        <p:spPr>
          <a:xfrm>
            <a:off x="1207080" y="2523600"/>
            <a:ext cx="9719280" cy="32544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ru-RU" sz="1800" strike="noStrike" u="none">
                <a:solidFill>
                  <a:srgbClr val="000000"/>
                </a:solidFill>
                <a:uFillTx/>
                <a:latin typeface="Arial"/>
              </a:rPr>
              <a:t>Для правки структуры щёлкните мышью</a:t>
            </a:r>
            <a:endParaRPr b="0" lang="ru-R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ru-RU" sz="1800" strike="noStrike" u="none">
                <a:solidFill>
                  <a:srgbClr val="000000"/>
                </a:solidFill>
                <a:uFillTx/>
                <a:latin typeface="Arial"/>
              </a:rPr>
              <a:t>Второй уровень структуры</a:t>
            </a:r>
            <a:endParaRPr b="0" lang="ru-R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ru-RU" sz="1800" strike="noStrike" u="none">
                <a:solidFill>
                  <a:srgbClr val="000000"/>
                </a:solidFill>
                <a:uFillTx/>
                <a:latin typeface="Arial"/>
              </a:rPr>
              <a:t>Третий уровень структуры</a:t>
            </a:r>
            <a:endParaRPr b="0" lang="ru-R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ru-RU" sz="1800" strike="noStrike" u="none">
                <a:solidFill>
                  <a:srgbClr val="000000"/>
                </a:solidFill>
                <a:uFillTx/>
                <a:latin typeface="Arial"/>
              </a:rPr>
              <a:t>Четвёртый уровень структуры</a:t>
            </a:r>
            <a:endParaRPr b="0" lang="ru-R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ru-RU" sz="1800" strike="noStrike" u="none">
                <a:solidFill>
                  <a:srgbClr val="000000"/>
                </a:solidFill>
                <a:uFillTx/>
                <a:latin typeface="Arial"/>
              </a:rPr>
              <a:t>Пятый уровень структуры</a:t>
            </a:r>
            <a:endParaRPr b="0" lang="ru-R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ru-RU" sz="1800" strike="noStrike" u="none">
                <a:solidFill>
                  <a:srgbClr val="000000"/>
                </a:solidFill>
                <a:uFillTx/>
                <a:latin typeface="Arial"/>
              </a:rPr>
              <a:t>Шестой уровень структуры</a:t>
            </a:r>
            <a:endParaRPr b="0" lang="ru-R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ru-RU" sz="1800" strike="noStrike" u="none">
                <a:solidFill>
                  <a:srgbClr val="000000"/>
                </a:solidFill>
                <a:uFillTx/>
                <a:latin typeface="Arial"/>
              </a:rPr>
              <a:t>Седьмой уровень структуры</a:t>
            </a:r>
            <a:endParaRPr b="0" lang="ru-RU" sz="1800" strike="noStrike" u="none">
              <a:solidFill>
                <a:srgbClr val="000000"/>
              </a:solidFill>
              <a:uFillTx/>
              <a:latin typeface="Arial"/>
            </a:endParaRPr>
          </a:p>
        </p:txBody>
      </p:sp>
      <p:sp>
        <p:nvSpPr>
          <p:cNvPr id="170" name="PlaceHolder 3"/>
          <p:cNvSpPr>
            <a:spLocks noGrp="1"/>
          </p:cNvSpPr>
          <p:nvPr>
            <p:ph type="ftr" idx="73"/>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ru-RU" sz="1400" strike="noStrike" u="none">
                <a:solidFill>
                  <a:srgbClr val="000000"/>
                </a:solidFill>
                <a:uFillTx/>
                <a:latin typeface="Times New Roman"/>
              </a:defRPr>
            </a:lvl1pPr>
          </a:lstStyle>
          <a:p>
            <a:pPr indent="0" algn="ctr" defTabSz="914400">
              <a:lnSpc>
                <a:spcPct val="100000"/>
              </a:lnSpc>
              <a:buNone/>
              <a:tabLst>
                <a:tab algn="l" pos="0"/>
              </a:tabLst>
            </a:pPr>
            <a:r>
              <a:rPr b="0" lang="ru-RU" sz="1400" strike="noStrike" u="none">
                <a:solidFill>
                  <a:srgbClr val="000000"/>
                </a:solidFill>
                <a:uFillTx/>
                <a:latin typeface="Times New Roman"/>
              </a:rPr>
              <a:t>&lt;нижний колонтитул&gt;</a:t>
            </a:r>
            <a:endParaRPr b="0" lang="ru-RU" sz="1400" strike="noStrike" u="none">
              <a:solidFill>
                <a:srgbClr val="000000"/>
              </a:solidFill>
              <a:uFillTx/>
              <a:latin typeface="Times New Roman"/>
            </a:endParaRPr>
          </a:p>
        </p:txBody>
      </p:sp>
      <p:sp>
        <p:nvSpPr>
          <p:cNvPr id="171" name="PlaceHolder 4"/>
          <p:cNvSpPr>
            <a:spLocks noGrp="1"/>
          </p:cNvSpPr>
          <p:nvPr>
            <p:ph type="sldNum" idx="74"/>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774162F2-9BC2-4E4E-9524-9462D7A6E8A4}" type="slidenum">
              <a:rPr b="0" lang="en-US" sz="1200" strike="noStrike" u="none">
                <a:solidFill>
                  <a:schemeClr val="dk1">
                    <a:tint val="75000"/>
                  </a:schemeClr>
                </a:solidFill>
                <a:uFillTx/>
                <a:latin typeface="Calibri"/>
              </a:rPr>
              <a:t>&lt;номер&gt;</a:t>
            </a:fld>
            <a:endParaRPr b="0" lang="ru-RU" sz="1200" strike="noStrike" u="none">
              <a:solidFill>
                <a:srgbClr val="000000"/>
              </a:solidFill>
              <a:uFillTx/>
              <a:latin typeface="Times New Roman"/>
            </a:endParaRPr>
          </a:p>
        </p:txBody>
      </p:sp>
      <p:sp>
        <p:nvSpPr>
          <p:cNvPr id="172" name="PlaceHolder 5"/>
          <p:cNvSpPr>
            <a:spLocks noGrp="1"/>
          </p:cNvSpPr>
          <p:nvPr>
            <p:ph type="dt" idx="75"/>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&lt;дата/время&gt;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2" r:id="rId3"/>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75" name="Picture 6" descr=""/>
          <p:cNvPicPr/>
          <p:nvPr/>
        </p:nvPicPr>
        <p:blipFill>
          <a:blip r:embed="rId2"/>
          <a:stretch/>
        </p:blipFill>
        <p:spPr>
          <a:xfrm>
            <a:off x="0" y="0"/>
            <a:ext cx="12190680" cy="6856560"/>
          </a:xfrm>
          <a:prstGeom prst="rect">
            <a:avLst/>
          </a:prstGeom>
          <a:noFill/>
          <a:ln w="0">
            <a:noFill/>
          </a:ln>
        </p:spPr>
      </p:pic>
      <p:sp>
        <p:nvSpPr>
          <p:cNvPr id="176" name="PlaceHolder 1"/>
          <p:cNvSpPr>
            <a:spLocks noGrp="1"/>
          </p:cNvSpPr>
          <p:nvPr>
            <p:ph type="ftr" idx="76"/>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ru-RU" sz="1400" strike="noStrike" u="none">
                <a:solidFill>
                  <a:srgbClr val="000000"/>
                </a:solidFill>
                <a:uFillTx/>
                <a:latin typeface="Times New Roman"/>
              </a:defRPr>
            </a:lvl1pPr>
          </a:lstStyle>
          <a:p>
            <a:pPr indent="0" algn="ctr" defTabSz="914400">
              <a:lnSpc>
                <a:spcPct val="100000"/>
              </a:lnSpc>
              <a:buNone/>
              <a:tabLst>
                <a:tab algn="l" pos="0"/>
              </a:tabLst>
            </a:pPr>
            <a:r>
              <a:rPr b="0" lang="ru-RU" sz="1400" strike="noStrike" u="none">
                <a:solidFill>
                  <a:srgbClr val="000000"/>
                </a:solidFill>
                <a:uFillTx/>
                <a:latin typeface="Times New Roman"/>
              </a:rPr>
              <a:t>&lt;нижний колонтитул&gt;</a:t>
            </a:r>
            <a:endParaRPr b="0" lang="ru-RU" sz="1400" strike="noStrike" u="none">
              <a:solidFill>
                <a:srgbClr val="000000"/>
              </a:solidFill>
              <a:uFillTx/>
              <a:latin typeface="Times New Roman"/>
            </a:endParaRPr>
          </a:p>
        </p:txBody>
      </p:sp>
      <p:sp>
        <p:nvSpPr>
          <p:cNvPr id="177" name="PlaceHolder 2"/>
          <p:cNvSpPr>
            <a:spLocks noGrp="1"/>
          </p:cNvSpPr>
          <p:nvPr>
            <p:ph type="sldNum" idx="77"/>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EC0DC158-FE8A-4751-B5B0-6495F946CBB2}" type="slidenum">
              <a:rPr b="0" lang="en-US" sz="1200" strike="noStrike" u="none">
                <a:solidFill>
                  <a:schemeClr val="dk1">
                    <a:tint val="75000"/>
                  </a:schemeClr>
                </a:solidFill>
                <a:uFillTx/>
                <a:latin typeface="Calibri"/>
              </a:rPr>
              <a:t>&lt;номер&gt;</a:t>
            </a:fld>
            <a:endParaRPr b="0" lang="ru-RU" sz="1200" strike="noStrike" u="none">
              <a:solidFill>
                <a:srgbClr val="000000"/>
              </a:solidFill>
              <a:uFillTx/>
              <a:latin typeface="Times New Roman"/>
            </a:endParaRPr>
          </a:p>
        </p:txBody>
      </p:sp>
      <p:sp>
        <p:nvSpPr>
          <p:cNvPr id="178" name="PlaceHolder 3"/>
          <p:cNvSpPr>
            <a:spLocks noGrp="1"/>
          </p:cNvSpPr>
          <p:nvPr>
            <p:ph type="dt" idx="78"/>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&lt;дата/время&gt;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4" r:id="rId3"/>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79" name="Picture 6" descr=""/>
          <p:cNvPicPr/>
          <p:nvPr/>
        </p:nvPicPr>
        <p:blipFill>
          <a:blip r:embed="rId2"/>
          <a:stretch/>
        </p:blipFill>
        <p:spPr>
          <a:xfrm>
            <a:off x="0" y="0"/>
            <a:ext cx="12190680" cy="6856560"/>
          </a:xfrm>
          <a:prstGeom prst="rect">
            <a:avLst/>
          </a:prstGeom>
          <a:noFill/>
          <a:ln w="0">
            <a:noFill/>
          </a:ln>
        </p:spPr>
      </p:pic>
      <p:sp>
        <p:nvSpPr>
          <p:cNvPr id="180" name="PlaceHolder 1"/>
          <p:cNvSpPr>
            <a:spLocks noGrp="1"/>
          </p:cNvSpPr>
          <p:nvPr>
            <p:ph type="title"/>
          </p:nvPr>
        </p:nvSpPr>
        <p:spPr>
          <a:xfrm>
            <a:off x="1078920" y="365760"/>
            <a:ext cx="10277280" cy="165420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Для правки текста заглавия щёлкните мышью</a:t>
            </a:r>
            <a:endParaRPr b="0" lang="ru-RU" sz="1800" strike="noStrike" u="none">
              <a:solidFill>
                <a:srgbClr val="000000"/>
              </a:solidFill>
              <a:uFillTx/>
              <a:latin typeface="Arial"/>
            </a:endParaRPr>
          </a:p>
        </p:txBody>
      </p:sp>
      <p:sp>
        <p:nvSpPr>
          <p:cNvPr id="181" name="PlaceHolder 2"/>
          <p:cNvSpPr>
            <a:spLocks noGrp="1"/>
          </p:cNvSpPr>
          <p:nvPr>
            <p:ph type="body"/>
          </p:nvPr>
        </p:nvSpPr>
        <p:spPr>
          <a:xfrm>
            <a:off x="1207080" y="2523600"/>
            <a:ext cx="4742640" cy="3254400"/>
          </a:xfrm>
          <a:prstGeom prst="rect">
            <a:avLst/>
          </a:prstGeom>
          <a:noFill/>
          <a:ln w="0">
            <a:noFill/>
          </a:ln>
        </p:spPr>
        <p:txBody>
          <a:bodyPr lIns="0" rIns="0" tIns="0" bIns="0" anchor="t">
            <a:normAutofit fontScale="92500" lnSpcReduction="9999"/>
          </a:bodyPr>
          <a:p>
            <a:pPr marL="432000" indent="-324000">
              <a:spcBef>
                <a:spcPts val="1417"/>
              </a:spcBef>
              <a:buClr>
                <a:srgbClr val="000000"/>
              </a:buClr>
              <a:buSzPct val="45000"/>
              <a:buFont typeface="Wingdings" charset="2"/>
              <a:buChar char=""/>
            </a:pPr>
            <a:r>
              <a:rPr b="0" lang="ru-RU" sz="1800" strike="noStrike" u="none">
                <a:solidFill>
                  <a:srgbClr val="000000"/>
                </a:solidFill>
                <a:uFillTx/>
                <a:latin typeface="Arial"/>
              </a:rPr>
              <a:t>Для правки структуры щёлкните мышью</a:t>
            </a:r>
            <a:endParaRPr b="0" lang="ru-R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ru-RU" sz="1800" strike="noStrike" u="none">
                <a:solidFill>
                  <a:srgbClr val="000000"/>
                </a:solidFill>
                <a:uFillTx/>
                <a:latin typeface="Arial"/>
              </a:rPr>
              <a:t>Второй уровень структуры</a:t>
            </a:r>
            <a:endParaRPr b="0" lang="ru-R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ru-RU" sz="1800" strike="noStrike" u="none">
                <a:solidFill>
                  <a:srgbClr val="000000"/>
                </a:solidFill>
                <a:uFillTx/>
                <a:latin typeface="Arial"/>
              </a:rPr>
              <a:t>Третий уровень структуры</a:t>
            </a:r>
            <a:endParaRPr b="0" lang="ru-R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ru-RU" sz="1800" strike="noStrike" u="none">
                <a:solidFill>
                  <a:srgbClr val="000000"/>
                </a:solidFill>
                <a:uFillTx/>
                <a:latin typeface="Arial"/>
              </a:rPr>
              <a:t>Четвёртый уровень структуры</a:t>
            </a:r>
            <a:endParaRPr b="0" lang="ru-R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ru-RU" sz="1800" strike="noStrike" u="none">
                <a:solidFill>
                  <a:srgbClr val="000000"/>
                </a:solidFill>
                <a:uFillTx/>
                <a:latin typeface="Arial"/>
              </a:rPr>
              <a:t>Пятый уровень структуры</a:t>
            </a:r>
            <a:endParaRPr b="0" lang="ru-R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ru-RU" sz="1800" strike="noStrike" u="none">
                <a:solidFill>
                  <a:srgbClr val="000000"/>
                </a:solidFill>
                <a:uFillTx/>
                <a:latin typeface="Arial"/>
              </a:rPr>
              <a:t>Шестой уровень структуры</a:t>
            </a:r>
            <a:endParaRPr b="0" lang="ru-R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ru-RU" sz="1800" strike="noStrike" u="none">
                <a:solidFill>
                  <a:srgbClr val="000000"/>
                </a:solidFill>
                <a:uFillTx/>
                <a:latin typeface="Arial"/>
              </a:rPr>
              <a:t>Седьмой уровень структуры</a:t>
            </a:r>
            <a:endParaRPr b="0" lang="ru-RU" sz="1800" strike="noStrike" u="none">
              <a:solidFill>
                <a:srgbClr val="000000"/>
              </a:solidFill>
              <a:uFillTx/>
              <a:latin typeface="Arial"/>
            </a:endParaRPr>
          </a:p>
        </p:txBody>
      </p:sp>
      <p:sp>
        <p:nvSpPr>
          <p:cNvPr id="182" name="PlaceHolder 3"/>
          <p:cNvSpPr>
            <a:spLocks noGrp="1"/>
          </p:cNvSpPr>
          <p:nvPr>
            <p:ph type="body"/>
          </p:nvPr>
        </p:nvSpPr>
        <p:spPr>
          <a:xfrm>
            <a:off x="6187680" y="2523600"/>
            <a:ext cx="4742640" cy="3254400"/>
          </a:xfrm>
          <a:prstGeom prst="rect">
            <a:avLst/>
          </a:prstGeom>
          <a:noFill/>
          <a:ln w="0">
            <a:noFill/>
          </a:ln>
        </p:spPr>
        <p:txBody>
          <a:bodyPr lIns="0" rIns="0" tIns="0" bIns="0" anchor="t">
            <a:normAutofit fontScale="92500" lnSpcReduction="9999"/>
          </a:bodyPr>
          <a:p>
            <a:pPr marL="432000" indent="-324000">
              <a:spcBef>
                <a:spcPts val="1417"/>
              </a:spcBef>
              <a:buClr>
                <a:srgbClr val="000000"/>
              </a:buClr>
              <a:buSzPct val="45000"/>
              <a:buFont typeface="Wingdings" charset="2"/>
              <a:buChar char=""/>
            </a:pPr>
            <a:r>
              <a:rPr b="0" lang="ru-RU" sz="1800" strike="noStrike" u="none">
                <a:solidFill>
                  <a:srgbClr val="000000"/>
                </a:solidFill>
                <a:uFillTx/>
                <a:latin typeface="Arial"/>
              </a:rPr>
              <a:t>Для правки структуры щёлкните мышью</a:t>
            </a:r>
            <a:endParaRPr b="0" lang="ru-R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ru-RU" sz="1800" strike="noStrike" u="none">
                <a:solidFill>
                  <a:srgbClr val="000000"/>
                </a:solidFill>
                <a:uFillTx/>
                <a:latin typeface="Arial"/>
              </a:rPr>
              <a:t>Второй уровень структуры</a:t>
            </a:r>
            <a:endParaRPr b="0" lang="ru-R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ru-RU" sz="1800" strike="noStrike" u="none">
                <a:solidFill>
                  <a:srgbClr val="000000"/>
                </a:solidFill>
                <a:uFillTx/>
                <a:latin typeface="Arial"/>
              </a:rPr>
              <a:t>Третий уровень структуры</a:t>
            </a:r>
            <a:endParaRPr b="0" lang="ru-R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ru-RU" sz="1800" strike="noStrike" u="none">
                <a:solidFill>
                  <a:srgbClr val="000000"/>
                </a:solidFill>
                <a:uFillTx/>
                <a:latin typeface="Arial"/>
              </a:rPr>
              <a:t>Четвёртый уровень структуры</a:t>
            </a:r>
            <a:endParaRPr b="0" lang="ru-R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ru-RU" sz="1800" strike="noStrike" u="none">
                <a:solidFill>
                  <a:srgbClr val="000000"/>
                </a:solidFill>
                <a:uFillTx/>
                <a:latin typeface="Arial"/>
              </a:rPr>
              <a:t>Пятый уровень структуры</a:t>
            </a:r>
            <a:endParaRPr b="0" lang="ru-R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ru-RU" sz="1800" strike="noStrike" u="none">
                <a:solidFill>
                  <a:srgbClr val="000000"/>
                </a:solidFill>
                <a:uFillTx/>
                <a:latin typeface="Arial"/>
              </a:rPr>
              <a:t>Шестой уровень структуры</a:t>
            </a:r>
            <a:endParaRPr b="0" lang="ru-R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ru-RU" sz="1800" strike="noStrike" u="none">
                <a:solidFill>
                  <a:srgbClr val="000000"/>
                </a:solidFill>
                <a:uFillTx/>
                <a:latin typeface="Arial"/>
              </a:rPr>
              <a:t>Седьмой уровень структуры</a:t>
            </a:r>
            <a:endParaRPr b="0" lang="ru-RU" sz="1800" strike="noStrike" u="none">
              <a:solidFill>
                <a:srgbClr val="000000"/>
              </a:solidFill>
              <a:uFillTx/>
              <a:latin typeface="Arial"/>
            </a:endParaRPr>
          </a:p>
        </p:txBody>
      </p:sp>
      <p:sp>
        <p:nvSpPr>
          <p:cNvPr id="183" name="PlaceHolder 4"/>
          <p:cNvSpPr>
            <a:spLocks noGrp="1"/>
          </p:cNvSpPr>
          <p:nvPr>
            <p:ph type="ftr" idx="79"/>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ru-RU" sz="1400" strike="noStrike" u="none">
                <a:solidFill>
                  <a:srgbClr val="000000"/>
                </a:solidFill>
                <a:uFillTx/>
                <a:latin typeface="Times New Roman"/>
              </a:defRPr>
            </a:lvl1pPr>
          </a:lstStyle>
          <a:p>
            <a:pPr indent="0" algn="ctr" defTabSz="914400">
              <a:lnSpc>
                <a:spcPct val="100000"/>
              </a:lnSpc>
              <a:buNone/>
              <a:tabLst>
                <a:tab algn="l" pos="0"/>
              </a:tabLst>
            </a:pPr>
            <a:r>
              <a:rPr b="0" lang="ru-RU" sz="1400" strike="noStrike" u="none">
                <a:solidFill>
                  <a:srgbClr val="000000"/>
                </a:solidFill>
                <a:uFillTx/>
                <a:latin typeface="Times New Roman"/>
              </a:rPr>
              <a:t>&lt;нижний колонтитул&gt;</a:t>
            </a:r>
            <a:endParaRPr b="0" lang="ru-RU" sz="1400" strike="noStrike" u="none">
              <a:solidFill>
                <a:srgbClr val="000000"/>
              </a:solidFill>
              <a:uFillTx/>
              <a:latin typeface="Times New Roman"/>
            </a:endParaRPr>
          </a:p>
        </p:txBody>
      </p:sp>
      <p:sp>
        <p:nvSpPr>
          <p:cNvPr id="184" name="PlaceHolder 5"/>
          <p:cNvSpPr>
            <a:spLocks noGrp="1"/>
          </p:cNvSpPr>
          <p:nvPr>
            <p:ph type="sldNum" idx="80"/>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54818C10-CBCC-4E68-B65A-E10CABCB7BBA}" type="slidenum">
              <a:rPr b="0" lang="en-US" sz="1200" strike="noStrike" u="none">
                <a:solidFill>
                  <a:schemeClr val="dk1">
                    <a:tint val="75000"/>
                  </a:schemeClr>
                </a:solidFill>
                <a:uFillTx/>
                <a:latin typeface="Calibri"/>
              </a:rPr>
              <a:t>&lt;номер&gt;</a:t>
            </a:fld>
            <a:endParaRPr b="0" lang="ru-RU" sz="1200" strike="noStrike" u="none">
              <a:solidFill>
                <a:srgbClr val="000000"/>
              </a:solidFill>
              <a:uFillTx/>
              <a:latin typeface="Times New Roman"/>
            </a:endParaRPr>
          </a:p>
        </p:txBody>
      </p:sp>
      <p:sp>
        <p:nvSpPr>
          <p:cNvPr id="185" name="PlaceHolder 6"/>
          <p:cNvSpPr>
            <a:spLocks noGrp="1"/>
          </p:cNvSpPr>
          <p:nvPr>
            <p:ph type="dt" idx="81"/>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&lt;дата/время&gt;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6" r:id="rId3"/>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89" name="Picture 6" descr=""/>
          <p:cNvPicPr/>
          <p:nvPr/>
        </p:nvPicPr>
        <p:blipFill>
          <a:blip r:embed="rId2"/>
          <a:stretch/>
        </p:blipFill>
        <p:spPr>
          <a:xfrm>
            <a:off x="0" y="0"/>
            <a:ext cx="12190680" cy="6856560"/>
          </a:xfrm>
          <a:prstGeom prst="rect">
            <a:avLst/>
          </a:prstGeom>
          <a:noFill/>
          <a:ln w="0">
            <a:noFill/>
          </a:ln>
        </p:spPr>
      </p:pic>
      <p:sp>
        <p:nvSpPr>
          <p:cNvPr id="190" name="PlaceHolder 1"/>
          <p:cNvSpPr>
            <a:spLocks noGrp="1"/>
          </p:cNvSpPr>
          <p:nvPr>
            <p:ph type="ftr" idx="82"/>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ru-RU" sz="1400" strike="noStrike" u="none">
                <a:solidFill>
                  <a:srgbClr val="000000"/>
                </a:solidFill>
                <a:uFillTx/>
                <a:latin typeface="Times New Roman"/>
              </a:defRPr>
            </a:lvl1pPr>
          </a:lstStyle>
          <a:p>
            <a:pPr indent="0" algn="ctr" defTabSz="914400">
              <a:lnSpc>
                <a:spcPct val="100000"/>
              </a:lnSpc>
              <a:buNone/>
              <a:tabLst>
                <a:tab algn="l" pos="0"/>
              </a:tabLst>
            </a:pPr>
            <a:r>
              <a:rPr b="0" lang="ru-RU" sz="1400" strike="noStrike" u="none">
                <a:solidFill>
                  <a:srgbClr val="000000"/>
                </a:solidFill>
                <a:uFillTx/>
                <a:latin typeface="Times New Roman"/>
              </a:rPr>
              <a:t>&lt;нижний колонтитул&gt;</a:t>
            </a:r>
            <a:endParaRPr b="0" lang="ru-RU" sz="1400" strike="noStrike" u="none">
              <a:solidFill>
                <a:srgbClr val="000000"/>
              </a:solidFill>
              <a:uFillTx/>
              <a:latin typeface="Times New Roman"/>
            </a:endParaRPr>
          </a:p>
        </p:txBody>
      </p:sp>
      <p:sp>
        <p:nvSpPr>
          <p:cNvPr id="191" name="PlaceHolder 2"/>
          <p:cNvSpPr>
            <a:spLocks noGrp="1"/>
          </p:cNvSpPr>
          <p:nvPr>
            <p:ph type="sldNum" idx="83"/>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A2947645-F972-4825-AA49-59A43A12253B}" type="slidenum">
              <a:rPr b="0" lang="en-US" sz="1200" strike="noStrike" u="none">
                <a:solidFill>
                  <a:schemeClr val="dk1">
                    <a:tint val="75000"/>
                  </a:schemeClr>
                </a:solidFill>
                <a:uFillTx/>
                <a:latin typeface="Calibri"/>
              </a:rPr>
              <a:t>&lt;номер&gt;</a:t>
            </a:fld>
            <a:endParaRPr b="0" lang="ru-RU" sz="1200" strike="noStrike" u="none">
              <a:solidFill>
                <a:srgbClr val="000000"/>
              </a:solidFill>
              <a:uFillTx/>
              <a:latin typeface="Times New Roman"/>
            </a:endParaRPr>
          </a:p>
        </p:txBody>
      </p:sp>
      <p:sp>
        <p:nvSpPr>
          <p:cNvPr id="192" name="PlaceHolder 3"/>
          <p:cNvSpPr>
            <a:spLocks noGrp="1"/>
          </p:cNvSpPr>
          <p:nvPr>
            <p:ph type="dt" idx="84"/>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&lt;дата/время&gt;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08" r:id="rId3"/>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93" name="Picture 6" descr=""/>
          <p:cNvPicPr/>
          <p:nvPr/>
        </p:nvPicPr>
        <p:blipFill>
          <a:blip r:embed="rId2"/>
          <a:stretch/>
        </p:blipFill>
        <p:spPr>
          <a:xfrm>
            <a:off x="0" y="0"/>
            <a:ext cx="12190680" cy="6856560"/>
          </a:xfrm>
          <a:prstGeom prst="rect">
            <a:avLst/>
          </a:prstGeom>
          <a:noFill/>
          <a:ln w="0">
            <a:noFill/>
          </a:ln>
        </p:spPr>
      </p:pic>
      <p:sp>
        <p:nvSpPr>
          <p:cNvPr id="194" name="PlaceHolder 1"/>
          <p:cNvSpPr>
            <a:spLocks noGrp="1"/>
          </p:cNvSpPr>
          <p:nvPr>
            <p:ph type="title"/>
          </p:nvPr>
        </p:nvSpPr>
        <p:spPr>
          <a:xfrm>
            <a:off x="1078920" y="365760"/>
            <a:ext cx="10277280" cy="165420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Для правки текста заглавия щёлкните мышью</a:t>
            </a:r>
            <a:endParaRPr b="0" lang="ru-RU" sz="1800" strike="noStrike" u="none">
              <a:solidFill>
                <a:srgbClr val="000000"/>
              </a:solidFill>
              <a:uFillTx/>
              <a:latin typeface="Arial"/>
            </a:endParaRPr>
          </a:p>
        </p:txBody>
      </p:sp>
      <p:sp>
        <p:nvSpPr>
          <p:cNvPr id="195" name="PlaceHolder 2"/>
          <p:cNvSpPr>
            <a:spLocks noGrp="1"/>
          </p:cNvSpPr>
          <p:nvPr>
            <p:ph type="ftr" idx="85"/>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ru-RU" sz="1400" strike="noStrike" u="none">
                <a:solidFill>
                  <a:srgbClr val="000000"/>
                </a:solidFill>
                <a:uFillTx/>
                <a:latin typeface="Times New Roman"/>
              </a:defRPr>
            </a:lvl1pPr>
          </a:lstStyle>
          <a:p>
            <a:pPr indent="0" algn="ctr" defTabSz="914400">
              <a:lnSpc>
                <a:spcPct val="100000"/>
              </a:lnSpc>
              <a:buNone/>
              <a:tabLst>
                <a:tab algn="l" pos="0"/>
              </a:tabLst>
            </a:pPr>
            <a:r>
              <a:rPr b="0" lang="ru-RU" sz="1400" strike="noStrike" u="none">
                <a:solidFill>
                  <a:srgbClr val="000000"/>
                </a:solidFill>
                <a:uFillTx/>
                <a:latin typeface="Times New Roman"/>
              </a:rPr>
              <a:t>&lt;нижний колонтитул&gt;</a:t>
            </a:r>
            <a:endParaRPr b="0" lang="ru-RU" sz="1400" strike="noStrike" u="none">
              <a:solidFill>
                <a:srgbClr val="000000"/>
              </a:solidFill>
              <a:uFillTx/>
              <a:latin typeface="Times New Roman"/>
            </a:endParaRPr>
          </a:p>
        </p:txBody>
      </p:sp>
      <p:sp>
        <p:nvSpPr>
          <p:cNvPr id="196" name="PlaceHolder 3"/>
          <p:cNvSpPr>
            <a:spLocks noGrp="1"/>
          </p:cNvSpPr>
          <p:nvPr>
            <p:ph type="sldNum" idx="86"/>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AF3BBB98-A38F-47AD-A5F0-C4CAB7F67049}" type="slidenum">
              <a:rPr b="0" lang="en-US" sz="1200" strike="noStrike" u="none">
                <a:solidFill>
                  <a:schemeClr val="dk1">
                    <a:tint val="75000"/>
                  </a:schemeClr>
                </a:solidFill>
                <a:uFillTx/>
                <a:latin typeface="Calibri"/>
              </a:rPr>
              <a:t>&lt;номер&gt;</a:t>
            </a:fld>
            <a:endParaRPr b="0" lang="ru-RU" sz="1200" strike="noStrike" u="none">
              <a:solidFill>
                <a:srgbClr val="000000"/>
              </a:solidFill>
              <a:uFillTx/>
              <a:latin typeface="Times New Roman"/>
            </a:endParaRPr>
          </a:p>
        </p:txBody>
      </p:sp>
      <p:sp>
        <p:nvSpPr>
          <p:cNvPr id="197" name="PlaceHolder 4"/>
          <p:cNvSpPr>
            <a:spLocks noGrp="1"/>
          </p:cNvSpPr>
          <p:nvPr>
            <p:ph type="dt" idx="87"/>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&lt;дата/время&gt;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0"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 name="Picture 6" descr=""/>
          <p:cNvPicPr/>
          <p:nvPr/>
        </p:nvPicPr>
        <p:blipFill>
          <a:blip r:embed="rId2"/>
          <a:stretch/>
        </p:blipFill>
        <p:spPr>
          <a:xfrm>
            <a:off x="0" y="0"/>
            <a:ext cx="12190680" cy="6856560"/>
          </a:xfrm>
          <a:prstGeom prst="rect">
            <a:avLst/>
          </a:prstGeom>
          <a:noFill/>
          <a:ln w="0">
            <a:noFill/>
          </a:ln>
        </p:spPr>
      </p:pic>
      <p:sp>
        <p:nvSpPr>
          <p:cNvPr id="14" name="PlaceHolder 1"/>
          <p:cNvSpPr>
            <a:spLocks noGrp="1"/>
          </p:cNvSpPr>
          <p:nvPr>
            <p:ph type="ftr" idx="7"/>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ru-RU" sz="1400" strike="noStrike" u="none">
                <a:solidFill>
                  <a:srgbClr val="000000"/>
                </a:solidFill>
                <a:uFillTx/>
                <a:latin typeface="Times New Roman"/>
              </a:defRPr>
            </a:lvl1pPr>
          </a:lstStyle>
          <a:p>
            <a:pPr indent="0" algn="ctr" defTabSz="914400">
              <a:lnSpc>
                <a:spcPct val="100000"/>
              </a:lnSpc>
              <a:buNone/>
              <a:tabLst>
                <a:tab algn="l" pos="0"/>
              </a:tabLst>
            </a:pPr>
            <a:r>
              <a:rPr b="0" lang="ru-RU" sz="1400" strike="noStrike" u="none">
                <a:solidFill>
                  <a:srgbClr val="000000"/>
                </a:solidFill>
                <a:uFillTx/>
                <a:latin typeface="Times New Roman"/>
              </a:rPr>
              <a:t> </a:t>
            </a:r>
            <a:endParaRPr b="0" lang="ru-RU" sz="1400" strike="noStrike" u="none">
              <a:solidFill>
                <a:srgbClr val="000000"/>
              </a:solidFill>
              <a:uFillTx/>
              <a:latin typeface="Times New Roman"/>
            </a:endParaRPr>
          </a:p>
        </p:txBody>
      </p:sp>
      <p:sp>
        <p:nvSpPr>
          <p:cNvPr id="15" name="PlaceHolder 2"/>
          <p:cNvSpPr>
            <a:spLocks noGrp="1"/>
          </p:cNvSpPr>
          <p:nvPr>
            <p:ph type="sldNum" idx="8"/>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697D6FF6-4374-4E85-9664-DF5AC155F416}" type="slidenum">
              <a:rPr b="0" lang="en-US" sz="1200" strike="noStrike" u="none">
                <a:solidFill>
                  <a:schemeClr val="dk1">
                    <a:tint val="75000"/>
                  </a:schemeClr>
                </a:solidFill>
                <a:uFillTx/>
                <a:latin typeface="Calibri"/>
              </a:rPr>
              <a:t>1</a:t>
            </a:fld>
            <a:endParaRPr b="0" lang="ru-RU" sz="1200" strike="noStrike" u="none">
              <a:solidFill>
                <a:srgbClr val="000000"/>
              </a:solidFill>
              <a:uFillTx/>
              <a:latin typeface="Times New Roman"/>
            </a:endParaRPr>
          </a:p>
        </p:txBody>
      </p:sp>
      <p:sp>
        <p:nvSpPr>
          <p:cNvPr id="16" name="PlaceHolder 3"/>
          <p:cNvSpPr>
            <a:spLocks noGrp="1"/>
          </p:cNvSpPr>
          <p:nvPr>
            <p:ph type="dt" idx="9"/>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 </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3"/>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99" name="Picture 6" descr=""/>
          <p:cNvPicPr/>
          <p:nvPr/>
        </p:nvPicPr>
        <p:blipFill>
          <a:blip r:embed="rId2"/>
          <a:stretch/>
        </p:blipFill>
        <p:spPr>
          <a:xfrm>
            <a:off x="0" y="0"/>
            <a:ext cx="12190680" cy="6856560"/>
          </a:xfrm>
          <a:prstGeom prst="rect">
            <a:avLst/>
          </a:prstGeom>
          <a:noFill/>
          <a:ln w="0">
            <a:noFill/>
          </a:ln>
        </p:spPr>
      </p:pic>
      <p:sp>
        <p:nvSpPr>
          <p:cNvPr id="200" name="PlaceHolder 1"/>
          <p:cNvSpPr>
            <a:spLocks noGrp="1"/>
          </p:cNvSpPr>
          <p:nvPr>
            <p:ph type="ftr" idx="88"/>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ru-RU" sz="1400" strike="noStrike" u="none">
                <a:solidFill>
                  <a:srgbClr val="000000"/>
                </a:solidFill>
                <a:uFillTx/>
                <a:latin typeface="Times New Roman"/>
              </a:defRPr>
            </a:lvl1pPr>
          </a:lstStyle>
          <a:p>
            <a:pPr indent="0" algn="ctr" defTabSz="914400">
              <a:lnSpc>
                <a:spcPct val="100000"/>
              </a:lnSpc>
              <a:buNone/>
              <a:tabLst>
                <a:tab algn="l" pos="0"/>
              </a:tabLst>
            </a:pPr>
            <a:r>
              <a:rPr b="0" lang="ru-RU" sz="1400" strike="noStrike" u="none">
                <a:solidFill>
                  <a:srgbClr val="000000"/>
                </a:solidFill>
                <a:uFillTx/>
                <a:latin typeface="Times New Roman"/>
              </a:rPr>
              <a:t>&lt;нижний колонтитул&gt;</a:t>
            </a:r>
            <a:endParaRPr b="0" lang="ru-RU" sz="1400" strike="noStrike" u="none">
              <a:solidFill>
                <a:srgbClr val="000000"/>
              </a:solidFill>
              <a:uFillTx/>
              <a:latin typeface="Times New Roman"/>
            </a:endParaRPr>
          </a:p>
        </p:txBody>
      </p:sp>
      <p:sp>
        <p:nvSpPr>
          <p:cNvPr id="201" name="PlaceHolder 2"/>
          <p:cNvSpPr>
            <a:spLocks noGrp="1"/>
          </p:cNvSpPr>
          <p:nvPr>
            <p:ph type="sldNum" idx="89"/>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DFBB2A4D-CC22-458A-840B-93B07442EAD6}" type="slidenum">
              <a:rPr b="0" lang="en-US" sz="1200" strike="noStrike" u="none">
                <a:solidFill>
                  <a:schemeClr val="dk1">
                    <a:tint val="75000"/>
                  </a:schemeClr>
                </a:solidFill>
                <a:uFillTx/>
                <a:latin typeface="Calibri"/>
              </a:rPr>
              <a:t>&lt;номер&gt;</a:t>
            </a:fld>
            <a:endParaRPr b="0" lang="ru-RU" sz="1200" strike="noStrike" u="none">
              <a:solidFill>
                <a:srgbClr val="000000"/>
              </a:solidFill>
              <a:uFillTx/>
              <a:latin typeface="Times New Roman"/>
            </a:endParaRPr>
          </a:p>
        </p:txBody>
      </p:sp>
      <p:sp>
        <p:nvSpPr>
          <p:cNvPr id="202" name="PlaceHolder 3"/>
          <p:cNvSpPr>
            <a:spLocks noGrp="1"/>
          </p:cNvSpPr>
          <p:nvPr>
            <p:ph type="dt" idx="90"/>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&lt;дата/время&gt;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2" r:id="rId3"/>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03" name="Picture 6" descr=""/>
          <p:cNvPicPr/>
          <p:nvPr/>
        </p:nvPicPr>
        <p:blipFill>
          <a:blip r:embed="rId2"/>
          <a:stretch/>
        </p:blipFill>
        <p:spPr>
          <a:xfrm>
            <a:off x="0" y="0"/>
            <a:ext cx="12190680" cy="6856560"/>
          </a:xfrm>
          <a:prstGeom prst="rect">
            <a:avLst/>
          </a:prstGeom>
          <a:noFill/>
          <a:ln w="0">
            <a:noFill/>
          </a:ln>
        </p:spPr>
      </p:pic>
      <p:sp>
        <p:nvSpPr>
          <p:cNvPr id="204" name="PlaceHolder 1"/>
          <p:cNvSpPr>
            <a:spLocks noGrp="1"/>
          </p:cNvSpPr>
          <p:nvPr>
            <p:ph type="ftr" idx="91"/>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ru-RU" sz="1400" strike="noStrike" u="none">
                <a:solidFill>
                  <a:srgbClr val="000000"/>
                </a:solidFill>
                <a:uFillTx/>
                <a:latin typeface="Times New Roman"/>
              </a:defRPr>
            </a:lvl1pPr>
          </a:lstStyle>
          <a:p>
            <a:pPr indent="0" algn="ctr" defTabSz="914400">
              <a:lnSpc>
                <a:spcPct val="100000"/>
              </a:lnSpc>
              <a:buNone/>
              <a:tabLst>
                <a:tab algn="l" pos="0"/>
              </a:tabLst>
            </a:pPr>
            <a:r>
              <a:rPr b="0" lang="ru-RU" sz="1400" strike="noStrike" u="none">
                <a:solidFill>
                  <a:srgbClr val="000000"/>
                </a:solidFill>
                <a:uFillTx/>
                <a:latin typeface="Times New Roman"/>
              </a:rPr>
              <a:t>&lt;нижний колонтитул&gt;</a:t>
            </a:r>
            <a:endParaRPr b="0" lang="ru-RU" sz="1400" strike="noStrike" u="none">
              <a:solidFill>
                <a:srgbClr val="000000"/>
              </a:solidFill>
              <a:uFillTx/>
              <a:latin typeface="Times New Roman"/>
            </a:endParaRPr>
          </a:p>
        </p:txBody>
      </p:sp>
      <p:sp>
        <p:nvSpPr>
          <p:cNvPr id="205" name="PlaceHolder 2"/>
          <p:cNvSpPr>
            <a:spLocks noGrp="1"/>
          </p:cNvSpPr>
          <p:nvPr>
            <p:ph type="sldNum" idx="92"/>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E2EB9227-375C-4581-AB9F-4A2912AAA696}" type="slidenum">
              <a:rPr b="0" lang="en-US" sz="1200" strike="noStrike" u="none">
                <a:solidFill>
                  <a:schemeClr val="dk1">
                    <a:tint val="75000"/>
                  </a:schemeClr>
                </a:solidFill>
                <a:uFillTx/>
                <a:latin typeface="Calibri"/>
              </a:rPr>
              <a:t>&lt;номер&gt;</a:t>
            </a:fld>
            <a:endParaRPr b="0" lang="ru-RU" sz="1200" strike="noStrike" u="none">
              <a:solidFill>
                <a:srgbClr val="000000"/>
              </a:solidFill>
              <a:uFillTx/>
              <a:latin typeface="Times New Roman"/>
            </a:endParaRPr>
          </a:p>
        </p:txBody>
      </p:sp>
      <p:sp>
        <p:nvSpPr>
          <p:cNvPr id="206" name="PlaceHolder 3"/>
          <p:cNvSpPr>
            <a:spLocks noGrp="1"/>
          </p:cNvSpPr>
          <p:nvPr>
            <p:ph type="dt" idx="93"/>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&lt;дата/время&gt;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4" r:id="rId3"/>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07" name="Picture 6" descr=""/>
          <p:cNvPicPr/>
          <p:nvPr/>
        </p:nvPicPr>
        <p:blipFill>
          <a:blip r:embed="rId2"/>
          <a:stretch/>
        </p:blipFill>
        <p:spPr>
          <a:xfrm>
            <a:off x="0" y="0"/>
            <a:ext cx="12190680" cy="6856560"/>
          </a:xfrm>
          <a:prstGeom prst="rect">
            <a:avLst/>
          </a:prstGeom>
          <a:noFill/>
          <a:ln w="0">
            <a:noFill/>
          </a:ln>
        </p:spPr>
      </p:pic>
      <p:sp>
        <p:nvSpPr>
          <p:cNvPr id="208" name="PlaceHolder 1"/>
          <p:cNvSpPr>
            <a:spLocks noGrp="1"/>
          </p:cNvSpPr>
          <p:nvPr>
            <p:ph type="ftr" idx="94"/>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ru-RU" sz="1400" strike="noStrike" u="none">
                <a:solidFill>
                  <a:srgbClr val="000000"/>
                </a:solidFill>
                <a:uFillTx/>
                <a:latin typeface="Times New Roman"/>
              </a:defRPr>
            </a:lvl1pPr>
          </a:lstStyle>
          <a:p>
            <a:pPr indent="0" algn="ctr" defTabSz="914400">
              <a:lnSpc>
                <a:spcPct val="100000"/>
              </a:lnSpc>
              <a:buNone/>
              <a:tabLst>
                <a:tab algn="l" pos="0"/>
              </a:tabLst>
            </a:pPr>
            <a:r>
              <a:rPr b="0" lang="ru-RU" sz="1400" strike="noStrike" u="none">
                <a:solidFill>
                  <a:srgbClr val="000000"/>
                </a:solidFill>
                <a:uFillTx/>
                <a:latin typeface="Times New Roman"/>
              </a:rPr>
              <a:t>&lt;нижний колонтитул&gt;</a:t>
            </a:r>
            <a:endParaRPr b="0" lang="ru-RU" sz="1400" strike="noStrike" u="none">
              <a:solidFill>
                <a:srgbClr val="000000"/>
              </a:solidFill>
              <a:uFillTx/>
              <a:latin typeface="Times New Roman"/>
            </a:endParaRPr>
          </a:p>
        </p:txBody>
      </p:sp>
      <p:sp>
        <p:nvSpPr>
          <p:cNvPr id="209" name="PlaceHolder 2"/>
          <p:cNvSpPr>
            <a:spLocks noGrp="1"/>
          </p:cNvSpPr>
          <p:nvPr>
            <p:ph type="sldNum" idx="95"/>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6F96C960-4CA3-4E96-8106-7C0E7EE83BBB}" type="slidenum">
              <a:rPr b="0" lang="en-US" sz="1200" strike="noStrike" u="none">
                <a:solidFill>
                  <a:schemeClr val="dk1">
                    <a:tint val="75000"/>
                  </a:schemeClr>
                </a:solidFill>
                <a:uFillTx/>
                <a:latin typeface="Calibri"/>
              </a:rPr>
              <a:t>&lt;номер&gt;</a:t>
            </a:fld>
            <a:endParaRPr b="0" lang="ru-RU" sz="1200" strike="noStrike" u="none">
              <a:solidFill>
                <a:srgbClr val="000000"/>
              </a:solidFill>
              <a:uFillTx/>
              <a:latin typeface="Times New Roman"/>
            </a:endParaRPr>
          </a:p>
        </p:txBody>
      </p:sp>
      <p:sp>
        <p:nvSpPr>
          <p:cNvPr id="210" name="PlaceHolder 3"/>
          <p:cNvSpPr>
            <a:spLocks noGrp="1"/>
          </p:cNvSpPr>
          <p:nvPr>
            <p:ph type="dt" idx="96"/>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&lt;дата/время&gt;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716"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7" name="Picture 6" descr=""/>
          <p:cNvPicPr/>
          <p:nvPr/>
        </p:nvPicPr>
        <p:blipFill>
          <a:blip r:embed="rId2"/>
          <a:stretch/>
        </p:blipFill>
        <p:spPr>
          <a:xfrm>
            <a:off x="0" y="0"/>
            <a:ext cx="12190680" cy="6856560"/>
          </a:xfrm>
          <a:prstGeom prst="rect">
            <a:avLst/>
          </a:prstGeom>
          <a:noFill/>
          <a:ln w="0">
            <a:noFill/>
          </a:ln>
        </p:spPr>
      </p:pic>
      <p:sp>
        <p:nvSpPr>
          <p:cNvPr id="18" name="PlaceHolder 1"/>
          <p:cNvSpPr>
            <a:spLocks noGrp="1"/>
          </p:cNvSpPr>
          <p:nvPr>
            <p:ph type="ftr" idx="10"/>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ru-RU" sz="1400" strike="noStrike" u="none">
                <a:solidFill>
                  <a:srgbClr val="000000"/>
                </a:solidFill>
                <a:uFillTx/>
                <a:latin typeface="Times New Roman"/>
              </a:defRPr>
            </a:lvl1pPr>
          </a:lstStyle>
          <a:p>
            <a:pPr indent="0" algn="ctr" defTabSz="914400">
              <a:lnSpc>
                <a:spcPct val="100000"/>
              </a:lnSpc>
              <a:buNone/>
              <a:tabLst>
                <a:tab algn="l" pos="0"/>
              </a:tabLst>
            </a:pPr>
            <a:r>
              <a:rPr b="0" lang="ru-RU" sz="1400" strike="noStrike" u="none">
                <a:solidFill>
                  <a:srgbClr val="000000"/>
                </a:solidFill>
                <a:uFillTx/>
                <a:latin typeface="Times New Roman"/>
              </a:rPr>
              <a:t> </a:t>
            </a:r>
            <a:endParaRPr b="0" lang="ru-RU" sz="1400" strike="noStrike" u="none">
              <a:solidFill>
                <a:srgbClr val="000000"/>
              </a:solidFill>
              <a:uFillTx/>
              <a:latin typeface="Times New Roman"/>
            </a:endParaRPr>
          </a:p>
        </p:txBody>
      </p:sp>
      <p:sp>
        <p:nvSpPr>
          <p:cNvPr id="19" name="PlaceHolder 2"/>
          <p:cNvSpPr>
            <a:spLocks noGrp="1"/>
          </p:cNvSpPr>
          <p:nvPr>
            <p:ph type="sldNum" idx="11"/>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22F17B97-D66A-4F57-A304-FFCDFA221AD0}" type="slidenum">
              <a:rPr b="0" lang="en-US" sz="1200" strike="noStrike" u="none">
                <a:solidFill>
                  <a:schemeClr val="dk1">
                    <a:tint val="75000"/>
                  </a:schemeClr>
                </a:solidFill>
                <a:uFillTx/>
                <a:latin typeface="Calibri"/>
              </a:rPr>
              <a:t>1</a:t>
            </a:fld>
            <a:endParaRPr b="0" lang="ru-RU" sz="1200" strike="noStrike" u="none">
              <a:solidFill>
                <a:srgbClr val="000000"/>
              </a:solidFill>
              <a:uFillTx/>
              <a:latin typeface="Times New Roman"/>
            </a:endParaRPr>
          </a:p>
        </p:txBody>
      </p:sp>
      <p:sp>
        <p:nvSpPr>
          <p:cNvPr id="20" name="PlaceHolder 3"/>
          <p:cNvSpPr>
            <a:spLocks noGrp="1"/>
          </p:cNvSpPr>
          <p:nvPr>
            <p:ph type="dt" idx="12"/>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 </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1" name="Picture 6" descr=""/>
          <p:cNvPicPr/>
          <p:nvPr/>
        </p:nvPicPr>
        <p:blipFill>
          <a:blip r:embed="rId2"/>
          <a:stretch/>
        </p:blipFill>
        <p:spPr>
          <a:xfrm>
            <a:off x="0" y="0"/>
            <a:ext cx="12190680" cy="6856560"/>
          </a:xfrm>
          <a:prstGeom prst="rect">
            <a:avLst/>
          </a:prstGeom>
          <a:noFill/>
          <a:ln w="0">
            <a:noFill/>
          </a:ln>
        </p:spPr>
      </p:pic>
      <p:sp>
        <p:nvSpPr>
          <p:cNvPr id="22" name="PlaceHolder 1"/>
          <p:cNvSpPr>
            <a:spLocks noGrp="1"/>
          </p:cNvSpPr>
          <p:nvPr>
            <p:ph type="title"/>
          </p:nvPr>
        </p:nvSpPr>
        <p:spPr>
          <a:xfrm>
            <a:off x="1078920" y="365760"/>
            <a:ext cx="10277280" cy="165420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Для правки текста заглавия щёлкните мышью</a:t>
            </a:r>
            <a:endParaRPr b="0" lang="ru-RU" sz="1800" strike="noStrike" u="none">
              <a:solidFill>
                <a:srgbClr val="000000"/>
              </a:solidFill>
              <a:uFillTx/>
              <a:latin typeface="Arial"/>
            </a:endParaRPr>
          </a:p>
        </p:txBody>
      </p:sp>
      <p:sp>
        <p:nvSpPr>
          <p:cNvPr id="23" name="PlaceHolder 2"/>
          <p:cNvSpPr>
            <a:spLocks noGrp="1"/>
          </p:cNvSpPr>
          <p:nvPr>
            <p:ph type="ftr" idx="13"/>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ru-RU" sz="1400" strike="noStrike" u="none">
                <a:solidFill>
                  <a:srgbClr val="000000"/>
                </a:solidFill>
                <a:uFillTx/>
                <a:latin typeface="Times New Roman"/>
              </a:defRPr>
            </a:lvl1pPr>
          </a:lstStyle>
          <a:p>
            <a:pPr indent="0" algn="ctr" defTabSz="914400">
              <a:lnSpc>
                <a:spcPct val="100000"/>
              </a:lnSpc>
              <a:buNone/>
              <a:tabLst>
                <a:tab algn="l" pos="0"/>
              </a:tabLst>
            </a:pPr>
            <a:r>
              <a:rPr b="0" lang="ru-RU" sz="1400" strike="noStrike" u="none">
                <a:solidFill>
                  <a:srgbClr val="000000"/>
                </a:solidFill>
                <a:uFillTx/>
                <a:latin typeface="Times New Roman"/>
              </a:rPr>
              <a:t> </a:t>
            </a:r>
            <a:endParaRPr b="0" lang="ru-RU" sz="1400" strike="noStrike" u="none">
              <a:solidFill>
                <a:srgbClr val="000000"/>
              </a:solidFill>
              <a:uFillTx/>
              <a:latin typeface="Times New Roman"/>
            </a:endParaRPr>
          </a:p>
        </p:txBody>
      </p:sp>
      <p:sp>
        <p:nvSpPr>
          <p:cNvPr id="24" name="PlaceHolder 3"/>
          <p:cNvSpPr>
            <a:spLocks noGrp="1"/>
          </p:cNvSpPr>
          <p:nvPr>
            <p:ph type="sldNum" idx="14"/>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484847A9-3B2F-4203-B120-B761ED2E87B0}" type="slidenum">
              <a:rPr b="0" lang="en-US" sz="1200" strike="noStrike" u="none">
                <a:solidFill>
                  <a:schemeClr val="dk1">
                    <a:tint val="75000"/>
                  </a:schemeClr>
                </a:solidFill>
                <a:uFillTx/>
                <a:latin typeface="Calibri"/>
              </a:rPr>
              <a:t>1</a:t>
            </a:fld>
            <a:endParaRPr b="0" lang="ru-RU" sz="1200" strike="noStrike" u="none">
              <a:solidFill>
                <a:srgbClr val="000000"/>
              </a:solidFill>
              <a:uFillTx/>
              <a:latin typeface="Times New Roman"/>
            </a:endParaRPr>
          </a:p>
        </p:txBody>
      </p:sp>
      <p:sp>
        <p:nvSpPr>
          <p:cNvPr id="25" name="PlaceHolder 4"/>
          <p:cNvSpPr>
            <a:spLocks noGrp="1"/>
          </p:cNvSpPr>
          <p:nvPr>
            <p:ph type="dt" idx="15"/>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 </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7" name="Picture 6" descr=""/>
          <p:cNvPicPr/>
          <p:nvPr/>
        </p:nvPicPr>
        <p:blipFill>
          <a:blip r:embed="rId2"/>
          <a:stretch/>
        </p:blipFill>
        <p:spPr>
          <a:xfrm>
            <a:off x="0" y="0"/>
            <a:ext cx="12190680" cy="6856560"/>
          </a:xfrm>
          <a:prstGeom prst="rect">
            <a:avLst/>
          </a:prstGeom>
          <a:noFill/>
          <a:ln w="0">
            <a:noFill/>
          </a:ln>
        </p:spPr>
      </p:pic>
      <p:sp>
        <p:nvSpPr>
          <p:cNvPr id="28" name="PlaceHolder 1"/>
          <p:cNvSpPr>
            <a:spLocks noGrp="1"/>
          </p:cNvSpPr>
          <p:nvPr>
            <p:ph type="title"/>
          </p:nvPr>
        </p:nvSpPr>
        <p:spPr>
          <a:xfrm>
            <a:off x="1078920" y="365760"/>
            <a:ext cx="10277280" cy="165420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Для правки текста заглавия щёлкните мышью</a:t>
            </a:r>
            <a:endParaRPr b="0" lang="ru-RU" sz="1800" strike="noStrike" u="none">
              <a:solidFill>
                <a:srgbClr val="000000"/>
              </a:solidFill>
              <a:uFillTx/>
              <a:latin typeface="Arial"/>
            </a:endParaRPr>
          </a:p>
        </p:txBody>
      </p:sp>
      <p:sp>
        <p:nvSpPr>
          <p:cNvPr id="29" name="PlaceHolder 2"/>
          <p:cNvSpPr>
            <a:spLocks noGrp="1"/>
          </p:cNvSpPr>
          <p:nvPr>
            <p:ph type="body"/>
          </p:nvPr>
        </p:nvSpPr>
        <p:spPr>
          <a:xfrm>
            <a:off x="1207080" y="2523600"/>
            <a:ext cx="4742640" cy="3254400"/>
          </a:xfrm>
          <a:prstGeom prst="rect">
            <a:avLst/>
          </a:prstGeom>
          <a:noFill/>
          <a:ln w="0">
            <a:noFill/>
          </a:ln>
        </p:spPr>
        <p:txBody>
          <a:bodyPr lIns="0" rIns="0" tIns="0" bIns="0" anchor="t">
            <a:normAutofit fontScale="92500" lnSpcReduction="9999"/>
          </a:bodyPr>
          <a:p>
            <a:pPr marL="432000" indent="-324000">
              <a:spcBef>
                <a:spcPts val="1417"/>
              </a:spcBef>
              <a:buClr>
                <a:srgbClr val="000000"/>
              </a:buClr>
              <a:buSzPct val="45000"/>
              <a:buFont typeface="Wingdings" charset="2"/>
              <a:buChar char=""/>
            </a:pPr>
            <a:r>
              <a:rPr b="0" lang="ru-RU" sz="1800" strike="noStrike" u="none">
                <a:solidFill>
                  <a:srgbClr val="000000"/>
                </a:solidFill>
                <a:uFillTx/>
                <a:latin typeface="Arial"/>
              </a:rPr>
              <a:t>Для правки структуры щёлкните мышью</a:t>
            </a:r>
            <a:endParaRPr b="0" lang="ru-R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ru-RU" sz="1800" strike="noStrike" u="none">
                <a:solidFill>
                  <a:srgbClr val="000000"/>
                </a:solidFill>
                <a:uFillTx/>
                <a:latin typeface="Arial"/>
              </a:rPr>
              <a:t>Второй уровень структуры</a:t>
            </a:r>
            <a:endParaRPr b="0" lang="ru-R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ru-RU" sz="1800" strike="noStrike" u="none">
                <a:solidFill>
                  <a:srgbClr val="000000"/>
                </a:solidFill>
                <a:uFillTx/>
                <a:latin typeface="Arial"/>
              </a:rPr>
              <a:t>Третий уровень структуры</a:t>
            </a:r>
            <a:endParaRPr b="0" lang="ru-R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ru-RU" sz="1800" strike="noStrike" u="none">
                <a:solidFill>
                  <a:srgbClr val="000000"/>
                </a:solidFill>
                <a:uFillTx/>
                <a:latin typeface="Arial"/>
              </a:rPr>
              <a:t>Четвёртый уровень структуры</a:t>
            </a:r>
            <a:endParaRPr b="0" lang="ru-R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ru-RU" sz="1800" strike="noStrike" u="none">
                <a:solidFill>
                  <a:srgbClr val="000000"/>
                </a:solidFill>
                <a:uFillTx/>
                <a:latin typeface="Arial"/>
              </a:rPr>
              <a:t>Пятый уровень структуры</a:t>
            </a:r>
            <a:endParaRPr b="0" lang="ru-R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ru-RU" sz="1800" strike="noStrike" u="none">
                <a:solidFill>
                  <a:srgbClr val="000000"/>
                </a:solidFill>
                <a:uFillTx/>
                <a:latin typeface="Arial"/>
              </a:rPr>
              <a:t>Шестой уровень структуры</a:t>
            </a:r>
            <a:endParaRPr b="0" lang="ru-R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ru-RU" sz="1800" strike="noStrike" u="none">
                <a:solidFill>
                  <a:srgbClr val="000000"/>
                </a:solidFill>
                <a:uFillTx/>
                <a:latin typeface="Arial"/>
              </a:rPr>
              <a:t>Седьмой уровень структуры</a:t>
            </a:r>
            <a:endParaRPr b="0" lang="ru-RU" sz="1800" strike="noStrike" u="none">
              <a:solidFill>
                <a:srgbClr val="000000"/>
              </a:solidFill>
              <a:uFillTx/>
              <a:latin typeface="Arial"/>
            </a:endParaRPr>
          </a:p>
        </p:txBody>
      </p:sp>
      <p:sp>
        <p:nvSpPr>
          <p:cNvPr id="30" name="PlaceHolder 3"/>
          <p:cNvSpPr>
            <a:spLocks noGrp="1"/>
          </p:cNvSpPr>
          <p:nvPr>
            <p:ph type="body"/>
          </p:nvPr>
        </p:nvSpPr>
        <p:spPr>
          <a:xfrm>
            <a:off x="6187680" y="2523600"/>
            <a:ext cx="4742640" cy="3254400"/>
          </a:xfrm>
          <a:prstGeom prst="rect">
            <a:avLst/>
          </a:prstGeom>
          <a:noFill/>
          <a:ln w="0">
            <a:noFill/>
          </a:ln>
        </p:spPr>
        <p:txBody>
          <a:bodyPr lIns="0" rIns="0" tIns="0" bIns="0" anchor="t">
            <a:normAutofit fontScale="92500" lnSpcReduction="9999"/>
          </a:bodyPr>
          <a:p>
            <a:pPr marL="432000" indent="-324000">
              <a:spcBef>
                <a:spcPts val="1417"/>
              </a:spcBef>
              <a:buClr>
                <a:srgbClr val="000000"/>
              </a:buClr>
              <a:buSzPct val="45000"/>
              <a:buFont typeface="Wingdings" charset="2"/>
              <a:buChar char=""/>
            </a:pPr>
            <a:r>
              <a:rPr b="0" lang="ru-RU" sz="1800" strike="noStrike" u="none">
                <a:solidFill>
                  <a:srgbClr val="000000"/>
                </a:solidFill>
                <a:uFillTx/>
                <a:latin typeface="Arial"/>
              </a:rPr>
              <a:t>Для правки структуры щёлкните мышью</a:t>
            </a:r>
            <a:endParaRPr b="0" lang="ru-R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ru-RU" sz="1800" strike="noStrike" u="none">
                <a:solidFill>
                  <a:srgbClr val="000000"/>
                </a:solidFill>
                <a:uFillTx/>
                <a:latin typeface="Arial"/>
              </a:rPr>
              <a:t>Второй уровень структуры</a:t>
            </a:r>
            <a:endParaRPr b="0" lang="ru-R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ru-RU" sz="1800" strike="noStrike" u="none">
                <a:solidFill>
                  <a:srgbClr val="000000"/>
                </a:solidFill>
                <a:uFillTx/>
                <a:latin typeface="Arial"/>
              </a:rPr>
              <a:t>Третий уровень структуры</a:t>
            </a:r>
            <a:endParaRPr b="0" lang="ru-R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ru-RU" sz="1800" strike="noStrike" u="none">
                <a:solidFill>
                  <a:srgbClr val="000000"/>
                </a:solidFill>
                <a:uFillTx/>
                <a:latin typeface="Arial"/>
              </a:rPr>
              <a:t>Четвёртый уровень структуры</a:t>
            </a:r>
            <a:endParaRPr b="0" lang="ru-R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ru-RU" sz="1800" strike="noStrike" u="none">
                <a:solidFill>
                  <a:srgbClr val="000000"/>
                </a:solidFill>
                <a:uFillTx/>
                <a:latin typeface="Arial"/>
              </a:rPr>
              <a:t>Пятый уровень структуры</a:t>
            </a:r>
            <a:endParaRPr b="0" lang="ru-R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ru-RU" sz="1800" strike="noStrike" u="none">
                <a:solidFill>
                  <a:srgbClr val="000000"/>
                </a:solidFill>
                <a:uFillTx/>
                <a:latin typeface="Arial"/>
              </a:rPr>
              <a:t>Шестой уровень структуры</a:t>
            </a:r>
            <a:endParaRPr b="0" lang="ru-R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ru-RU" sz="1800" strike="noStrike" u="none">
                <a:solidFill>
                  <a:srgbClr val="000000"/>
                </a:solidFill>
                <a:uFillTx/>
                <a:latin typeface="Arial"/>
              </a:rPr>
              <a:t>Седьмой уровень структуры</a:t>
            </a:r>
            <a:endParaRPr b="0" lang="ru-RU" sz="1800" strike="noStrike" u="none">
              <a:solidFill>
                <a:srgbClr val="000000"/>
              </a:solidFill>
              <a:uFillTx/>
              <a:latin typeface="Arial"/>
            </a:endParaRPr>
          </a:p>
        </p:txBody>
      </p:sp>
      <p:sp>
        <p:nvSpPr>
          <p:cNvPr id="31" name="PlaceHolder 4"/>
          <p:cNvSpPr>
            <a:spLocks noGrp="1"/>
          </p:cNvSpPr>
          <p:nvPr>
            <p:ph type="ftr" idx="16"/>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ru-RU" sz="1400" strike="noStrike" u="none">
                <a:solidFill>
                  <a:srgbClr val="000000"/>
                </a:solidFill>
                <a:uFillTx/>
                <a:latin typeface="Times New Roman"/>
              </a:defRPr>
            </a:lvl1pPr>
          </a:lstStyle>
          <a:p>
            <a:pPr indent="0" algn="ctr" defTabSz="914400">
              <a:lnSpc>
                <a:spcPct val="100000"/>
              </a:lnSpc>
              <a:buNone/>
              <a:tabLst>
                <a:tab algn="l" pos="0"/>
              </a:tabLst>
            </a:pPr>
            <a:r>
              <a:rPr b="0" lang="ru-RU" sz="1400" strike="noStrike" u="none">
                <a:solidFill>
                  <a:srgbClr val="000000"/>
                </a:solidFill>
                <a:uFillTx/>
                <a:latin typeface="Times New Roman"/>
              </a:rPr>
              <a:t>&lt;нижний колонтитул&gt;</a:t>
            </a:r>
            <a:endParaRPr b="0" lang="ru-RU" sz="1400" strike="noStrike" u="none">
              <a:solidFill>
                <a:srgbClr val="000000"/>
              </a:solidFill>
              <a:uFillTx/>
              <a:latin typeface="Times New Roman"/>
            </a:endParaRPr>
          </a:p>
        </p:txBody>
      </p:sp>
      <p:sp>
        <p:nvSpPr>
          <p:cNvPr id="32" name="PlaceHolder 5"/>
          <p:cNvSpPr>
            <a:spLocks noGrp="1"/>
          </p:cNvSpPr>
          <p:nvPr>
            <p:ph type="sldNum" idx="17"/>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47534F37-E553-420C-A670-16D4D19894E4}" type="slidenum">
              <a:rPr b="0" lang="en-US" sz="1200" strike="noStrike" u="none">
                <a:solidFill>
                  <a:schemeClr val="dk1">
                    <a:tint val="75000"/>
                  </a:schemeClr>
                </a:solidFill>
                <a:uFillTx/>
                <a:latin typeface="Calibri"/>
              </a:rPr>
              <a:t>&lt;номер&gt;</a:t>
            </a:fld>
            <a:endParaRPr b="0" lang="ru-RU" sz="1200" strike="noStrike" u="none">
              <a:solidFill>
                <a:srgbClr val="000000"/>
              </a:solidFill>
              <a:uFillTx/>
              <a:latin typeface="Times New Roman"/>
            </a:endParaRPr>
          </a:p>
        </p:txBody>
      </p:sp>
      <p:sp>
        <p:nvSpPr>
          <p:cNvPr id="33" name="PlaceHolder 6"/>
          <p:cNvSpPr>
            <a:spLocks noGrp="1"/>
          </p:cNvSpPr>
          <p:nvPr>
            <p:ph type="dt" idx="18"/>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&lt;дата/время&gt;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7" name="Picture 6" descr=""/>
          <p:cNvPicPr/>
          <p:nvPr/>
        </p:nvPicPr>
        <p:blipFill>
          <a:blip r:embed="rId2"/>
          <a:stretch/>
        </p:blipFill>
        <p:spPr>
          <a:xfrm>
            <a:off x="0" y="0"/>
            <a:ext cx="12190680" cy="6856560"/>
          </a:xfrm>
          <a:prstGeom prst="rect">
            <a:avLst/>
          </a:prstGeom>
          <a:noFill/>
          <a:ln w="0">
            <a:noFill/>
          </a:ln>
        </p:spPr>
      </p:pic>
      <p:sp>
        <p:nvSpPr>
          <p:cNvPr id="38" name="PlaceHolder 1"/>
          <p:cNvSpPr>
            <a:spLocks noGrp="1"/>
          </p:cNvSpPr>
          <p:nvPr>
            <p:ph type="title"/>
          </p:nvPr>
        </p:nvSpPr>
        <p:spPr>
          <a:xfrm>
            <a:off x="1078920" y="365760"/>
            <a:ext cx="10277280" cy="1654200"/>
          </a:xfrm>
          <a:prstGeom prst="rect">
            <a:avLst/>
          </a:prstGeom>
          <a:noFill/>
          <a:ln w="0">
            <a:noFill/>
          </a:ln>
        </p:spPr>
        <p:txBody>
          <a:bodyPr lIns="0" rIns="0" tIns="0" bIns="0" anchor="ctr">
            <a:noAutofit/>
          </a:bodyPr>
          <a:p>
            <a:pPr indent="0">
              <a:buNone/>
            </a:pPr>
            <a:r>
              <a:rPr b="0" lang="ru-RU" sz="1800" strike="noStrike" u="none">
                <a:solidFill>
                  <a:srgbClr val="000000"/>
                </a:solidFill>
                <a:uFillTx/>
                <a:latin typeface="Arial"/>
              </a:rPr>
              <a:t>Для правки текста заглавия щёлкните мышью</a:t>
            </a:r>
            <a:endParaRPr b="0" lang="ru-RU" sz="1800" strike="noStrike" u="none">
              <a:solidFill>
                <a:srgbClr val="000000"/>
              </a:solidFill>
              <a:uFillTx/>
              <a:latin typeface="Arial"/>
            </a:endParaRPr>
          </a:p>
        </p:txBody>
      </p:sp>
      <p:sp>
        <p:nvSpPr>
          <p:cNvPr id="39" name="PlaceHolder 2"/>
          <p:cNvSpPr>
            <a:spLocks noGrp="1"/>
          </p:cNvSpPr>
          <p:nvPr>
            <p:ph type="body"/>
          </p:nvPr>
        </p:nvSpPr>
        <p:spPr>
          <a:xfrm>
            <a:off x="1207080" y="2523600"/>
            <a:ext cx="4742640" cy="3254400"/>
          </a:xfrm>
          <a:prstGeom prst="rect">
            <a:avLst/>
          </a:prstGeom>
          <a:noFill/>
          <a:ln w="0">
            <a:noFill/>
          </a:ln>
        </p:spPr>
        <p:txBody>
          <a:bodyPr lIns="0" rIns="0" tIns="0" bIns="0" anchor="t">
            <a:normAutofit fontScale="92500" lnSpcReduction="9999"/>
          </a:bodyPr>
          <a:p>
            <a:pPr marL="432000" indent="-324000">
              <a:spcBef>
                <a:spcPts val="1417"/>
              </a:spcBef>
              <a:buClr>
                <a:srgbClr val="000000"/>
              </a:buClr>
              <a:buSzPct val="45000"/>
              <a:buFont typeface="Wingdings" charset="2"/>
              <a:buChar char=""/>
            </a:pPr>
            <a:r>
              <a:rPr b="0" lang="ru-RU" sz="1800" strike="noStrike" u="none">
                <a:solidFill>
                  <a:srgbClr val="000000"/>
                </a:solidFill>
                <a:uFillTx/>
                <a:latin typeface="Arial"/>
              </a:rPr>
              <a:t>Для правки структуры щёлкните мышью</a:t>
            </a:r>
            <a:endParaRPr b="0" lang="ru-R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ru-RU" sz="1800" strike="noStrike" u="none">
                <a:solidFill>
                  <a:srgbClr val="000000"/>
                </a:solidFill>
                <a:uFillTx/>
                <a:latin typeface="Arial"/>
              </a:rPr>
              <a:t>Второй уровень структуры</a:t>
            </a:r>
            <a:endParaRPr b="0" lang="ru-R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ru-RU" sz="1800" strike="noStrike" u="none">
                <a:solidFill>
                  <a:srgbClr val="000000"/>
                </a:solidFill>
                <a:uFillTx/>
                <a:latin typeface="Arial"/>
              </a:rPr>
              <a:t>Третий уровень структуры</a:t>
            </a:r>
            <a:endParaRPr b="0" lang="ru-R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ru-RU" sz="1800" strike="noStrike" u="none">
                <a:solidFill>
                  <a:srgbClr val="000000"/>
                </a:solidFill>
                <a:uFillTx/>
                <a:latin typeface="Arial"/>
              </a:rPr>
              <a:t>Четвёртый уровень структуры</a:t>
            </a:r>
            <a:endParaRPr b="0" lang="ru-R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ru-RU" sz="1800" strike="noStrike" u="none">
                <a:solidFill>
                  <a:srgbClr val="000000"/>
                </a:solidFill>
                <a:uFillTx/>
                <a:latin typeface="Arial"/>
              </a:rPr>
              <a:t>Пятый уровень структуры</a:t>
            </a:r>
            <a:endParaRPr b="0" lang="ru-R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ru-RU" sz="1800" strike="noStrike" u="none">
                <a:solidFill>
                  <a:srgbClr val="000000"/>
                </a:solidFill>
                <a:uFillTx/>
                <a:latin typeface="Arial"/>
              </a:rPr>
              <a:t>Шестой уровень структуры</a:t>
            </a:r>
            <a:endParaRPr b="0" lang="ru-R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ru-RU" sz="1800" strike="noStrike" u="none">
                <a:solidFill>
                  <a:srgbClr val="000000"/>
                </a:solidFill>
                <a:uFillTx/>
                <a:latin typeface="Arial"/>
              </a:rPr>
              <a:t>Седьмой уровень структуры</a:t>
            </a:r>
            <a:endParaRPr b="0" lang="ru-RU" sz="1800" strike="noStrike" u="none">
              <a:solidFill>
                <a:srgbClr val="000000"/>
              </a:solidFill>
              <a:uFillTx/>
              <a:latin typeface="Arial"/>
            </a:endParaRPr>
          </a:p>
        </p:txBody>
      </p:sp>
      <p:sp>
        <p:nvSpPr>
          <p:cNvPr id="40" name="PlaceHolder 3"/>
          <p:cNvSpPr>
            <a:spLocks noGrp="1"/>
          </p:cNvSpPr>
          <p:nvPr>
            <p:ph type="body"/>
          </p:nvPr>
        </p:nvSpPr>
        <p:spPr>
          <a:xfrm>
            <a:off x="6187680" y="2523600"/>
            <a:ext cx="4742640" cy="3254400"/>
          </a:xfrm>
          <a:prstGeom prst="rect">
            <a:avLst/>
          </a:prstGeom>
          <a:noFill/>
          <a:ln w="0">
            <a:noFill/>
          </a:ln>
        </p:spPr>
        <p:txBody>
          <a:bodyPr lIns="0" rIns="0" tIns="0" bIns="0" anchor="t">
            <a:normAutofit fontScale="92500" lnSpcReduction="9999"/>
          </a:bodyPr>
          <a:p>
            <a:pPr marL="432000" indent="-324000">
              <a:spcBef>
                <a:spcPts val="1417"/>
              </a:spcBef>
              <a:buClr>
                <a:srgbClr val="000000"/>
              </a:buClr>
              <a:buSzPct val="45000"/>
              <a:buFont typeface="Wingdings" charset="2"/>
              <a:buChar char=""/>
            </a:pPr>
            <a:r>
              <a:rPr b="0" lang="ru-RU" sz="1800" strike="noStrike" u="none">
                <a:solidFill>
                  <a:srgbClr val="000000"/>
                </a:solidFill>
                <a:uFillTx/>
                <a:latin typeface="Arial"/>
              </a:rPr>
              <a:t>Для правки структуры щёлкните мышью</a:t>
            </a:r>
            <a:endParaRPr b="0" lang="ru-R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ru-RU" sz="1800" strike="noStrike" u="none">
                <a:solidFill>
                  <a:srgbClr val="000000"/>
                </a:solidFill>
                <a:uFillTx/>
                <a:latin typeface="Arial"/>
              </a:rPr>
              <a:t>Второй уровень структуры</a:t>
            </a:r>
            <a:endParaRPr b="0" lang="ru-R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ru-RU" sz="1800" strike="noStrike" u="none">
                <a:solidFill>
                  <a:srgbClr val="000000"/>
                </a:solidFill>
                <a:uFillTx/>
                <a:latin typeface="Arial"/>
              </a:rPr>
              <a:t>Третий уровень структуры</a:t>
            </a:r>
            <a:endParaRPr b="0" lang="ru-R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ru-RU" sz="1800" strike="noStrike" u="none">
                <a:solidFill>
                  <a:srgbClr val="000000"/>
                </a:solidFill>
                <a:uFillTx/>
                <a:latin typeface="Arial"/>
              </a:rPr>
              <a:t>Четвёртый уровень структуры</a:t>
            </a:r>
            <a:endParaRPr b="0" lang="ru-R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ru-RU" sz="1800" strike="noStrike" u="none">
                <a:solidFill>
                  <a:srgbClr val="000000"/>
                </a:solidFill>
                <a:uFillTx/>
                <a:latin typeface="Arial"/>
              </a:rPr>
              <a:t>Пятый уровень структуры</a:t>
            </a:r>
            <a:endParaRPr b="0" lang="ru-R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ru-RU" sz="1800" strike="noStrike" u="none">
                <a:solidFill>
                  <a:srgbClr val="000000"/>
                </a:solidFill>
                <a:uFillTx/>
                <a:latin typeface="Arial"/>
              </a:rPr>
              <a:t>Шестой уровень структуры</a:t>
            </a:r>
            <a:endParaRPr b="0" lang="ru-R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ru-RU" sz="1800" strike="noStrike" u="none">
                <a:solidFill>
                  <a:srgbClr val="000000"/>
                </a:solidFill>
                <a:uFillTx/>
                <a:latin typeface="Arial"/>
              </a:rPr>
              <a:t>Седьмой уровень структуры</a:t>
            </a:r>
            <a:endParaRPr b="0" lang="ru-RU" sz="1800" strike="noStrike" u="none">
              <a:solidFill>
                <a:srgbClr val="000000"/>
              </a:solidFill>
              <a:uFillTx/>
              <a:latin typeface="Arial"/>
            </a:endParaRPr>
          </a:p>
        </p:txBody>
      </p:sp>
      <p:sp>
        <p:nvSpPr>
          <p:cNvPr id="41" name="PlaceHolder 4"/>
          <p:cNvSpPr>
            <a:spLocks noGrp="1"/>
          </p:cNvSpPr>
          <p:nvPr>
            <p:ph type="ftr" idx="19"/>
          </p:nvPr>
        </p:nvSpPr>
        <p:spPr>
          <a:xfrm>
            <a:off x="4038480" y="6356520"/>
            <a:ext cx="4113360" cy="36360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ru-RU" sz="1400" strike="noStrike" u="none">
                <a:solidFill>
                  <a:srgbClr val="000000"/>
                </a:solidFill>
                <a:uFillTx/>
                <a:latin typeface="Times New Roman"/>
              </a:defRPr>
            </a:lvl1pPr>
          </a:lstStyle>
          <a:p>
            <a:pPr indent="0" algn="ctr" defTabSz="914400">
              <a:lnSpc>
                <a:spcPct val="100000"/>
              </a:lnSpc>
              <a:buNone/>
              <a:tabLst>
                <a:tab algn="l" pos="0"/>
              </a:tabLst>
            </a:pPr>
            <a:r>
              <a:rPr b="0" lang="ru-RU" sz="1400" strike="noStrike" u="none">
                <a:solidFill>
                  <a:srgbClr val="000000"/>
                </a:solidFill>
                <a:uFillTx/>
                <a:latin typeface="Times New Roman"/>
              </a:rPr>
              <a:t>&lt;нижний колонтитул&gt;</a:t>
            </a:r>
            <a:endParaRPr b="0" lang="ru-RU" sz="1400" strike="noStrike" u="none">
              <a:solidFill>
                <a:srgbClr val="000000"/>
              </a:solidFill>
              <a:uFillTx/>
              <a:latin typeface="Times New Roman"/>
            </a:endParaRPr>
          </a:p>
        </p:txBody>
      </p:sp>
      <p:sp>
        <p:nvSpPr>
          <p:cNvPr id="42" name="PlaceHolder 5"/>
          <p:cNvSpPr>
            <a:spLocks noGrp="1"/>
          </p:cNvSpPr>
          <p:nvPr>
            <p:ph type="sldNum" idx="20"/>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DDFB21E3-C65D-47CE-ACDE-7202980AA042}" type="slidenum">
              <a:rPr b="0" lang="en-US" sz="1200" strike="noStrike" u="none">
                <a:solidFill>
                  <a:schemeClr val="dk1">
                    <a:tint val="75000"/>
                  </a:schemeClr>
                </a:solidFill>
                <a:uFillTx/>
                <a:latin typeface="Calibri"/>
              </a:rPr>
              <a:t>&lt;номер&gt;</a:t>
            </a:fld>
            <a:endParaRPr b="0" lang="ru-RU" sz="1200" strike="noStrike" u="none">
              <a:solidFill>
                <a:srgbClr val="000000"/>
              </a:solidFill>
              <a:uFillTx/>
              <a:latin typeface="Times New Roman"/>
            </a:endParaRPr>
          </a:p>
        </p:txBody>
      </p:sp>
      <p:sp>
        <p:nvSpPr>
          <p:cNvPr id="43" name="PlaceHolder 6"/>
          <p:cNvSpPr>
            <a:spLocks noGrp="1"/>
          </p:cNvSpPr>
          <p:nvPr>
            <p:ph type="dt" idx="21"/>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ru-RU" sz="1400" strike="noStrike" u="none">
                <a:solidFill>
                  <a:srgbClr val="000000"/>
                </a:solidFill>
                <a:uFillTx/>
                <a:latin typeface="Times New Roman"/>
              </a:defRPr>
            </a:lvl1pPr>
          </a:lstStyle>
          <a:p>
            <a:pPr indent="0">
              <a:buNone/>
            </a:pPr>
            <a:r>
              <a:rPr b="0" lang="ru-RU" sz="1400" strike="noStrike" u="none">
                <a:solidFill>
                  <a:srgbClr val="000000"/>
                </a:solidFill>
                <a:uFillTx/>
                <a:latin typeface="Times New Roman"/>
              </a:rPr>
              <a:t>&lt;дата/время&gt;</a:t>
            </a:r>
            <a:endParaRPr b="0" lang="ru-RU"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47" name="Picture 6" descr=""/>
          <p:cNvPicPr/>
          <p:nvPr/>
        </p:nvPicPr>
        <p:blipFill>
          <a:blip r:embed="rId2"/>
          <a:stretch/>
        </p:blipFill>
        <p:spPr>
          <a:xfrm>
            <a:off x="0" y="0"/>
            <a:ext cx="12190680" cy="6856560"/>
          </a:xfrm>
          <a:prstGeom prst="rect">
            <a:avLst/>
          </a:prstGeom>
          <a:noFill/>
          <a:ln w="0">
            <a:noFill/>
          </a:ln>
        </p:spPr>
      </p:pic>
      <p:sp>
        <p:nvSpPr>
          <p:cNvPr id="48" name="Rounded Rectangle 6"/>
          <p:cNvSpPr/>
          <p:nvPr/>
        </p:nvSpPr>
        <p:spPr>
          <a:xfrm>
            <a:off x="256680" y="256680"/>
            <a:ext cx="11678040" cy="6351840"/>
          </a:xfrm>
          <a:prstGeom prst="roundRect">
            <a:avLst>
              <a:gd name="adj" fmla="val 4303"/>
            </a:avLst>
          </a:prstGeom>
          <a:noFill/>
          <a:ln w="19050">
            <a:solidFill>
              <a:srgbClr val="ffffff"/>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sp>
        <p:nvSpPr>
          <p:cNvPr id="49" name="PlaceHolder 1"/>
          <p:cNvSpPr>
            <a:spLocks noGrp="1"/>
          </p:cNvSpPr>
          <p:nvPr>
            <p:ph type="ftr" idx="22"/>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ru-RU" sz="1400" strike="noStrike" u="none">
                <a:solidFill>
                  <a:srgbClr val="ffffff"/>
                </a:solidFill>
                <a:uFillTx/>
                <a:latin typeface="Times New Roman"/>
              </a:defRPr>
            </a:lvl1pPr>
          </a:lstStyle>
          <a:p>
            <a:pPr indent="0" algn="ctr">
              <a:lnSpc>
                <a:spcPct val="100000"/>
              </a:lnSpc>
              <a:buNone/>
              <a:tabLst>
                <a:tab algn="l" pos="0"/>
              </a:tabLst>
            </a:pPr>
            <a:r>
              <a:rPr b="0" lang="ru-RU" sz="1400" strike="noStrike" u="none">
                <a:solidFill>
                  <a:srgbClr val="ffffff"/>
                </a:solidFill>
                <a:uFillTx/>
                <a:latin typeface="Times New Roman"/>
              </a:rPr>
              <a:t>&lt;нижний колонтитул&gt;</a:t>
            </a:r>
            <a:endParaRPr b="0" lang="ru-RU" sz="1400" strike="noStrike" u="none">
              <a:solidFill>
                <a:srgbClr val="ffffff"/>
              </a:solidFill>
              <a:uFillTx/>
              <a:latin typeface="Times New Roman"/>
            </a:endParaRPr>
          </a:p>
        </p:txBody>
      </p:sp>
      <p:sp>
        <p:nvSpPr>
          <p:cNvPr id="50" name="PlaceHolder 2"/>
          <p:cNvSpPr>
            <a:spLocks noGrp="1"/>
          </p:cNvSpPr>
          <p:nvPr>
            <p:ph type="sldNum" idx="23"/>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F9EB634E-313C-4E2E-AE42-57EEFD0FC380}" type="slidenum">
              <a:rPr b="0" lang="en-US" sz="1200" strike="noStrike" u="none">
                <a:solidFill>
                  <a:schemeClr val="dk1">
                    <a:tint val="75000"/>
                  </a:schemeClr>
                </a:solidFill>
                <a:uFillTx/>
                <a:latin typeface="Calibri"/>
              </a:rPr>
              <a:t>&lt;номер&gt;</a:t>
            </a:fld>
            <a:endParaRPr b="0" lang="ru-RU" sz="1200" strike="noStrike" u="none">
              <a:solidFill>
                <a:srgbClr val="ffffff"/>
              </a:solidFill>
              <a:uFillTx/>
              <a:latin typeface="Times New Roman"/>
            </a:endParaRPr>
          </a:p>
        </p:txBody>
      </p:sp>
      <p:sp>
        <p:nvSpPr>
          <p:cNvPr id="51" name="PlaceHolder 3"/>
          <p:cNvSpPr>
            <a:spLocks noGrp="1"/>
          </p:cNvSpPr>
          <p:nvPr>
            <p:ph type="dt" idx="24"/>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ru-RU" sz="1400" strike="noStrike" u="none">
                <a:solidFill>
                  <a:srgbClr val="ffffff"/>
                </a:solidFill>
                <a:uFillTx/>
                <a:latin typeface="Times New Roman"/>
              </a:defRPr>
            </a:lvl1pPr>
          </a:lstStyle>
          <a:p>
            <a:pPr indent="0">
              <a:buNone/>
            </a:pPr>
            <a:r>
              <a:rPr b="0" lang="ru-RU" sz="1400" strike="noStrike" u="none">
                <a:solidFill>
                  <a:srgbClr val="ffffff"/>
                </a:solidFill>
                <a:uFillTx/>
                <a:latin typeface="Times New Roman"/>
              </a:rPr>
              <a:t>&lt;дата/время&gt;</a:t>
            </a:r>
            <a:endParaRPr b="0" lang="ru-RU" sz="1400" strike="noStrike" u="none">
              <a:solidFill>
                <a:srgbClr val="ffffff"/>
              </a:solidFill>
              <a:uFillTx/>
              <a:latin typeface="Times New Roman"/>
            </a:endParaRPr>
          </a:p>
        </p:txBody>
      </p:sp>
      <p:sp>
        <p:nvSpPr>
          <p:cNvPr id="52"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ru-RU" sz="4400" strike="noStrike" u="none">
                <a:solidFill>
                  <a:srgbClr val="ffffff"/>
                </a:solidFill>
                <a:uFillTx/>
                <a:latin typeface="Arial"/>
              </a:rPr>
              <a:t>Для правки текста заглавия щёлкните мышью</a:t>
            </a:r>
            <a:endParaRPr b="0" lang="ru-RU" sz="4400" strike="noStrike" u="none">
              <a:solidFill>
                <a:srgbClr val="ffffff"/>
              </a:solidFill>
              <a:uFillTx/>
              <a:latin typeface="Arial"/>
            </a:endParaRPr>
          </a:p>
        </p:txBody>
      </p:sp>
      <p:sp>
        <p:nvSpPr>
          <p:cNvPr id="5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ru-RU" sz="3200" strike="noStrike" u="none">
                <a:solidFill>
                  <a:srgbClr val="ffffff"/>
                </a:solidFill>
                <a:uFillTx/>
                <a:latin typeface="Arial"/>
              </a:rPr>
              <a:t>Для правки структуры щёлкните мышью</a:t>
            </a:r>
            <a:endParaRPr b="0" lang="ru-RU" sz="32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ru-RU" sz="2800" strike="noStrike" u="none">
                <a:solidFill>
                  <a:srgbClr val="ffffff"/>
                </a:solidFill>
                <a:uFillTx/>
                <a:latin typeface="Arial"/>
              </a:rPr>
              <a:t>Второй уровень структуры</a:t>
            </a:r>
            <a:endParaRPr b="0" lang="ru-RU" sz="2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ru-RU" sz="2400" strike="noStrike" u="none">
                <a:solidFill>
                  <a:srgbClr val="ffffff"/>
                </a:solidFill>
                <a:uFillTx/>
                <a:latin typeface="Arial"/>
              </a:rPr>
              <a:t>Третий уровень структуры</a:t>
            </a:r>
            <a:endParaRPr b="0" lang="ru-RU" sz="24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ru-RU" sz="2000" strike="noStrike" u="none">
                <a:solidFill>
                  <a:srgbClr val="ffffff"/>
                </a:solidFill>
                <a:uFillTx/>
                <a:latin typeface="Arial"/>
              </a:rPr>
              <a:t>Четвёртый уровень структуры</a:t>
            </a:r>
            <a:endParaRPr b="0" lang="ru-RU" sz="20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ru-RU" sz="2000" strike="noStrike" u="none">
                <a:solidFill>
                  <a:srgbClr val="ffffff"/>
                </a:solidFill>
                <a:uFillTx/>
                <a:latin typeface="Arial"/>
              </a:rPr>
              <a:t>Пятый уровень структуры</a:t>
            </a:r>
            <a:endParaRPr b="0" lang="ru-RU" sz="20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ru-RU" sz="2000" strike="noStrike" u="none">
                <a:solidFill>
                  <a:srgbClr val="ffffff"/>
                </a:solidFill>
                <a:uFillTx/>
                <a:latin typeface="Arial"/>
              </a:rPr>
              <a:t>Шестой уровень структуры</a:t>
            </a:r>
            <a:endParaRPr b="0" lang="ru-RU" sz="20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ru-RU" sz="2000" strike="noStrike" u="none">
                <a:solidFill>
                  <a:srgbClr val="ffffff"/>
                </a:solidFill>
                <a:uFillTx/>
                <a:latin typeface="Arial"/>
              </a:rPr>
              <a:t>Седьмой уровень структуры</a:t>
            </a:r>
            <a:endParaRPr b="0" lang="ru-RU" sz="20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63" r:id="rId3"/>
    <p:sldLayoutId id="2147483664" r:id="rId4"/>
    <p:sldLayoutId id="2147483665" r:id="rId5"/>
    <p:sldLayoutId id="2147483666" r:id="rId6"/>
    <p:sldLayoutId id="2147483667" r:id="rId7"/>
    <p:sldLayoutId id="2147483668" r:id="rId8"/>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60" name="Picture 6" descr=""/>
          <p:cNvPicPr/>
          <p:nvPr/>
        </p:nvPicPr>
        <p:blipFill>
          <a:blip r:embed="rId2"/>
          <a:stretch/>
        </p:blipFill>
        <p:spPr>
          <a:xfrm>
            <a:off x="0" y="0"/>
            <a:ext cx="12190680" cy="6856560"/>
          </a:xfrm>
          <a:prstGeom prst="rect">
            <a:avLst/>
          </a:prstGeom>
          <a:noFill/>
          <a:ln w="0">
            <a:noFill/>
          </a:ln>
        </p:spPr>
      </p:pic>
      <p:sp>
        <p:nvSpPr>
          <p:cNvPr id="61" name="Rounded Rectangle 6"/>
          <p:cNvSpPr/>
          <p:nvPr/>
        </p:nvSpPr>
        <p:spPr>
          <a:xfrm>
            <a:off x="256680" y="256680"/>
            <a:ext cx="11678040" cy="6351840"/>
          </a:xfrm>
          <a:prstGeom prst="roundRect">
            <a:avLst>
              <a:gd name="adj" fmla="val 4303"/>
            </a:avLst>
          </a:prstGeom>
          <a:noFill/>
          <a:ln w="19050">
            <a:solidFill>
              <a:srgbClr val="ffffff"/>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sp>
        <p:nvSpPr>
          <p:cNvPr id="62" name="PlaceHolder 1"/>
          <p:cNvSpPr>
            <a:spLocks noGrp="1"/>
          </p:cNvSpPr>
          <p:nvPr>
            <p:ph type="title"/>
          </p:nvPr>
        </p:nvSpPr>
        <p:spPr>
          <a:xfrm>
            <a:off x="1078920" y="365760"/>
            <a:ext cx="10277280" cy="1654200"/>
          </a:xfrm>
          <a:prstGeom prst="rect">
            <a:avLst/>
          </a:prstGeom>
          <a:noFill/>
          <a:ln w="0">
            <a:noFill/>
          </a:ln>
        </p:spPr>
        <p:txBody>
          <a:bodyPr lIns="0" rIns="0" tIns="0" bIns="0" anchor="ctr">
            <a:noAutofit/>
          </a:bodyPr>
          <a:p>
            <a:pPr indent="0">
              <a:buNone/>
            </a:pPr>
            <a:r>
              <a:rPr b="0" lang="ru-RU" sz="1800" strike="noStrike" u="none">
                <a:solidFill>
                  <a:srgbClr val="ffffff"/>
                </a:solidFill>
                <a:uFillTx/>
                <a:latin typeface="Arial"/>
              </a:rPr>
              <a:t>Для правки текста заглавия щёлкните мышью</a:t>
            </a:r>
            <a:endParaRPr b="0" lang="ru-RU" sz="1800" strike="noStrike" u="none">
              <a:solidFill>
                <a:srgbClr val="ffffff"/>
              </a:solidFill>
              <a:uFillTx/>
              <a:latin typeface="Arial"/>
            </a:endParaRPr>
          </a:p>
        </p:txBody>
      </p:sp>
      <p:sp>
        <p:nvSpPr>
          <p:cNvPr id="63" name="PlaceHolder 2"/>
          <p:cNvSpPr>
            <a:spLocks noGrp="1"/>
          </p:cNvSpPr>
          <p:nvPr>
            <p:ph type="ftr" idx="25"/>
          </p:nvPr>
        </p:nvSpPr>
        <p:spPr>
          <a:xfrm>
            <a:off x="4038480" y="6356520"/>
            <a:ext cx="4113360" cy="36360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ru-RU" sz="1400" strike="noStrike" u="none">
                <a:solidFill>
                  <a:srgbClr val="ffffff"/>
                </a:solidFill>
                <a:uFillTx/>
                <a:latin typeface="Times New Roman"/>
              </a:defRPr>
            </a:lvl1pPr>
          </a:lstStyle>
          <a:p>
            <a:pPr indent="0" algn="ctr">
              <a:lnSpc>
                <a:spcPct val="100000"/>
              </a:lnSpc>
              <a:buNone/>
              <a:tabLst>
                <a:tab algn="l" pos="0"/>
              </a:tabLst>
            </a:pPr>
            <a:r>
              <a:rPr b="0" lang="ru-RU" sz="1400" strike="noStrike" u="none">
                <a:solidFill>
                  <a:srgbClr val="ffffff"/>
                </a:solidFill>
                <a:uFillTx/>
                <a:latin typeface="Times New Roman"/>
              </a:rPr>
              <a:t> </a:t>
            </a:r>
            <a:endParaRPr b="0" lang="ru-RU" sz="1400" strike="noStrike" u="none">
              <a:solidFill>
                <a:srgbClr val="ffffff"/>
              </a:solidFill>
              <a:uFillTx/>
              <a:latin typeface="Times New Roman"/>
            </a:endParaRPr>
          </a:p>
        </p:txBody>
      </p:sp>
      <p:sp>
        <p:nvSpPr>
          <p:cNvPr id="64" name="PlaceHolder 3"/>
          <p:cNvSpPr>
            <a:spLocks noGrp="1"/>
          </p:cNvSpPr>
          <p:nvPr>
            <p:ph type="sldNum" idx="26"/>
          </p:nvPr>
        </p:nvSpPr>
        <p:spPr>
          <a:xfrm>
            <a:off x="8610480" y="6356520"/>
            <a:ext cx="2741760" cy="36360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AA1CDD01-908C-4981-AC38-90AD8393E2B2}" type="slidenum">
              <a:rPr b="0" lang="en-US" sz="1200" strike="noStrike" u="none">
                <a:solidFill>
                  <a:schemeClr val="dk1">
                    <a:tint val="75000"/>
                  </a:schemeClr>
                </a:solidFill>
                <a:uFillTx/>
                <a:latin typeface="Calibri"/>
              </a:rPr>
              <a:t>1</a:t>
            </a:fld>
            <a:endParaRPr b="0" lang="ru-RU" sz="1200" strike="noStrike" u="none">
              <a:solidFill>
                <a:srgbClr val="ffffff"/>
              </a:solidFill>
              <a:uFillTx/>
              <a:latin typeface="Times New Roman"/>
            </a:endParaRPr>
          </a:p>
        </p:txBody>
      </p:sp>
      <p:sp>
        <p:nvSpPr>
          <p:cNvPr id="65" name="PlaceHolder 4"/>
          <p:cNvSpPr>
            <a:spLocks noGrp="1"/>
          </p:cNvSpPr>
          <p:nvPr>
            <p:ph type="dt" idx="27"/>
          </p:nvPr>
        </p:nvSpPr>
        <p:spPr>
          <a:xfrm>
            <a:off x="838080" y="6356520"/>
            <a:ext cx="2741760" cy="363600"/>
          </a:xfrm>
          <a:prstGeom prst="rect">
            <a:avLst/>
          </a:prstGeom>
          <a:noFill/>
          <a:ln w="0">
            <a:noFill/>
          </a:ln>
        </p:spPr>
        <p:txBody>
          <a:bodyPr lIns="91440" rIns="91440" tIns="45720" bIns="45720" anchor="ctr">
            <a:noAutofit/>
          </a:bodyPr>
          <a:lstStyle>
            <a:lvl1pPr indent="0">
              <a:buNone/>
              <a:defRPr b="0" lang="ru-RU" sz="1400" strike="noStrike" u="none">
                <a:solidFill>
                  <a:srgbClr val="ffffff"/>
                </a:solidFill>
                <a:uFillTx/>
                <a:latin typeface="Times New Roman"/>
              </a:defRPr>
            </a:lvl1pPr>
          </a:lstStyle>
          <a:p>
            <a:pPr indent="0">
              <a:buNone/>
            </a:pPr>
            <a:r>
              <a:rPr b="0" lang="ru-RU" sz="1400" strike="noStrike" u="none">
                <a:solidFill>
                  <a:srgbClr val="ffffff"/>
                </a:solidFill>
                <a:uFillTx/>
                <a:latin typeface="Times New Roman"/>
              </a:rPr>
              <a:t> </a:t>
            </a:r>
            <a:endParaRPr b="0" lang="ru-RU" sz="14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0"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20.xml"/>
</Relationships>
</file>

<file path=ppt/slides/_rels/slide11.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0.xml"/>
</Relationships>
</file>

<file path=ppt/slides/_rels/slide12.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20.xml"/>
</Relationships>
</file>

<file path=ppt/slides/_rels/slide13.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20.xml"/>
</Relationships>
</file>

<file path=ppt/slides/_rels/slide14.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0.xml"/>
</Relationships>
</file>

<file path=ppt/slides/_rels/slide1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20.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0.xml"/>
</Relationships>
</file>

<file path=ppt/slides/_rels/slide17.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26.xml"/>
</Relationships>
</file>

<file path=ppt/slides/_rels/slide1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png"/><Relationship Id="rId3" Type="http://schemas.openxmlformats.org/officeDocument/2006/relationships/slideLayout" Target="../slideLayouts/slideLayout26.xml"/>
</Relationships>
</file>

<file path=ppt/slides/_rels/slide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0.xml"/>
</Relationships>
</file>

<file path=ppt/slides/_rels/slide2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0.xml"/>
</Relationships>
</file>

<file path=ppt/slides/_rels/slide21.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0.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0.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0.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0.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0.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0.xml"/>
</Relationships>
</file>

<file path=ppt/slides/_rels/slide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2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1703520" y="1467360"/>
            <a:ext cx="9432360" cy="2032920"/>
          </a:xfrm>
          <a:prstGeom prst="rect">
            <a:avLst/>
          </a:prstGeom>
          <a:noFill/>
          <a:ln w="0">
            <a:noFill/>
          </a:ln>
        </p:spPr>
        <p:txBody>
          <a:bodyPr lIns="91440" rIns="91440" tIns="45720" bIns="45720" anchor="b">
            <a:normAutofit/>
          </a:bodyPr>
          <a:p>
            <a:pPr indent="0" algn="ctr" defTabSz="914400">
              <a:lnSpc>
                <a:spcPct val="90000"/>
              </a:lnSpc>
              <a:buNone/>
              <a:tabLst>
                <a:tab algn="l" pos="0"/>
              </a:tabLst>
            </a:pPr>
            <a:r>
              <a:rPr b="1" lang="ru-RU" sz="4000" strike="noStrike" u="none">
                <a:solidFill>
                  <a:srgbClr val="1f3185"/>
                </a:solidFill>
                <a:uFillTx/>
                <a:latin typeface="Times New Roman"/>
              </a:rPr>
              <a:t>Исследовательская работа</a:t>
            </a:r>
            <a:br>
              <a:rPr sz="4000"/>
            </a:br>
            <a:r>
              <a:rPr b="1" lang="ru-RU" sz="4000" strike="noStrike" u="none">
                <a:solidFill>
                  <a:srgbClr val="1f3185"/>
                </a:solidFill>
                <a:uFillTx/>
                <a:latin typeface="Times New Roman"/>
              </a:rPr>
              <a:t>«Разработка сайта для подготовки к ОГЭ по информатике»</a:t>
            </a:r>
            <a:endParaRPr b="0" lang="ru-RU" sz="4000" strike="noStrike" u="none">
              <a:solidFill>
                <a:srgbClr val="000000"/>
              </a:solidFill>
              <a:uFillTx/>
              <a:latin typeface="Arial"/>
            </a:endParaRPr>
          </a:p>
        </p:txBody>
      </p:sp>
      <p:sp>
        <p:nvSpPr>
          <p:cNvPr id="212" name="PlaceHolder 2"/>
          <p:cNvSpPr>
            <a:spLocks noGrp="1"/>
          </p:cNvSpPr>
          <p:nvPr>
            <p:ph type="subTitle"/>
          </p:nvPr>
        </p:nvSpPr>
        <p:spPr>
          <a:xfrm>
            <a:off x="6278040" y="4637160"/>
            <a:ext cx="5912640" cy="1953720"/>
          </a:xfrm>
          <a:prstGeom prst="rect">
            <a:avLst/>
          </a:prstGeom>
          <a:noFill/>
          <a:ln w="0">
            <a:noFill/>
          </a:ln>
        </p:spPr>
        <p:txBody>
          <a:bodyPr lIns="91440" rIns="91440" tIns="45720" bIns="45720" anchor="t">
            <a:normAutofit/>
          </a:bodyPr>
          <a:p>
            <a:pPr indent="0" algn="r" defTabSz="914400">
              <a:lnSpc>
                <a:spcPct val="90000"/>
              </a:lnSpc>
              <a:spcBef>
                <a:spcPts val="1001"/>
              </a:spcBef>
              <a:buNone/>
              <a:tabLst>
                <a:tab algn="l" pos="0"/>
              </a:tabLst>
            </a:pPr>
            <a:r>
              <a:rPr b="0" lang="ru-RU" sz="1600" strike="noStrike" u="none">
                <a:solidFill>
                  <a:schemeClr val="dk1"/>
                </a:solidFill>
                <a:uFillTx/>
                <a:latin typeface="Times New Roman"/>
                <a:ea typeface="Calibri"/>
              </a:rPr>
              <a:t>Выполнил: Панов Станислав Олегович,</a:t>
            </a:r>
            <a:endParaRPr b="0" lang="ru-RU" sz="1600" strike="noStrike" u="none">
              <a:solidFill>
                <a:srgbClr val="000000"/>
              </a:solidFill>
              <a:uFillTx/>
              <a:latin typeface="Arial"/>
            </a:endParaRPr>
          </a:p>
          <a:p>
            <a:pPr indent="0" algn="r" defTabSz="914400">
              <a:lnSpc>
                <a:spcPct val="90000"/>
              </a:lnSpc>
              <a:spcBef>
                <a:spcPts val="1001"/>
              </a:spcBef>
              <a:buNone/>
              <a:tabLst>
                <a:tab algn="l" pos="0"/>
              </a:tabLst>
            </a:pPr>
            <a:r>
              <a:rPr b="0" lang="ru-RU" sz="1600" strike="noStrike" u="none">
                <a:solidFill>
                  <a:schemeClr val="dk1"/>
                </a:solidFill>
                <a:uFillTx/>
                <a:latin typeface="Times New Roman"/>
                <a:ea typeface="Calibri"/>
              </a:rPr>
              <a:t>обучающийся 10 «А» класса средней школы №21</a:t>
            </a:r>
            <a:endParaRPr b="0" lang="ru-RU" sz="1600" strike="noStrike" u="none">
              <a:solidFill>
                <a:srgbClr val="000000"/>
              </a:solidFill>
              <a:uFillTx/>
              <a:latin typeface="Arial"/>
            </a:endParaRPr>
          </a:p>
          <a:p>
            <a:pPr indent="0" algn="r" defTabSz="914400">
              <a:lnSpc>
                <a:spcPct val="90000"/>
              </a:lnSpc>
              <a:spcBef>
                <a:spcPts val="1001"/>
              </a:spcBef>
              <a:buNone/>
              <a:tabLst>
                <a:tab algn="l" pos="0"/>
              </a:tabLst>
            </a:pPr>
            <a:r>
              <a:rPr b="0" lang="ru-RU" sz="1600" strike="noStrike" u="none">
                <a:solidFill>
                  <a:schemeClr val="dk1"/>
                </a:solidFill>
                <a:uFillTx/>
                <a:latin typeface="Times New Roman"/>
                <a:ea typeface="Calibri"/>
              </a:rPr>
              <a:t>г. Якутска Республики Саха (Якутия)</a:t>
            </a:r>
            <a:endParaRPr b="0" lang="ru-RU" sz="1600" strike="noStrike" u="none">
              <a:solidFill>
                <a:srgbClr val="000000"/>
              </a:solidFill>
              <a:uFillTx/>
              <a:latin typeface="Arial"/>
            </a:endParaRPr>
          </a:p>
          <a:p>
            <a:pPr indent="0" algn="r" defTabSz="914400">
              <a:lnSpc>
                <a:spcPct val="90000"/>
              </a:lnSpc>
              <a:spcBef>
                <a:spcPts val="1001"/>
              </a:spcBef>
              <a:buNone/>
              <a:tabLst>
                <a:tab algn="l" pos="0"/>
              </a:tabLst>
            </a:pPr>
            <a:r>
              <a:rPr b="0" lang="ru-RU" sz="1600" strike="noStrike" u="none">
                <a:solidFill>
                  <a:schemeClr val="dk1"/>
                </a:solidFill>
                <a:uFillTx/>
                <a:latin typeface="Times New Roman"/>
                <a:ea typeface="Calibri"/>
              </a:rPr>
              <a:t>Руководитель: Степанова Анжелика Ивановна,</a:t>
            </a:r>
            <a:endParaRPr b="0" lang="ru-RU" sz="1600" strike="noStrike" u="none">
              <a:solidFill>
                <a:srgbClr val="000000"/>
              </a:solidFill>
              <a:uFillTx/>
              <a:latin typeface="Arial"/>
            </a:endParaRPr>
          </a:p>
          <a:p>
            <a:pPr indent="0" algn="r" defTabSz="914400">
              <a:lnSpc>
                <a:spcPct val="90000"/>
              </a:lnSpc>
              <a:spcBef>
                <a:spcPts val="1001"/>
              </a:spcBef>
              <a:buNone/>
              <a:tabLst>
                <a:tab algn="l" pos="0"/>
              </a:tabLst>
            </a:pPr>
            <a:r>
              <a:rPr b="0" lang="ru-RU" sz="1600" strike="noStrike" u="none">
                <a:solidFill>
                  <a:schemeClr val="dk1"/>
                </a:solidFill>
                <a:uFillTx/>
                <a:latin typeface="Times New Roman"/>
                <a:ea typeface="Calibri"/>
              </a:rPr>
              <a:t>учитель информатики</a:t>
            </a:r>
            <a:endParaRPr b="0" lang="ru-RU" sz="1600" strike="noStrike" u="none">
              <a:solidFill>
                <a:srgbClr val="000000"/>
              </a:solidFill>
              <a:uFillTx/>
              <a:latin typeface="Arial"/>
            </a:endParaRPr>
          </a:p>
        </p:txBody>
      </p:sp>
      <p:sp>
        <p:nvSpPr>
          <p:cNvPr id="213" name="Rectangle 1"/>
          <p:cNvSpPr/>
          <p:nvPr/>
        </p:nvSpPr>
        <p:spPr>
          <a:xfrm>
            <a:off x="2207520" y="250200"/>
            <a:ext cx="7380360" cy="820440"/>
          </a:xfrm>
          <a:prstGeom prst="rect">
            <a:avLst/>
          </a:prstGeom>
          <a:noFill/>
          <a:ln w="9525">
            <a:noFill/>
          </a:ln>
        </p:spPr>
        <p:style>
          <a:lnRef idx="0"/>
          <a:fillRef idx="0"/>
          <a:effectRef idx="0"/>
          <a:fontRef idx="minor"/>
        </p:style>
        <p:txBody>
          <a:bodyPr numCol="1" spcCol="0" lIns="90000" rIns="90000" tIns="45000" bIns="45000" anchor="ctr">
            <a:spAutoFit/>
          </a:bodyPr>
          <a:p>
            <a:pPr algn="ctr" defTabSz="914400">
              <a:lnSpc>
                <a:spcPct val="100000"/>
              </a:lnSpc>
            </a:pPr>
            <a:r>
              <a:rPr b="0" lang="ru-RU" sz="1600" strike="noStrike" u="none">
                <a:solidFill>
                  <a:schemeClr val="dk1"/>
                </a:solidFill>
                <a:uFillTx/>
                <a:latin typeface="Times New Roman"/>
                <a:ea typeface="Calibri"/>
              </a:rPr>
              <a:t>Муниципальное общеобразовательное бюджетное учреждение </a:t>
            </a:r>
            <a:endParaRPr b="0" lang="ru-RU" sz="1600" strike="noStrike" u="none">
              <a:solidFill>
                <a:srgbClr val="000000"/>
              </a:solidFill>
              <a:uFillTx/>
              <a:latin typeface="Arial"/>
            </a:endParaRPr>
          </a:p>
          <a:p>
            <a:pPr algn="ctr" defTabSz="914400">
              <a:lnSpc>
                <a:spcPct val="100000"/>
              </a:lnSpc>
            </a:pPr>
            <a:r>
              <a:rPr b="0" lang="ru-RU" sz="1600" strike="noStrike" u="none">
                <a:solidFill>
                  <a:schemeClr val="dk1"/>
                </a:solidFill>
                <a:uFillTx/>
                <a:latin typeface="Times New Roman"/>
                <a:ea typeface="Calibri"/>
              </a:rPr>
              <a:t>«Средняя общеобразовательная школа №21»</a:t>
            </a:r>
            <a:endParaRPr b="0" lang="ru-RU" sz="1600" strike="noStrike" u="none">
              <a:solidFill>
                <a:srgbClr val="000000"/>
              </a:solidFill>
              <a:uFillTx/>
              <a:latin typeface="Arial"/>
            </a:endParaRPr>
          </a:p>
          <a:p>
            <a:pPr algn="ctr" defTabSz="914400">
              <a:lnSpc>
                <a:spcPct val="100000"/>
              </a:lnSpc>
            </a:pPr>
            <a:r>
              <a:rPr b="0" lang="ru-RU" sz="1600" strike="noStrike" u="none">
                <a:solidFill>
                  <a:schemeClr val="dk1"/>
                </a:solidFill>
                <a:uFillTx/>
                <a:latin typeface="Times New Roman"/>
                <a:ea typeface="Calibri"/>
              </a:rPr>
              <a:t>Городского округа «город Якутск»</a:t>
            </a:r>
            <a:endParaRPr b="0" lang="ru-RU" sz="1600" strike="noStrike" u="none">
              <a:solidFill>
                <a:srgbClr val="000000"/>
              </a:solidFill>
              <a:uFillTx/>
              <a:latin typeface="Arial"/>
            </a:endParaRPr>
          </a:p>
        </p:txBody>
      </p:sp>
      <p:sp>
        <p:nvSpPr>
          <p:cNvPr id="214" name="Подзаголовок 2"/>
          <p:cNvSpPr/>
          <p:nvPr/>
        </p:nvSpPr>
        <p:spPr>
          <a:xfrm>
            <a:off x="3516480" y="6432120"/>
            <a:ext cx="4973400" cy="424440"/>
          </a:xfrm>
          <a:prstGeom prst="rect">
            <a:avLst/>
          </a:prstGeom>
          <a:noFill/>
          <a:ln w="0">
            <a:noFill/>
          </a:ln>
        </p:spPr>
        <p:style>
          <a:lnRef idx="0"/>
          <a:fillRef idx="0"/>
          <a:effectRef idx="0"/>
          <a:fontRef idx="minor"/>
        </p:style>
        <p:txBody>
          <a:bodyPr lIns="90000" rIns="90000" tIns="45000" bIns="45000" anchor="t">
            <a:normAutofit/>
          </a:bodyPr>
          <a:p>
            <a:pPr algn="ctr" defTabSz="914400">
              <a:lnSpc>
                <a:spcPct val="90000"/>
              </a:lnSpc>
              <a:spcBef>
                <a:spcPts val="1001"/>
              </a:spcBef>
              <a:tabLst>
                <a:tab algn="l" pos="0"/>
              </a:tabLst>
            </a:pPr>
            <a:r>
              <a:rPr b="0" lang="ru-RU" sz="1800" strike="noStrike" u="none">
                <a:solidFill>
                  <a:schemeClr val="lt1"/>
                </a:solidFill>
                <a:uFillTx/>
                <a:latin typeface="Times New Roman"/>
              </a:rPr>
              <a:t>Якутск, 202</a:t>
            </a:r>
            <a:r>
              <a:rPr b="0" lang="ru-RU" sz="1800" strike="noStrike" u="none">
                <a:solidFill>
                  <a:schemeClr val="dk1"/>
                </a:solidFill>
                <a:uFillTx/>
                <a:latin typeface="Times New Roman"/>
              </a:rPr>
              <a:t>5 г.</a:t>
            </a:r>
            <a:endParaRPr b="0" lang="ru-RU"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6" name="Picture 5" descr=""/>
          <p:cNvPicPr/>
          <p:nvPr/>
        </p:nvPicPr>
        <p:blipFill>
          <a:blip r:embed="rId1"/>
          <a:stretch/>
        </p:blipFill>
        <p:spPr>
          <a:xfrm>
            <a:off x="1703520" y="476640"/>
            <a:ext cx="3913920" cy="2790000"/>
          </a:xfrm>
          <a:prstGeom prst="rect">
            <a:avLst/>
          </a:prstGeom>
          <a:noFill/>
          <a:ln w="9525">
            <a:noFill/>
          </a:ln>
        </p:spPr>
      </p:pic>
      <p:pic>
        <p:nvPicPr>
          <p:cNvPr id="237" name="Picture 6" descr=""/>
          <p:cNvPicPr/>
          <p:nvPr/>
        </p:nvPicPr>
        <p:blipFill>
          <a:blip r:embed="rId2"/>
          <a:stretch/>
        </p:blipFill>
        <p:spPr>
          <a:xfrm>
            <a:off x="6672240" y="476640"/>
            <a:ext cx="3809160" cy="2770920"/>
          </a:xfrm>
          <a:prstGeom prst="rect">
            <a:avLst/>
          </a:prstGeom>
          <a:noFill/>
          <a:ln w="9525">
            <a:noFill/>
          </a:ln>
        </p:spPr>
      </p:pic>
      <p:pic>
        <p:nvPicPr>
          <p:cNvPr id="238" name="Picture 7" descr=""/>
          <p:cNvPicPr/>
          <p:nvPr/>
        </p:nvPicPr>
        <p:blipFill>
          <a:blip r:embed="rId3"/>
          <a:stretch/>
        </p:blipFill>
        <p:spPr>
          <a:xfrm>
            <a:off x="3863880" y="3573000"/>
            <a:ext cx="4123440" cy="2742480"/>
          </a:xfrm>
          <a:prstGeom prst="rect">
            <a:avLst/>
          </a:prstGeom>
          <a:noFill/>
          <a:ln w="9525">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1460160" y="365040"/>
            <a:ext cx="9511200" cy="1324080"/>
          </a:xfrm>
          <a:prstGeom prst="rect">
            <a:avLst/>
          </a:prstGeom>
          <a:noFill/>
          <a:ln w="0">
            <a:noFill/>
          </a:ln>
        </p:spPr>
        <p:txBody>
          <a:bodyPr lIns="91440" rIns="91440" tIns="45720" bIns="45720" anchor="ctr">
            <a:noAutofit/>
          </a:bodyPr>
          <a:p>
            <a:pPr indent="0" algn="ctr" defTabSz="914400">
              <a:lnSpc>
                <a:spcPct val="90000"/>
              </a:lnSpc>
              <a:buNone/>
              <a:tabLst>
                <a:tab algn="l" pos="0"/>
              </a:tabLst>
            </a:pPr>
            <a:r>
              <a:rPr b="1" lang="ru-RU" sz="4400" strike="noStrike" u="none">
                <a:solidFill>
                  <a:schemeClr val="dk1"/>
                </a:solidFill>
                <a:uFillTx/>
                <a:latin typeface="Times New Roman"/>
              </a:rPr>
              <a:t>Интерфейс сайта «Т.П.И.»</a:t>
            </a:r>
            <a:br>
              <a:rPr sz="4400"/>
            </a:br>
            <a:r>
              <a:rPr b="1" i="1" lang="ru-RU" sz="4400" strike="noStrike" u="none">
                <a:solidFill>
                  <a:schemeClr val="dk1"/>
                </a:solidFill>
                <a:uFillTx/>
                <a:latin typeface="Times New Roman"/>
              </a:rPr>
              <a:t>Т-тренажер П-по И-информатике</a:t>
            </a:r>
            <a:endParaRPr b="0" lang="ru-RU" sz="4400" strike="noStrike" u="none">
              <a:solidFill>
                <a:srgbClr val="000000"/>
              </a:solidFill>
              <a:uFillTx/>
              <a:latin typeface="Arial"/>
            </a:endParaRPr>
          </a:p>
        </p:txBody>
      </p:sp>
      <p:pic>
        <p:nvPicPr>
          <p:cNvPr id="240" name="" descr=""/>
          <p:cNvPicPr/>
          <p:nvPr/>
        </p:nvPicPr>
        <p:blipFill>
          <a:blip r:embed="rId1"/>
          <a:stretch/>
        </p:blipFill>
        <p:spPr>
          <a:xfrm>
            <a:off x="2078280" y="1689120"/>
            <a:ext cx="8361720" cy="4846680"/>
          </a:xfrm>
          <a:prstGeom prst="rect">
            <a:avLst/>
          </a:prstGeom>
          <a:noFill/>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1343520" y="0"/>
            <a:ext cx="9995400" cy="1324080"/>
          </a:xfrm>
          <a:prstGeom prst="rect">
            <a:avLst/>
          </a:prstGeom>
          <a:noFill/>
          <a:ln w="0">
            <a:noFill/>
          </a:ln>
        </p:spPr>
        <p:txBody>
          <a:bodyPr lIns="91440" rIns="91440" tIns="45720" bIns="45720" anchor="ctr">
            <a:noAutofit/>
          </a:bodyPr>
          <a:p>
            <a:pPr indent="0" algn="ctr" defTabSz="914400">
              <a:lnSpc>
                <a:spcPct val="90000"/>
              </a:lnSpc>
              <a:buNone/>
              <a:tabLst>
                <a:tab algn="l" pos="0"/>
              </a:tabLst>
            </a:pPr>
            <a:r>
              <a:rPr b="1" lang="ru-RU" sz="4400" strike="noStrike" u="none">
                <a:solidFill>
                  <a:schemeClr val="dk1"/>
                </a:solidFill>
                <a:uFillTx/>
                <a:latin typeface="Times New Roman"/>
              </a:rPr>
              <a:t>Часть серверного кода (Python)</a:t>
            </a:r>
            <a:endParaRPr b="0" lang="ru-RU" sz="4400" strike="noStrike" u="none">
              <a:solidFill>
                <a:srgbClr val="000000"/>
              </a:solidFill>
              <a:uFillTx/>
              <a:latin typeface="Arial"/>
            </a:endParaRPr>
          </a:p>
        </p:txBody>
      </p:sp>
      <p:pic>
        <p:nvPicPr>
          <p:cNvPr id="242" name="" descr=""/>
          <p:cNvPicPr/>
          <p:nvPr/>
        </p:nvPicPr>
        <p:blipFill>
          <a:blip r:embed="rId1"/>
          <a:stretch/>
        </p:blipFill>
        <p:spPr>
          <a:xfrm>
            <a:off x="2914920" y="1260000"/>
            <a:ext cx="6265080" cy="5220000"/>
          </a:xfrm>
          <a:prstGeom prst="rect">
            <a:avLst/>
          </a:prstGeom>
          <a:noFill/>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1260000" y="0"/>
            <a:ext cx="9995400" cy="1324080"/>
          </a:xfrm>
          <a:prstGeom prst="rect">
            <a:avLst/>
          </a:prstGeom>
          <a:noFill/>
          <a:ln w="0">
            <a:noFill/>
          </a:ln>
        </p:spPr>
        <p:txBody>
          <a:bodyPr lIns="91440" rIns="91440" tIns="45720" bIns="45720" anchor="ctr">
            <a:noAutofit/>
          </a:bodyPr>
          <a:p>
            <a:pPr indent="0" algn="ctr" defTabSz="914400">
              <a:lnSpc>
                <a:spcPct val="90000"/>
              </a:lnSpc>
              <a:buNone/>
              <a:tabLst>
                <a:tab algn="l" pos="0"/>
              </a:tabLst>
            </a:pPr>
            <a:r>
              <a:rPr b="1" lang="ru-RU" sz="4400" strike="noStrike" u="none">
                <a:solidFill>
                  <a:schemeClr val="dk1"/>
                </a:solidFill>
                <a:uFillTx/>
                <a:latin typeface="Times New Roman"/>
              </a:rPr>
              <a:t>Часть кода на JavaScript</a:t>
            </a:r>
            <a:endParaRPr b="0" lang="ru-RU" sz="4400" strike="noStrike" u="none">
              <a:solidFill>
                <a:srgbClr val="000000"/>
              </a:solidFill>
              <a:uFillTx/>
              <a:latin typeface="Arial"/>
            </a:endParaRPr>
          </a:p>
        </p:txBody>
      </p:sp>
      <p:pic>
        <p:nvPicPr>
          <p:cNvPr id="244" name="" descr=""/>
          <p:cNvPicPr/>
          <p:nvPr/>
        </p:nvPicPr>
        <p:blipFill>
          <a:blip r:embed="rId1"/>
          <a:stretch/>
        </p:blipFill>
        <p:spPr>
          <a:xfrm>
            <a:off x="2340000" y="1237680"/>
            <a:ext cx="7560000" cy="5422320"/>
          </a:xfrm>
          <a:prstGeom prst="rect">
            <a:avLst/>
          </a:prstGeom>
          <a:noFill/>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1260000" y="0"/>
            <a:ext cx="9995400" cy="1324080"/>
          </a:xfrm>
          <a:prstGeom prst="rect">
            <a:avLst/>
          </a:prstGeom>
          <a:noFill/>
          <a:ln w="0">
            <a:noFill/>
          </a:ln>
        </p:spPr>
        <p:txBody>
          <a:bodyPr lIns="91440" rIns="91440" tIns="45720" bIns="45720" anchor="ctr">
            <a:noAutofit/>
          </a:bodyPr>
          <a:p>
            <a:pPr indent="0" algn="ctr" defTabSz="914400">
              <a:lnSpc>
                <a:spcPct val="90000"/>
              </a:lnSpc>
              <a:buNone/>
              <a:tabLst>
                <a:tab algn="l" pos="0"/>
              </a:tabLst>
            </a:pPr>
            <a:r>
              <a:rPr b="1" lang="ru-RU" sz="4400" strike="noStrike" u="none">
                <a:solidFill>
                  <a:schemeClr val="dk1"/>
                </a:solidFill>
                <a:uFillTx/>
                <a:latin typeface="Times New Roman"/>
              </a:rPr>
              <a:t>Часть кода страницы</a:t>
            </a:r>
            <a:br>
              <a:rPr sz="4400"/>
            </a:br>
            <a:r>
              <a:rPr b="1" lang="ru-RU" sz="4400" strike="noStrike" u="none">
                <a:solidFill>
                  <a:schemeClr val="dk1"/>
                </a:solidFill>
                <a:uFillTx/>
                <a:latin typeface="Times New Roman"/>
              </a:rPr>
              <a:t>(HTML + Jinja2)</a:t>
            </a:r>
            <a:endParaRPr b="0" lang="ru-RU" sz="4400" strike="noStrike" u="none">
              <a:solidFill>
                <a:srgbClr val="000000"/>
              </a:solidFill>
              <a:uFillTx/>
              <a:latin typeface="Arial"/>
            </a:endParaRPr>
          </a:p>
        </p:txBody>
      </p:sp>
      <p:pic>
        <p:nvPicPr>
          <p:cNvPr id="246" name="" descr=""/>
          <p:cNvPicPr/>
          <p:nvPr/>
        </p:nvPicPr>
        <p:blipFill>
          <a:blip r:embed="rId1"/>
          <a:stretch/>
        </p:blipFill>
        <p:spPr>
          <a:xfrm>
            <a:off x="2700000" y="1391400"/>
            <a:ext cx="7162560" cy="5268600"/>
          </a:xfrm>
          <a:prstGeom prst="rect">
            <a:avLst/>
          </a:prstGeom>
          <a:noFill/>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p:nvPr>
        </p:nvSpPr>
        <p:spPr>
          <a:xfrm>
            <a:off x="1487520" y="476640"/>
            <a:ext cx="9294840" cy="2375640"/>
          </a:xfrm>
          <a:prstGeom prst="rect">
            <a:avLst/>
          </a:prstGeom>
          <a:noFill/>
          <a:ln w="0">
            <a:noFill/>
          </a:ln>
        </p:spPr>
        <p:txBody>
          <a:bodyPr lIns="91440" rIns="91440" tIns="45720" bIns="45720" anchor="t">
            <a:normAutofit/>
          </a:bodyPr>
          <a:p>
            <a:pPr marL="228600" indent="-228600" algn="just" defTabSz="914400">
              <a:lnSpc>
                <a:spcPct val="90000"/>
              </a:lnSpc>
              <a:spcBef>
                <a:spcPts val="1001"/>
              </a:spcBef>
              <a:buNone/>
              <a:tabLst>
                <a:tab algn="l" pos="0"/>
              </a:tabLst>
            </a:pPr>
            <a:r>
              <a:rPr b="0" lang="ru-RU" sz="2800" strike="noStrike" u="none">
                <a:solidFill>
                  <a:schemeClr val="dk1"/>
                </a:solidFill>
                <a:uFillTx/>
                <a:latin typeface="Times New Roman"/>
              </a:rPr>
              <a:t> </a:t>
            </a:r>
            <a:r>
              <a:rPr b="0" lang="ru-RU" sz="2800" strike="noStrike" u="none">
                <a:solidFill>
                  <a:schemeClr val="dk1"/>
                </a:solidFill>
                <a:uFillTx/>
                <a:latin typeface="Times New Roman"/>
              </a:rPr>
              <a:t>Разработав структуру сайта, добавив всю необходимую теорию и тренировочные задания, провели апробацию для 19 респондентов из числа сдающих экзамен по информатике. </a:t>
            </a:r>
            <a:endParaRPr b="0" lang="ru-RU" sz="2800" strike="noStrike" u="none">
              <a:solidFill>
                <a:srgbClr val="000000"/>
              </a:solidFill>
              <a:uFillTx/>
              <a:latin typeface="Arial"/>
            </a:endParaRPr>
          </a:p>
          <a:p>
            <a:pPr marL="228600" indent="-228600" algn="just" defTabSz="914400">
              <a:lnSpc>
                <a:spcPct val="90000"/>
              </a:lnSpc>
              <a:spcBef>
                <a:spcPts val="1001"/>
              </a:spcBef>
              <a:buNone/>
              <a:tabLst>
                <a:tab algn="l" pos="0"/>
              </a:tabLst>
            </a:pPr>
            <a:r>
              <a:rPr b="0" lang="ru-RU" sz="2800" strike="noStrike" u="none">
                <a:solidFill>
                  <a:schemeClr val="dk1"/>
                </a:solidFill>
                <a:uFillTx/>
                <a:latin typeface="Times New Roman"/>
              </a:rPr>
              <a:t>После был сделан опрос</a:t>
            </a:r>
            <a:endParaRPr b="0" lang="ru-RU" sz="2800" strike="noStrike" u="none">
              <a:solidFill>
                <a:srgbClr val="000000"/>
              </a:solidFill>
              <a:uFillTx/>
              <a:latin typeface="Arial"/>
            </a:endParaRPr>
          </a:p>
          <a:p>
            <a:pPr marL="228600" indent="-228600" algn="just" defTabSz="914400">
              <a:lnSpc>
                <a:spcPct val="90000"/>
              </a:lnSpc>
              <a:spcBef>
                <a:spcPts val="1001"/>
              </a:spcBef>
              <a:buNone/>
              <a:tabLst>
                <a:tab algn="l" pos="0"/>
              </a:tabLst>
            </a:pPr>
            <a:endParaRPr b="0" lang="ru-RU" sz="2800" strike="noStrike" u="none">
              <a:solidFill>
                <a:srgbClr val="000000"/>
              </a:solidFill>
              <a:uFillTx/>
              <a:latin typeface="Arial"/>
            </a:endParaRPr>
          </a:p>
          <a:p>
            <a:pPr marL="228600" indent="-228600" algn="just" defTabSz="914400">
              <a:lnSpc>
                <a:spcPct val="90000"/>
              </a:lnSpc>
              <a:spcBef>
                <a:spcPts val="1001"/>
              </a:spcBef>
              <a:buNone/>
              <a:tabLst>
                <a:tab algn="l" pos="0"/>
              </a:tabLst>
            </a:pPr>
            <a:endParaRPr b="0" lang="ru-RU" sz="2800" strike="noStrike" u="none">
              <a:solidFill>
                <a:srgbClr val="000000"/>
              </a:solidFill>
              <a:uFillTx/>
              <a:latin typeface="Arial"/>
            </a:endParaRPr>
          </a:p>
        </p:txBody>
      </p:sp>
      <p:pic>
        <p:nvPicPr>
          <p:cNvPr id="248" name="Picture 2" descr=""/>
          <p:cNvPicPr/>
          <p:nvPr/>
        </p:nvPicPr>
        <p:blipFill>
          <a:blip r:embed="rId1"/>
          <a:stretch/>
        </p:blipFill>
        <p:spPr>
          <a:xfrm>
            <a:off x="1775520" y="2637000"/>
            <a:ext cx="2951640" cy="1986120"/>
          </a:xfrm>
          <a:prstGeom prst="rect">
            <a:avLst/>
          </a:prstGeom>
          <a:noFill/>
          <a:ln w="9525">
            <a:noFill/>
          </a:ln>
        </p:spPr>
      </p:pic>
      <p:pic>
        <p:nvPicPr>
          <p:cNvPr id="249" name="Picture 3" descr=""/>
          <p:cNvPicPr/>
          <p:nvPr/>
        </p:nvPicPr>
        <p:blipFill>
          <a:blip r:embed="rId2"/>
          <a:stretch/>
        </p:blipFill>
        <p:spPr>
          <a:xfrm>
            <a:off x="1775520" y="4725000"/>
            <a:ext cx="3016800" cy="1943640"/>
          </a:xfrm>
          <a:prstGeom prst="rect">
            <a:avLst/>
          </a:prstGeom>
          <a:noFill/>
          <a:ln w="9525">
            <a:noFill/>
          </a:ln>
        </p:spPr>
      </p:pic>
      <p:sp>
        <p:nvSpPr>
          <p:cNvPr id="250" name="Прямоугольник 4"/>
          <p:cNvSpPr/>
          <p:nvPr/>
        </p:nvSpPr>
        <p:spPr>
          <a:xfrm>
            <a:off x="4960440" y="2637000"/>
            <a:ext cx="5754240" cy="3838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ru-RU" sz="1800" strike="noStrike" u="none">
                <a:solidFill>
                  <a:schemeClr val="dk1"/>
                </a:solidFill>
                <a:uFillTx/>
                <a:latin typeface="Calibri"/>
              </a:rPr>
              <a:t>Что больше всего понравилось в сайте?</a:t>
            </a:r>
            <a:endParaRPr b="0" lang="ru-RU" sz="1800" strike="noStrike" u="none">
              <a:solidFill>
                <a:srgbClr val="000000"/>
              </a:solidFill>
              <a:uFillTx/>
              <a:latin typeface="Arial"/>
            </a:endParaRPr>
          </a:p>
          <a:p>
            <a:pPr marL="216000" indent="-216000" defTabSz="914400">
              <a:lnSpc>
                <a:spcPct val="100000"/>
              </a:lnSpc>
              <a:buClr>
                <a:srgbClr val="000000"/>
              </a:buClr>
              <a:buFont typeface="Arial"/>
              <a:buChar char="•"/>
            </a:pPr>
            <a:r>
              <a:rPr b="0" lang="ru-RU" sz="1200" strike="noStrike" u="none">
                <a:solidFill>
                  <a:schemeClr val="dk1"/>
                </a:solidFill>
                <a:uFillTx/>
                <a:latin typeface="Monotype Corsiva"/>
              </a:rPr>
              <a:t>Удобный</a:t>
            </a:r>
            <a:endParaRPr b="0" lang="ru-RU" sz="1200" strike="noStrike" u="none">
              <a:solidFill>
                <a:srgbClr val="000000"/>
              </a:solidFill>
              <a:uFillTx/>
              <a:latin typeface="Arial"/>
            </a:endParaRPr>
          </a:p>
          <a:p>
            <a:pPr marL="216000" indent="-216000" defTabSz="914400">
              <a:lnSpc>
                <a:spcPct val="100000"/>
              </a:lnSpc>
              <a:buClr>
                <a:srgbClr val="000000"/>
              </a:buClr>
              <a:buFont typeface="Arial"/>
              <a:buChar char="•"/>
            </a:pPr>
            <a:r>
              <a:rPr b="0" lang="ru-RU" sz="1200" strike="noStrike" u="none">
                <a:solidFill>
                  <a:schemeClr val="dk1"/>
                </a:solidFill>
                <a:uFillTx/>
                <a:latin typeface="Monotype Corsiva"/>
              </a:rPr>
              <a:t>Есть теория </a:t>
            </a:r>
            <a:endParaRPr b="0" lang="ru-RU" sz="1200" strike="noStrike" u="none">
              <a:solidFill>
                <a:srgbClr val="000000"/>
              </a:solidFill>
              <a:uFillTx/>
              <a:latin typeface="Arial"/>
            </a:endParaRPr>
          </a:p>
          <a:p>
            <a:pPr marL="216000" indent="-216000" defTabSz="914400">
              <a:lnSpc>
                <a:spcPct val="100000"/>
              </a:lnSpc>
              <a:buClr>
                <a:srgbClr val="000000"/>
              </a:buClr>
              <a:buFont typeface="Arial"/>
              <a:buChar char="•"/>
            </a:pPr>
            <a:r>
              <a:rPr b="0" lang="ru-RU" sz="1200" strike="noStrike" u="none">
                <a:solidFill>
                  <a:schemeClr val="dk1"/>
                </a:solidFill>
                <a:uFillTx/>
                <a:latin typeface="Monotype Corsiva"/>
              </a:rPr>
              <a:t>Понятный сайт, удобный</a:t>
            </a:r>
            <a:endParaRPr b="0" lang="ru-RU" sz="1200" strike="noStrike" u="none">
              <a:solidFill>
                <a:srgbClr val="000000"/>
              </a:solidFill>
              <a:uFillTx/>
              <a:latin typeface="Arial"/>
            </a:endParaRPr>
          </a:p>
          <a:p>
            <a:pPr marL="216000" indent="-216000" defTabSz="914400">
              <a:lnSpc>
                <a:spcPct val="100000"/>
              </a:lnSpc>
              <a:buClr>
                <a:srgbClr val="000000"/>
              </a:buClr>
              <a:buFont typeface="Arial"/>
              <a:buChar char="•"/>
            </a:pPr>
            <a:r>
              <a:rPr b="0" lang="ru-RU" sz="1200" strike="noStrike" u="none">
                <a:solidFill>
                  <a:schemeClr val="dk1"/>
                </a:solidFill>
                <a:uFillTx/>
                <a:latin typeface="Monotype Corsiva"/>
              </a:rPr>
              <a:t>Норм</a:t>
            </a:r>
            <a:endParaRPr b="0" lang="ru-RU" sz="1200" strike="noStrike" u="none">
              <a:solidFill>
                <a:srgbClr val="000000"/>
              </a:solidFill>
              <a:uFillTx/>
              <a:latin typeface="Arial"/>
            </a:endParaRPr>
          </a:p>
          <a:p>
            <a:pPr marL="216000" indent="-216000" defTabSz="914400">
              <a:lnSpc>
                <a:spcPct val="100000"/>
              </a:lnSpc>
              <a:buClr>
                <a:srgbClr val="000000"/>
              </a:buClr>
              <a:buFont typeface="Arial"/>
              <a:buChar char="•"/>
            </a:pPr>
            <a:r>
              <a:rPr b="0" lang="ru-RU" sz="1200" strike="noStrike" u="none">
                <a:solidFill>
                  <a:schemeClr val="dk1"/>
                </a:solidFill>
                <a:uFillTx/>
                <a:latin typeface="Monotype Corsiva"/>
              </a:rPr>
              <a:t>Решение и объяснение сразу выходит, этим лучше, а так еще доработать</a:t>
            </a:r>
            <a:endParaRPr b="0" lang="ru-RU" sz="1200" strike="noStrike" u="none">
              <a:solidFill>
                <a:srgbClr val="000000"/>
              </a:solidFill>
              <a:uFillTx/>
              <a:latin typeface="Arial"/>
            </a:endParaRPr>
          </a:p>
          <a:p>
            <a:pPr marL="216000" indent="-216000" defTabSz="914400">
              <a:lnSpc>
                <a:spcPct val="100000"/>
              </a:lnSpc>
              <a:buClr>
                <a:srgbClr val="000000"/>
              </a:buClr>
              <a:buFont typeface="Arial"/>
              <a:buChar char="•"/>
            </a:pPr>
            <a:r>
              <a:rPr b="0" lang="ru-RU" sz="1200" strike="noStrike" u="none">
                <a:solidFill>
                  <a:schemeClr val="dk1"/>
                </a:solidFill>
                <a:uFillTx/>
                <a:latin typeface="Monotype Corsiva"/>
              </a:rPr>
              <a:t>В приницпе нормальный</a:t>
            </a:r>
            <a:endParaRPr b="0" lang="ru-RU" sz="1200" strike="noStrike" u="none">
              <a:solidFill>
                <a:srgbClr val="000000"/>
              </a:solidFill>
              <a:uFillTx/>
              <a:latin typeface="Arial"/>
            </a:endParaRPr>
          </a:p>
          <a:p>
            <a:pPr marL="216000" indent="-216000" defTabSz="914400">
              <a:lnSpc>
                <a:spcPct val="100000"/>
              </a:lnSpc>
              <a:buClr>
                <a:srgbClr val="000000"/>
              </a:buClr>
              <a:buFont typeface="Arial"/>
              <a:buChar char="•"/>
            </a:pPr>
            <a:r>
              <a:rPr b="0" lang="ru-RU" sz="1200" strike="noStrike" u="none">
                <a:solidFill>
                  <a:schemeClr val="dk1"/>
                </a:solidFill>
                <a:uFillTx/>
                <a:latin typeface="Monotype Corsiva"/>
              </a:rPr>
              <a:t>Нужены ссылки на сайты еще</a:t>
            </a:r>
            <a:endParaRPr b="0" lang="ru-RU" sz="1200" strike="noStrike" u="none">
              <a:solidFill>
                <a:srgbClr val="000000"/>
              </a:solidFill>
              <a:uFillTx/>
              <a:latin typeface="Arial"/>
            </a:endParaRPr>
          </a:p>
          <a:p>
            <a:pPr marL="216000" indent="-216000" defTabSz="914400">
              <a:lnSpc>
                <a:spcPct val="100000"/>
              </a:lnSpc>
              <a:buClr>
                <a:srgbClr val="000000"/>
              </a:buClr>
              <a:buFont typeface="Arial"/>
              <a:buChar char="•"/>
            </a:pPr>
            <a:r>
              <a:rPr b="0" lang="ru-RU" sz="1200" strike="noStrike" u="none">
                <a:solidFill>
                  <a:schemeClr val="dk1"/>
                </a:solidFill>
                <a:uFillTx/>
                <a:latin typeface="Monotype Corsiva"/>
              </a:rPr>
              <a:t>Нормально</a:t>
            </a:r>
            <a:endParaRPr b="0" lang="ru-RU" sz="1200" strike="noStrike" u="none">
              <a:solidFill>
                <a:srgbClr val="000000"/>
              </a:solidFill>
              <a:uFillTx/>
              <a:latin typeface="Arial"/>
            </a:endParaRPr>
          </a:p>
          <a:p>
            <a:pPr marL="216000" indent="-216000" defTabSz="914400">
              <a:lnSpc>
                <a:spcPct val="100000"/>
              </a:lnSpc>
              <a:buClr>
                <a:srgbClr val="000000"/>
              </a:buClr>
              <a:buFont typeface="Arial"/>
              <a:buChar char="•"/>
            </a:pPr>
            <a:r>
              <a:rPr b="0" lang="ru-RU" sz="1200" strike="noStrike" u="none">
                <a:solidFill>
                  <a:schemeClr val="dk1"/>
                </a:solidFill>
                <a:uFillTx/>
                <a:latin typeface="Monotype Corsiva"/>
              </a:rPr>
              <a:t>Можно работать</a:t>
            </a:r>
            <a:endParaRPr b="0" lang="ru-RU" sz="1200" strike="noStrike" u="none">
              <a:solidFill>
                <a:srgbClr val="000000"/>
              </a:solidFill>
              <a:uFillTx/>
              <a:latin typeface="Arial"/>
            </a:endParaRPr>
          </a:p>
          <a:p>
            <a:pPr marL="216000" indent="-216000" defTabSz="914400">
              <a:lnSpc>
                <a:spcPct val="100000"/>
              </a:lnSpc>
              <a:buClr>
                <a:srgbClr val="000000"/>
              </a:buClr>
              <a:buFont typeface="Arial"/>
              <a:buChar char="•"/>
            </a:pPr>
            <a:r>
              <a:rPr b="0" lang="ru-RU" sz="1200" strike="noStrike" u="none">
                <a:solidFill>
                  <a:schemeClr val="dk1"/>
                </a:solidFill>
                <a:uFillTx/>
                <a:latin typeface="Monotype Corsiva"/>
              </a:rPr>
              <a:t>Добавить бы еще видео разаборы каждого задания</a:t>
            </a:r>
            <a:endParaRPr b="0" lang="ru-RU" sz="1200" strike="noStrike" u="none">
              <a:solidFill>
                <a:srgbClr val="000000"/>
              </a:solidFill>
              <a:uFillTx/>
              <a:latin typeface="Arial"/>
            </a:endParaRPr>
          </a:p>
          <a:p>
            <a:pPr marL="216000" indent="-216000" defTabSz="914400">
              <a:lnSpc>
                <a:spcPct val="100000"/>
              </a:lnSpc>
              <a:buClr>
                <a:srgbClr val="000000"/>
              </a:buClr>
              <a:buFont typeface="Arial"/>
              <a:buChar char="•"/>
            </a:pPr>
            <a:r>
              <a:rPr b="0" lang="ru-RU" sz="1200" strike="noStrike" u="none">
                <a:solidFill>
                  <a:schemeClr val="dk1"/>
                </a:solidFill>
                <a:uFillTx/>
                <a:latin typeface="Monotype Corsiva"/>
              </a:rPr>
              <a:t>Удобен</a:t>
            </a:r>
            <a:endParaRPr b="0" lang="ru-RU" sz="1200" strike="noStrike" u="none">
              <a:solidFill>
                <a:srgbClr val="000000"/>
              </a:solidFill>
              <a:uFillTx/>
              <a:latin typeface="Arial"/>
            </a:endParaRPr>
          </a:p>
          <a:p>
            <a:pPr marL="216000" indent="-216000" defTabSz="914400">
              <a:lnSpc>
                <a:spcPct val="100000"/>
              </a:lnSpc>
              <a:buClr>
                <a:srgbClr val="000000"/>
              </a:buClr>
              <a:buFont typeface="Arial"/>
              <a:buChar char="•"/>
            </a:pPr>
            <a:r>
              <a:rPr b="0" lang="ru-RU" sz="1200" strike="noStrike" u="none">
                <a:solidFill>
                  <a:schemeClr val="dk1"/>
                </a:solidFill>
                <a:uFillTx/>
                <a:latin typeface="Monotype Corsiva"/>
              </a:rPr>
              <a:t>Удобный, успехов</a:t>
            </a:r>
            <a:endParaRPr b="0" lang="ru-RU" sz="1200" strike="noStrike" u="none">
              <a:solidFill>
                <a:srgbClr val="000000"/>
              </a:solidFill>
              <a:uFillTx/>
              <a:latin typeface="Arial"/>
            </a:endParaRPr>
          </a:p>
          <a:p>
            <a:pPr marL="216000" indent="-216000" defTabSz="914400">
              <a:lnSpc>
                <a:spcPct val="100000"/>
              </a:lnSpc>
              <a:buClr>
                <a:srgbClr val="000000"/>
              </a:buClr>
              <a:buFont typeface="Arial"/>
              <a:buChar char="•"/>
            </a:pPr>
            <a:r>
              <a:rPr b="0" lang="ru-RU" sz="1200" strike="noStrike" u="none">
                <a:solidFill>
                  <a:schemeClr val="dk1"/>
                </a:solidFill>
                <a:uFillTx/>
                <a:latin typeface="Monotype Corsiva"/>
              </a:rPr>
              <a:t>Добавить еще вторую часть</a:t>
            </a:r>
            <a:endParaRPr b="0" lang="ru-RU" sz="1200" strike="noStrike" u="none">
              <a:solidFill>
                <a:srgbClr val="000000"/>
              </a:solidFill>
              <a:uFillTx/>
              <a:latin typeface="Arial"/>
            </a:endParaRPr>
          </a:p>
          <a:p>
            <a:pPr marL="216000" indent="-216000" defTabSz="914400">
              <a:lnSpc>
                <a:spcPct val="100000"/>
              </a:lnSpc>
              <a:buClr>
                <a:srgbClr val="000000"/>
              </a:buClr>
              <a:buFont typeface="Arial"/>
              <a:buChar char="•"/>
            </a:pPr>
            <a:r>
              <a:rPr b="0" lang="ru-RU" sz="1200" strike="noStrike" u="none">
                <a:solidFill>
                  <a:schemeClr val="dk1"/>
                </a:solidFill>
                <a:uFillTx/>
                <a:latin typeface="Monotype Corsiva"/>
              </a:rPr>
              <a:t>можно заниматься</a:t>
            </a:r>
            <a:endParaRPr b="0" lang="ru-RU" sz="1200" strike="noStrike" u="none">
              <a:solidFill>
                <a:srgbClr val="000000"/>
              </a:solidFill>
              <a:uFillTx/>
              <a:latin typeface="Arial"/>
            </a:endParaRPr>
          </a:p>
          <a:p>
            <a:pPr marL="216000" indent="-216000" defTabSz="914400">
              <a:lnSpc>
                <a:spcPct val="100000"/>
              </a:lnSpc>
              <a:buClr>
                <a:srgbClr val="000000"/>
              </a:buClr>
              <a:buFont typeface="Arial"/>
              <a:buChar char="•"/>
            </a:pPr>
            <a:r>
              <a:rPr b="0" lang="ru-RU" sz="1200" strike="noStrike" u="none">
                <a:solidFill>
                  <a:schemeClr val="dk1"/>
                </a:solidFill>
                <a:uFillTx/>
                <a:latin typeface="Monotype Corsiva"/>
              </a:rPr>
              <a:t>да</a:t>
            </a:r>
            <a:endParaRPr b="0" lang="ru-RU" sz="1200" strike="noStrike" u="none">
              <a:solidFill>
                <a:srgbClr val="000000"/>
              </a:solidFill>
              <a:uFillTx/>
              <a:latin typeface="Arial"/>
            </a:endParaRPr>
          </a:p>
          <a:p>
            <a:pPr marL="216000" indent="-216000" defTabSz="914400">
              <a:lnSpc>
                <a:spcPct val="100000"/>
              </a:lnSpc>
              <a:buClr>
                <a:srgbClr val="000000"/>
              </a:buClr>
              <a:buFont typeface="Arial"/>
              <a:buChar char="•"/>
            </a:pPr>
            <a:r>
              <a:rPr b="0" lang="ru-RU" sz="1200" strike="noStrike" u="none">
                <a:solidFill>
                  <a:schemeClr val="dk1"/>
                </a:solidFill>
                <a:uFillTx/>
                <a:latin typeface="Monotype Corsiva"/>
              </a:rPr>
              <a:t>Ещее ссылки на видео</a:t>
            </a:r>
            <a:endParaRPr b="0" lang="ru-RU" sz="1200" strike="noStrike" u="none">
              <a:solidFill>
                <a:srgbClr val="000000"/>
              </a:solidFill>
              <a:uFillTx/>
              <a:latin typeface="Arial"/>
            </a:endParaRPr>
          </a:p>
          <a:p>
            <a:pPr marL="216000" indent="-216000" defTabSz="914400">
              <a:lnSpc>
                <a:spcPct val="100000"/>
              </a:lnSpc>
              <a:buClr>
                <a:srgbClr val="000000"/>
              </a:buClr>
              <a:buFont typeface="Arial"/>
              <a:buChar char="•"/>
            </a:pPr>
            <a:r>
              <a:rPr b="0" lang="ru-RU" sz="1200" strike="noStrike" u="none">
                <a:solidFill>
                  <a:schemeClr val="dk1"/>
                </a:solidFill>
                <a:uFillTx/>
                <a:latin typeface="Monotype Corsiva"/>
              </a:rPr>
              <a:t>Разборов не хватает</a:t>
            </a:r>
            <a:endParaRPr b="0" lang="ru-RU" sz="1200" strike="noStrike" u="none">
              <a:solidFill>
                <a:srgbClr val="000000"/>
              </a:solidFill>
              <a:uFillTx/>
              <a:latin typeface="Arial"/>
            </a:endParaRPr>
          </a:p>
          <a:p>
            <a:pPr marL="216000" indent="-216000" defTabSz="914400">
              <a:lnSpc>
                <a:spcPct val="100000"/>
              </a:lnSpc>
              <a:buClr>
                <a:srgbClr val="000000"/>
              </a:buClr>
              <a:buFont typeface="Arial"/>
              <a:buChar char="•"/>
            </a:pPr>
            <a:r>
              <a:rPr b="0" lang="ru-RU" sz="1200" strike="noStrike" u="none">
                <a:solidFill>
                  <a:schemeClr val="dk1"/>
                </a:solidFill>
                <a:uFillTx/>
                <a:latin typeface="Monotype Corsiva"/>
              </a:rPr>
              <a:t>Нормально хорошо что есть теория еще</a:t>
            </a:r>
            <a:endParaRPr b="0" lang="ru-RU" sz="1200" strike="noStrike" u="none">
              <a:solidFill>
                <a:srgbClr val="000000"/>
              </a:solidFill>
              <a:uFillTx/>
              <a:latin typeface="Arial"/>
            </a:endParaRPr>
          </a:p>
          <a:p>
            <a:pPr marL="216000" indent="-216000" defTabSz="914400">
              <a:lnSpc>
                <a:spcPct val="100000"/>
              </a:lnSpc>
              <a:buClr>
                <a:srgbClr val="000000"/>
              </a:buClr>
              <a:buFont typeface="Arial"/>
              <a:buChar char="•"/>
            </a:pPr>
            <a:r>
              <a:rPr b="0" lang="ru-RU" sz="1200" strike="noStrike" u="none">
                <a:solidFill>
                  <a:schemeClr val="dk1"/>
                </a:solidFill>
                <a:uFillTx/>
                <a:latin typeface="Monotype Corsiva"/>
              </a:rPr>
              <a:t>Нормально </a:t>
            </a:r>
            <a:endParaRPr b="0" lang="ru-RU" sz="1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1415880" y="365040"/>
            <a:ext cx="9936360" cy="842760"/>
          </a:xfrm>
          <a:prstGeom prst="rect">
            <a:avLst/>
          </a:prstGeom>
          <a:noFill/>
          <a:ln w="0">
            <a:noFill/>
          </a:ln>
        </p:spPr>
        <p:txBody>
          <a:bodyPr lIns="91440" rIns="91440" tIns="45720" bIns="45720" anchor="ctr">
            <a:noAutofit/>
          </a:bodyPr>
          <a:p>
            <a:pPr indent="0" algn="ctr" defTabSz="914400">
              <a:lnSpc>
                <a:spcPct val="90000"/>
              </a:lnSpc>
              <a:buNone/>
              <a:tabLst>
                <a:tab algn="l" pos="0"/>
              </a:tabLst>
            </a:pPr>
            <a:r>
              <a:rPr b="1" lang="ru-RU" sz="4400" strike="noStrike" u="none">
                <a:solidFill>
                  <a:schemeClr val="dk1"/>
                </a:solidFill>
                <a:uFillTx/>
                <a:latin typeface="Times New Roman"/>
              </a:rPr>
              <a:t>Заключение</a:t>
            </a:r>
            <a:endParaRPr b="0" lang="ru-RU" sz="4400" strike="noStrike" u="none">
              <a:solidFill>
                <a:srgbClr val="000000"/>
              </a:solidFill>
              <a:uFillTx/>
              <a:latin typeface="Arial"/>
            </a:endParaRPr>
          </a:p>
        </p:txBody>
      </p:sp>
      <p:sp>
        <p:nvSpPr>
          <p:cNvPr id="252" name="PlaceHolder 2"/>
          <p:cNvSpPr>
            <a:spLocks noGrp="1"/>
          </p:cNvSpPr>
          <p:nvPr>
            <p:ph/>
          </p:nvPr>
        </p:nvSpPr>
        <p:spPr>
          <a:xfrm>
            <a:off x="1356840" y="1430640"/>
            <a:ext cx="9419040" cy="5145840"/>
          </a:xfrm>
          <a:prstGeom prst="rect">
            <a:avLst/>
          </a:prstGeom>
          <a:noFill/>
          <a:ln w="0">
            <a:noFill/>
          </a:ln>
        </p:spPr>
        <p:txBody>
          <a:bodyPr lIns="91440" rIns="91440" tIns="45720" bIns="45720" anchor="t">
            <a:normAutofit lnSpcReduction="9999"/>
          </a:bodyPr>
          <a:p>
            <a:pPr marL="228600" indent="-228600" algn="just" defTabSz="914400">
              <a:lnSpc>
                <a:spcPct val="90000"/>
              </a:lnSpc>
              <a:spcBef>
                <a:spcPts val="1001"/>
              </a:spcBef>
              <a:buClr>
                <a:srgbClr val="000000"/>
              </a:buClr>
              <a:buFont typeface="Arial"/>
              <a:buChar char="•"/>
            </a:pPr>
            <a:r>
              <a:rPr b="0" lang="ru-RU" sz="2800" strike="noStrike" u="none">
                <a:solidFill>
                  <a:schemeClr val="dk1"/>
                </a:solidFill>
                <a:uFillTx/>
                <a:latin typeface="Times New Roman"/>
              </a:rPr>
              <a:t>Разработка сайта достаточно трудоемкий процесс, особенно для начинающих, но интересный и увлекательный. </a:t>
            </a:r>
            <a:endParaRPr b="0" lang="ru-RU" sz="2800" strike="noStrike" u="none">
              <a:solidFill>
                <a:srgbClr val="000000"/>
              </a:solidFill>
              <a:uFillTx/>
              <a:latin typeface="Arial"/>
            </a:endParaRPr>
          </a:p>
          <a:p>
            <a:pPr marL="228600" indent="-228600" algn="just" defTabSz="914400">
              <a:lnSpc>
                <a:spcPct val="90000"/>
              </a:lnSpc>
              <a:spcBef>
                <a:spcPts val="1001"/>
              </a:spcBef>
              <a:buClr>
                <a:srgbClr val="000000"/>
              </a:buClr>
              <a:buFont typeface="Arial"/>
              <a:buChar char="•"/>
            </a:pPr>
            <a:r>
              <a:rPr b="0" lang="ru-RU" sz="2800" strike="noStrike" u="none">
                <a:solidFill>
                  <a:schemeClr val="dk1"/>
                </a:solidFill>
                <a:uFillTx/>
                <a:latin typeface="Times New Roman"/>
              </a:rPr>
              <a:t>Проведенный опрос показал востребованность сайта, был положительно оценен пользователями, что свидетельствует о его потенциальной применимости в образовательной среде. </a:t>
            </a:r>
            <a:endParaRPr b="0" lang="ru-RU" sz="2800" strike="noStrike" u="none">
              <a:solidFill>
                <a:srgbClr val="000000"/>
              </a:solidFill>
              <a:uFillTx/>
              <a:latin typeface="Arial"/>
            </a:endParaRPr>
          </a:p>
          <a:p>
            <a:pPr marL="228600" indent="-228600" algn="just" defTabSz="914400">
              <a:lnSpc>
                <a:spcPct val="90000"/>
              </a:lnSpc>
              <a:spcBef>
                <a:spcPts val="1001"/>
              </a:spcBef>
              <a:buClr>
                <a:srgbClr val="000000"/>
              </a:buClr>
              <a:buFont typeface="Arial"/>
              <a:buChar char="•"/>
            </a:pPr>
            <a:r>
              <a:rPr b="0" lang="ru-RU" sz="2800" strike="noStrike" u="none">
                <a:solidFill>
                  <a:schemeClr val="dk1"/>
                </a:solidFill>
                <a:uFillTx/>
                <a:latin typeface="Times New Roman"/>
              </a:rPr>
              <a:t>Планируем в дальнейшем развивать сайт, добавить видеоуроки и разработанные нами задачи по первой и второй части ОГЭ связанные с историей Якутии, для того, чтобы в ходе подготовки обучающиеся узнали немного про свой родной край, также добавить систему отслеживания уровня прогресса. </a:t>
            </a:r>
            <a:endParaRPr b="0" lang="ru-RU"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sldNum" idx="97"/>
          </p:nvPr>
        </p:nvSpPr>
        <p:spPr>
          <a:xfrm>
            <a:off x="9375840" y="6563160"/>
            <a:ext cx="2742480" cy="227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5C5B180F-F832-4122-9BFB-3CABAF454A14}" type="slidenum">
              <a:rPr b="0" lang="en-US" sz="1200" strike="noStrike" u="none">
                <a:solidFill>
                  <a:schemeClr val="dk1">
                    <a:tint val="75000"/>
                  </a:schemeClr>
                </a:solidFill>
                <a:uFillTx/>
                <a:latin typeface="Calibri"/>
              </a:rPr>
              <a:t>&lt;номер&gt;</a:t>
            </a:fld>
            <a:endParaRPr b="0" lang="ru-RU" sz="1200" strike="noStrike" u="none">
              <a:solidFill>
                <a:srgbClr val="ffffff"/>
              </a:solidFill>
              <a:uFillTx/>
              <a:latin typeface="Times New Roman"/>
            </a:endParaRPr>
          </a:p>
        </p:txBody>
      </p:sp>
      <p:sp>
        <p:nvSpPr>
          <p:cNvPr id="254" name="PlaceHolder 2"/>
          <p:cNvSpPr>
            <a:spLocks noGrp="1"/>
          </p:cNvSpPr>
          <p:nvPr>
            <p:ph type="title"/>
          </p:nvPr>
        </p:nvSpPr>
        <p:spPr>
          <a:xfrm>
            <a:off x="674280" y="381600"/>
            <a:ext cx="10277280" cy="735120"/>
          </a:xfrm>
          <a:prstGeom prst="rect">
            <a:avLst/>
          </a:prstGeom>
          <a:noFill/>
          <a:ln w="0">
            <a:noFill/>
          </a:ln>
        </p:spPr>
        <p:txBody>
          <a:bodyPr lIns="0" rIns="0" tIns="0" bIns="0" anchor="b">
            <a:normAutofit/>
          </a:bodyPr>
          <a:p>
            <a:pPr indent="0">
              <a:lnSpc>
                <a:spcPct val="100000"/>
              </a:lnSpc>
              <a:buNone/>
              <a:tabLst>
                <a:tab algn="l" pos="0"/>
              </a:tabLst>
            </a:pPr>
            <a:r>
              <a:rPr b="0" lang="ru-RU" sz="4000" strike="noStrike" u="none">
                <a:solidFill>
                  <a:srgbClr val="ffffff"/>
                </a:solidFill>
                <a:uFillTx/>
                <a:latin typeface="Calibri Light"/>
              </a:rPr>
              <a:t>Задание №2</a:t>
            </a:r>
            <a:endParaRPr b="0" lang="ru-RU" sz="4000" strike="noStrike" u="none">
              <a:solidFill>
                <a:srgbClr val="ffffff"/>
              </a:solidFill>
              <a:uFillTx/>
              <a:latin typeface="Arial"/>
            </a:endParaRPr>
          </a:p>
        </p:txBody>
      </p:sp>
      <p:pic>
        <p:nvPicPr>
          <p:cNvPr id="255" name="Рисунок 2" descr=""/>
          <p:cNvPicPr/>
          <p:nvPr/>
        </p:nvPicPr>
        <p:blipFill>
          <a:blip r:embed="rId1"/>
          <a:stretch/>
        </p:blipFill>
        <p:spPr>
          <a:xfrm>
            <a:off x="958320" y="1358280"/>
            <a:ext cx="5007240" cy="2890440"/>
          </a:xfrm>
          <a:prstGeom prst="rect">
            <a:avLst/>
          </a:prstGeom>
          <a:noFill/>
          <a:ln w="0">
            <a:noFill/>
          </a:ln>
        </p:spPr>
      </p:pic>
      <p:pic>
        <p:nvPicPr>
          <p:cNvPr id="256" name="Рисунок 4" descr=""/>
          <p:cNvPicPr/>
          <p:nvPr/>
        </p:nvPicPr>
        <p:blipFill>
          <a:blip r:embed="rId2"/>
          <a:stretch/>
        </p:blipFill>
        <p:spPr>
          <a:xfrm>
            <a:off x="6338160" y="2663280"/>
            <a:ext cx="5251320" cy="3593880"/>
          </a:xfrm>
          <a:prstGeom prst="rect">
            <a:avLst/>
          </a:prstGeom>
          <a:noFill/>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Заголовок 14"/>
          <p:cNvSpPr/>
          <p:nvPr/>
        </p:nvSpPr>
        <p:spPr>
          <a:xfrm>
            <a:off x="674280" y="381600"/>
            <a:ext cx="10277280" cy="735120"/>
          </a:xfrm>
          <a:prstGeom prst="rect">
            <a:avLst/>
          </a:prstGeom>
          <a:noFill/>
          <a:ln w="0">
            <a:noFill/>
          </a:ln>
        </p:spPr>
        <p:style>
          <a:lnRef idx="0"/>
          <a:fillRef idx="0"/>
          <a:effectRef idx="0"/>
          <a:fontRef idx="minor"/>
        </p:style>
        <p:txBody>
          <a:bodyPr lIns="90000" rIns="90000" tIns="45000" bIns="45000" anchor="b">
            <a:normAutofit/>
          </a:bodyPr>
          <a:p>
            <a:pPr defTabSz="914400">
              <a:lnSpc>
                <a:spcPct val="90000"/>
              </a:lnSpc>
              <a:tabLst>
                <a:tab algn="l" pos="0"/>
              </a:tabLst>
            </a:pPr>
            <a:r>
              <a:rPr b="1" lang="ru-RU" sz="4000" strike="noStrike" u="none">
                <a:solidFill>
                  <a:schemeClr val="accent2">
                    <a:lumMod val="25000"/>
                  </a:schemeClr>
                </a:solidFill>
                <a:uFillTx/>
                <a:latin typeface="Calibri Light"/>
              </a:rPr>
              <a:t>Задание №13.1</a:t>
            </a:r>
            <a:endParaRPr b="0" lang="ru-RU" sz="4000" strike="noStrike" u="none">
              <a:solidFill>
                <a:srgbClr val="ffffff"/>
              </a:solidFill>
              <a:uFillTx/>
              <a:latin typeface="Arial"/>
            </a:endParaRPr>
          </a:p>
        </p:txBody>
      </p:sp>
      <p:pic>
        <p:nvPicPr>
          <p:cNvPr id="258" name="Picture 2" descr=""/>
          <p:cNvPicPr/>
          <p:nvPr/>
        </p:nvPicPr>
        <p:blipFill>
          <a:blip r:embed="rId1"/>
          <a:stretch/>
        </p:blipFill>
        <p:spPr>
          <a:xfrm>
            <a:off x="303480" y="1093320"/>
            <a:ext cx="5766120" cy="3315600"/>
          </a:xfrm>
          <a:prstGeom prst="rect">
            <a:avLst/>
          </a:prstGeom>
          <a:noFill/>
          <a:ln w="9525">
            <a:noFill/>
          </a:ln>
        </p:spPr>
      </p:pic>
      <p:pic>
        <p:nvPicPr>
          <p:cNvPr id="259" name="Picture 2" descr=""/>
          <p:cNvPicPr/>
          <p:nvPr/>
        </p:nvPicPr>
        <p:blipFill>
          <a:blip r:embed="rId2"/>
          <a:stretch/>
        </p:blipFill>
        <p:spPr>
          <a:xfrm>
            <a:off x="6166440" y="3240000"/>
            <a:ext cx="5792040" cy="3209040"/>
          </a:xfrm>
          <a:prstGeom prst="rect">
            <a:avLst/>
          </a:prstGeom>
          <a:noFill/>
          <a:ln w="9525">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Заголовок 14"/>
          <p:cNvSpPr/>
          <p:nvPr/>
        </p:nvSpPr>
        <p:spPr>
          <a:xfrm>
            <a:off x="674280" y="381600"/>
            <a:ext cx="10277280" cy="735120"/>
          </a:xfrm>
          <a:prstGeom prst="rect">
            <a:avLst/>
          </a:prstGeom>
          <a:noFill/>
          <a:ln w="0">
            <a:noFill/>
          </a:ln>
        </p:spPr>
        <p:style>
          <a:lnRef idx="0"/>
          <a:fillRef idx="0"/>
          <a:effectRef idx="0"/>
          <a:fontRef idx="minor"/>
        </p:style>
        <p:txBody>
          <a:bodyPr lIns="90000" rIns="90000" tIns="45000" bIns="45000" anchor="b">
            <a:normAutofit/>
          </a:bodyPr>
          <a:p>
            <a:pPr defTabSz="914400">
              <a:lnSpc>
                <a:spcPct val="90000"/>
              </a:lnSpc>
              <a:tabLst>
                <a:tab algn="l" pos="0"/>
              </a:tabLst>
            </a:pPr>
            <a:r>
              <a:rPr b="1" lang="ru-RU" sz="4000" strike="noStrike" u="none">
                <a:solidFill>
                  <a:schemeClr val="accent2">
                    <a:lumMod val="25000"/>
                  </a:schemeClr>
                </a:solidFill>
                <a:uFillTx/>
                <a:latin typeface="Calibri Light"/>
              </a:rPr>
              <a:t>Задание №13.1</a:t>
            </a:r>
            <a:endParaRPr b="0" lang="ru-RU" sz="4000" strike="noStrike" u="none">
              <a:solidFill>
                <a:srgbClr val="ffffff"/>
              </a:solidFill>
              <a:uFillTx/>
              <a:latin typeface="Arial"/>
            </a:endParaRPr>
          </a:p>
        </p:txBody>
      </p:sp>
      <p:pic>
        <p:nvPicPr>
          <p:cNvPr id="261" name="Picture 2" descr=""/>
          <p:cNvPicPr/>
          <p:nvPr/>
        </p:nvPicPr>
        <p:blipFill>
          <a:blip r:embed="rId1"/>
          <a:stretch/>
        </p:blipFill>
        <p:spPr>
          <a:xfrm>
            <a:off x="342360" y="1193040"/>
            <a:ext cx="5641200" cy="3555360"/>
          </a:xfrm>
          <a:prstGeom prst="rect">
            <a:avLst/>
          </a:prstGeom>
          <a:noFill/>
          <a:ln w="9525">
            <a:noFill/>
          </a:ln>
        </p:spPr>
      </p:pic>
      <p:pic>
        <p:nvPicPr>
          <p:cNvPr id="262" name="Picture 3" descr=""/>
          <p:cNvPicPr/>
          <p:nvPr/>
        </p:nvPicPr>
        <p:blipFill>
          <a:blip r:embed="rId2"/>
          <a:stretch/>
        </p:blipFill>
        <p:spPr>
          <a:xfrm>
            <a:off x="6058800" y="3254760"/>
            <a:ext cx="5830200" cy="2913840"/>
          </a:xfrm>
          <a:prstGeom prst="rect">
            <a:avLst/>
          </a:prstGeom>
          <a:noFill/>
          <a:ln w="9525">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1386360" y="365040"/>
            <a:ext cx="996588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ru-RU" sz="4400" strike="noStrike" u="none">
                <a:solidFill>
                  <a:schemeClr val="dk1"/>
                </a:solidFill>
                <a:uFillTx/>
                <a:latin typeface="Times New Roman"/>
              </a:rPr>
              <a:t>Актуальность</a:t>
            </a:r>
            <a:endParaRPr b="0" lang="ru-RU" sz="4400" strike="noStrike" u="none">
              <a:solidFill>
                <a:srgbClr val="000000"/>
              </a:solidFill>
              <a:uFillTx/>
              <a:latin typeface="Arial"/>
            </a:endParaRPr>
          </a:p>
        </p:txBody>
      </p:sp>
      <p:sp>
        <p:nvSpPr>
          <p:cNvPr id="216" name="PlaceHolder 2"/>
          <p:cNvSpPr>
            <a:spLocks noGrp="1"/>
          </p:cNvSpPr>
          <p:nvPr>
            <p:ph/>
          </p:nvPr>
        </p:nvSpPr>
        <p:spPr>
          <a:xfrm>
            <a:off x="1401120" y="1471680"/>
            <a:ext cx="9481680" cy="4349880"/>
          </a:xfrm>
          <a:prstGeom prst="rect">
            <a:avLst/>
          </a:prstGeom>
          <a:noFill/>
          <a:ln w="0">
            <a:noFill/>
          </a:ln>
        </p:spPr>
        <p:txBody>
          <a:bodyPr lIns="91440" rIns="91440" tIns="45720" bIns="45720" anchor="t">
            <a:normAutofit fontScale="92500" lnSpcReduction="9999"/>
          </a:bodyPr>
          <a:p>
            <a:pPr indent="0" algn="just" defTabSz="914400">
              <a:lnSpc>
                <a:spcPct val="90000"/>
              </a:lnSpc>
              <a:spcBef>
                <a:spcPts val="1001"/>
              </a:spcBef>
              <a:buNone/>
              <a:tabLst>
                <a:tab algn="l" pos="0"/>
              </a:tabLst>
            </a:pPr>
            <a:r>
              <a:rPr b="0" lang="ru-RU" sz="2800" strike="noStrike" u="none">
                <a:solidFill>
                  <a:schemeClr val="dk1"/>
                </a:solidFill>
                <a:uFillTx/>
                <a:latin typeface="Times New Roman"/>
              </a:rPr>
              <a:t>	</a:t>
            </a:r>
            <a:r>
              <a:rPr b="0" lang="ru-RU" sz="2800" strike="noStrike" u="none">
                <a:solidFill>
                  <a:schemeClr val="dk1"/>
                </a:solidFill>
                <a:uFillTx/>
                <a:latin typeface="Times New Roman"/>
              </a:rPr>
              <a:t>В условиях современного мира информатика играет ключевую роль в образовательном процессе. Все больше школьников выбирают этот предмет для сдачи Основного государственного экзамена (ОГЭ), поскольку владение информационными технологиями становится необходимостью для успешного профессионального развития. Однако уровень подготовки учащихся часто оставляет желать лучшего, особенно когда речь идет о самостоятельном изучении материала. В этой связи создание специализированного образовательного ресурса, направленного на подготовку к ОГЭ по информатике, является актуальной задачей. Такой сайт позволит школьникам эффективно готовиться к экзамену, улучшит качество усвоения знаний и повысит шансы на успешную сдачу экзамена.</a:t>
            </a:r>
            <a:endParaRPr b="0" lang="ru-RU" sz="2800" strike="noStrike" u="none">
              <a:solidFill>
                <a:srgbClr val="000000"/>
              </a:solidFill>
              <a:uFillTx/>
              <a:latin typeface="Arial"/>
            </a:endParaRPr>
          </a:p>
          <a:p>
            <a:pPr marL="228600" indent="-228600" algn="just" defTabSz="914400">
              <a:lnSpc>
                <a:spcPct val="90000"/>
              </a:lnSpc>
              <a:spcBef>
                <a:spcPts val="1001"/>
              </a:spcBef>
              <a:buNone/>
              <a:tabLst>
                <a:tab algn="l" pos="0"/>
              </a:tabLst>
            </a:pPr>
            <a:endParaRPr b="0" lang="ru-RU" sz="2800" strike="noStrike" u="none">
              <a:solidFill>
                <a:srgbClr val="000000"/>
              </a:solidFill>
              <a:uFillTx/>
              <a:latin typeface="Arial"/>
            </a:endParaRPr>
          </a:p>
          <a:p>
            <a:pPr marL="228600" indent="-228600" algn="just" defTabSz="914400">
              <a:lnSpc>
                <a:spcPct val="90000"/>
              </a:lnSpc>
              <a:spcBef>
                <a:spcPts val="1001"/>
              </a:spcBef>
              <a:buNone/>
              <a:tabLst>
                <a:tab algn="l" pos="0"/>
              </a:tabLst>
            </a:pPr>
            <a:endParaRPr b="0" lang="ru-RU" sz="2800" strike="noStrike" u="none">
              <a:solidFill>
                <a:srgbClr val="000000"/>
              </a:solidFill>
              <a:uFillTx/>
              <a:latin typeface="Arial"/>
            </a:endParaRPr>
          </a:p>
        </p:txBody>
      </p:sp>
      <p:pic>
        <p:nvPicPr>
          <p:cNvPr id="217" name="Picture 4" descr="Интернет-пользователь - internet user - интернет-сообщество - internet  community - интернет-аудитория - internet audience - CNews"/>
          <p:cNvPicPr/>
          <p:nvPr/>
        </p:nvPicPr>
        <p:blipFill>
          <a:blip r:embed="rId1"/>
          <a:stretch/>
        </p:blipFill>
        <p:spPr>
          <a:xfrm>
            <a:off x="9689760" y="5008320"/>
            <a:ext cx="2500920" cy="1848240"/>
          </a:xfrm>
          <a:prstGeom prst="rect">
            <a:avLst/>
          </a:prstGeom>
          <a:noFill/>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sldNum" idx="98"/>
          </p:nvPr>
        </p:nvSpPr>
        <p:spPr>
          <a:xfrm>
            <a:off x="9375840" y="6563160"/>
            <a:ext cx="2742480" cy="227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9E8D390F-1241-4809-8059-892980806309}" type="slidenum">
              <a:rPr b="0" lang="en-US" sz="1200" strike="noStrike" u="none">
                <a:solidFill>
                  <a:schemeClr val="dk1">
                    <a:tint val="75000"/>
                  </a:schemeClr>
                </a:solidFill>
                <a:uFillTx/>
                <a:latin typeface="Calibri"/>
              </a:rPr>
              <a:t>&lt;номер&gt;</a:t>
            </a:fld>
            <a:endParaRPr b="0" lang="ru-RU" sz="1200" strike="noStrike" u="none">
              <a:solidFill>
                <a:srgbClr val="000000"/>
              </a:solidFill>
              <a:uFillTx/>
              <a:latin typeface="Times New Roman"/>
            </a:endParaRPr>
          </a:p>
        </p:txBody>
      </p:sp>
      <p:sp>
        <p:nvSpPr>
          <p:cNvPr id="264" name="PlaceHolder 2"/>
          <p:cNvSpPr>
            <a:spLocks noGrp="1"/>
          </p:cNvSpPr>
          <p:nvPr>
            <p:ph type="title"/>
          </p:nvPr>
        </p:nvSpPr>
        <p:spPr>
          <a:xfrm>
            <a:off x="674280" y="381600"/>
            <a:ext cx="10277280" cy="735120"/>
          </a:xfrm>
          <a:prstGeom prst="rect">
            <a:avLst/>
          </a:prstGeom>
          <a:noFill/>
          <a:ln w="0">
            <a:noFill/>
          </a:ln>
        </p:spPr>
        <p:txBody>
          <a:bodyPr lIns="0" rIns="0" tIns="0" bIns="0" anchor="ctr">
            <a:normAutofit/>
          </a:bodyPr>
          <a:p>
            <a:pPr indent="0">
              <a:lnSpc>
                <a:spcPct val="100000"/>
              </a:lnSpc>
              <a:buNone/>
              <a:tabLst>
                <a:tab algn="l" pos="0"/>
              </a:tabLst>
            </a:pPr>
            <a:r>
              <a:rPr b="0" lang="ru-RU" sz="4000" strike="noStrike" u="none">
                <a:solidFill>
                  <a:srgbClr val="000000"/>
                </a:solidFill>
                <a:uFillTx/>
                <a:latin typeface="Calibri"/>
              </a:rPr>
              <a:t>Задание №13.2</a:t>
            </a:r>
            <a:endParaRPr b="0" lang="ru-RU" sz="4000" strike="noStrike" u="none">
              <a:solidFill>
                <a:srgbClr val="000000"/>
              </a:solidFill>
              <a:uFillTx/>
              <a:latin typeface="Arial"/>
            </a:endParaRPr>
          </a:p>
        </p:txBody>
      </p:sp>
      <p:pic>
        <p:nvPicPr>
          <p:cNvPr id="265" name="Picture 3" descr=""/>
          <p:cNvPicPr/>
          <p:nvPr/>
        </p:nvPicPr>
        <p:blipFill>
          <a:blip r:embed="rId1"/>
          <a:stretch/>
        </p:blipFill>
        <p:spPr>
          <a:xfrm>
            <a:off x="4360680" y="1089000"/>
            <a:ext cx="7142400" cy="5358240"/>
          </a:xfrm>
          <a:prstGeom prst="rect">
            <a:avLst/>
          </a:prstGeom>
          <a:noFill/>
          <a:ln w="9525">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title"/>
          </p:nvPr>
        </p:nvSpPr>
        <p:spPr>
          <a:xfrm>
            <a:off x="957240" y="479520"/>
            <a:ext cx="10277280" cy="590760"/>
          </a:xfrm>
          <a:prstGeom prst="rect">
            <a:avLst/>
          </a:prstGeom>
          <a:noFill/>
          <a:ln w="0">
            <a:noFill/>
          </a:ln>
        </p:spPr>
        <p:txBody>
          <a:bodyPr lIns="0" rIns="0" tIns="0" bIns="0" anchor="b">
            <a:normAutofit lnSpcReduction="9999"/>
          </a:bodyPr>
          <a:p>
            <a:pPr indent="0">
              <a:lnSpc>
                <a:spcPct val="100000"/>
              </a:lnSpc>
              <a:buNone/>
              <a:tabLst>
                <a:tab algn="l" pos="0"/>
              </a:tabLst>
            </a:pPr>
            <a:r>
              <a:rPr b="0" lang="ru-RU" sz="4000" strike="noStrike" u="none">
                <a:solidFill>
                  <a:srgbClr val="ffffff"/>
                </a:solidFill>
                <a:uFillTx/>
                <a:latin typeface="Calibri Light"/>
              </a:rPr>
              <a:t>Задание №14</a:t>
            </a:r>
            <a:endParaRPr b="0" lang="ru-RU" sz="4000" strike="noStrike" u="none">
              <a:solidFill>
                <a:srgbClr val="ffffff"/>
              </a:solidFill>
              <a:uFillTx/>
              <a:latin typeface="Arial"/>
            </a:endParaRPr>
          </a:p>
        </p:txBody>
      </p:sp>
      <p:pic>
        <p:nvPicPr>
          <p:cNvPr id="267" name="Объект 2" descr=""/>
          <p:cNvPicPr/>
          <p:nvPr/>
        </p:nvPicPr>
        <p:blipFill>
          <a:blip r:embed="rId1"/>
          <a:stretch/>
        </p:blipFill>
        <p:spPr>
          <a:xfrm>
            <a:off x="1199520" y="1340640"/>
            <a:ext cx="9709560" cy="4572720"/>
          </a:xfrm>
          <a:prstGeom prst="rect">
            <a:avLst/>
          </a:prstGeom>
          <a:noFill/>
          <a:ln w="0">
            <a:noFill/>
          </a:ln>
        </p:spPr>
      </p:pic>
      <p:sp>
        <p:nvSpPr>
          <p:cNvPr id="3" name="PlaceHolder 2"/>
          <p:cNvSpPr>
            <a:spLocks noGrp="1"/>
          </p:cNvSpPr>
          <p:nvPr>
            <p:ph type="sldNum" idx="23"/>
          </p:nvPr>
        </p:nvSpPr>
        <p:spPr/>
        <p:txBody>
          <a:bodyPr/>
          <a:p>
            <a:fld id="{2DF66365-46BF-4345-8B3D-FC34E2F32212}" type="slidenum">
              <a:t>21</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itle 1"/>
          <p:cNvSpPr/>
          <p:nvPr/>
        </p:nvSpPr>
        <p:spPr>
          <a:xfrm>
            <a:off x="1343520" y="548640"/>
            <a:ext cx="9965880" cy="868320"/>
          </a:xfrm>
          <a:prstGeom prst="rect">
            <a:avLst/>
          </a:prstGeom>
          <a:noFill/>
          <a:ln w="0">
            <a:noFill/>
          </a:ln>
        </p:spPr>
        <p:style>
          <a:lnRef idx="0"/>
          <a:fillRef idx="0"/>
          <a:effectRef idx="0"/>
          <a:fontRef idx="minor"/>
        </p:style>
        <p:txBody>
          <a:bodyPr lIns="90000" rIns="90000" tIns="45000" bIns="45000" anchor="ctr">
            <a:normAutofit/>
          </a:bodyPr>
          <a:p>
            <a:pPr defTabSz="914400">
              <a:lnSpc>
                <a:spcPct val="90000"/>
              </a:lnSpc>
              <a:tabLst>
                <a:tab algn="l" pos="0"/>
              </a:tabLst>
            </a:pPr>
            <a:r>
              <a:rPr b="1" lang="ru-RU" sz="4400" strike="noStrike" u="none">
                <a:solidFill>
                  <a:schemeClr val="dk1"/>
                </a:solidFill>
                <a:uFillTx/>
                <a:latin typeface="Times New Roman"/>
              </a:rPr>
              <a:t>Новизна</a:t>
            </a:r>
            <a:endParaRPr b="0" lang="ru-RU" sz="4400" strike="noStrike" u="none">
              <a:solidFill>
                <a:srgbClr val="000000"/>
              </a:solidFill>
              <a:uFillTx/>
              <a:latin typeface="Arial"/>
            </a:endParaRPr>
          </a:p>
        </p:txBody>
      </p:sp>
      <p:sp>
        <p:nvSpPr>
          <p:cNvPr id="219" name="Содержимое 28"/>
          <p:cNvSpPr/>
          <p:nvPr/>
        </p:nvSpPr>
        <p:spPr>
          <a:xfrm>
            <a:off x="1415520" y="1556640"/>
            <a:ext cx="9481680" cy="2087640"/>
          </a:xfrm>
          <a:prstGeom prst="rect">
            <a:avLst/>
          </a:prstGeom>
          <a:noFill/>
          <a:ln w="0">
            <a:noFill/>
          </a:ln>
        </p:spPr>
        <p:style>
          <a:lnRef idx="0"/>
          <a:fillRef idx="0"/>
          <a:effectRef idx="0"/>
          <a:fontRef idx="minor"/>
        </p:style>
        <p:txBody>
          <a:bodyPr lIns="90000" rIns="90000" tIns="45000" bIns="45000" anchor="t">
            <a:noAutofit/>
          </a:bodyPr>
          <a:p>
            <a:pPr algn="just" defTabSz="914400">
              <a:lnSpc>
                <a:spcPct val="90000"/>
              </a:lnSpc>
              <a:spcBef>
                <a:spcPts val="1001"/>
              </a:spcBef>
            </a:pPr>
            <a:r>
              <a:rPr b="0" lang="ru-RU" sz="3200" strike="noStrike" u="none">
                <a:solidFill>
                  <a:schemeClr val="dk1"/>
                </a:solidFill>
                <a:uFillTx/>
                <a:latin typeface="Times New Roman"/>
              </a:rPr>
              <a:t>Заключается в разработке образовательного сайта, которое сочетает в себе интерактивность, адаптивность под индивидуальные потребности учеников и возможность самоконтроля.</a:t>
            </a:r>
            <a:endParaRPr b="0" lang="ru-R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1343520" y="692640"/>
            <a:ext cx="9965880" cy="90756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ru-RU" sz="4400" strike="noStrike" u="none">
                <a:solidFill>
                  <a:schemeClr val="dk1"/>
                </a:solidFill>
                <a:uFillTx/>
                <a:latin typeface="Times New Roman"/>
              </a:rPr>
              <a:t>Объект исследования:</a:t>
            </a:r>
            <a:endParaRPr b="0" lang="ru-RU" sz="4400" strike="noStrike" u="none">
              <a:solidFill>
                <a:srgbClr val="000000"/>
              </a:solidFill>
              <a:uFillTx/>
              <a:latin typeface="Arial"/>
            </a:endParaRPr>
          </a:p>
        </p:txBody>
      </p:sp>
      <p:sp>
        <p:nvSpPr>
          <p:cNvPr id="221" name="PlaceHolder 2"/>
          <p:cNvSpPr>
            <a:spLocks noGrp="1"/>
          </p:cNvSpPr>
          <p:nvPr>
            <p:ph/>
          </p:nvPr>
        </p:nvSpPr>
        <p:spPr>
          <a:xfrm>
            <a:off x="1402560" y="1633320"/>
            <a:ext cx="9481680" cy="1866960"/>
          </a:xfrm>
          <a:prstGeom prst="rect">
            <a:avLst/>
          </a:prstGeom>
          <a:noFill/>
          <a:ln w="0">
            <a:noFill/>
          </a:ln>
        </p:spPr>
        <p:txBody>
          <a:bodyPr lIns="91440" rIns="91440" tIns="45720" bIns="45720" anchor="t">
            <a:noAutofit/>
          </a:bodyPr>
          <a:p>
            <a:pPr indent="0" algn="just" defTabSz="914400">
              <a:lnSpc>
                <a:spcPct val="90000"/>
              </a:lnSpc>
              <a:spcBef>
                <a:spcPts val="1001"/>
              </a:spcBef>
              <a:buNone/>
              <a:tabLst>
                <a:tab algn="l" pos="0"/>
              </a:tabLst>
            </a:pPr>
            <a:r>
              <a:rPr b="0" lang="ru-RU" sz="3200" strike="noStrike" u="none">
                <a:solidFill>
                  <a:schemeClr val="dk1"/>
                </a:solidFill>
                <a:uFillTx/>
                <a:latin typeface="Times New Roman"/>
              </a:rPr>
              <a:t>выступает процесс подготовки школьников к ОГЭ по информатике с использованием современных информационных технологий.</a:t>
            </a:r>
            <a:endParaRPr b="0" lang="ru-RU" sz="3200" strike="noStrike" u="none">
              <a:solidFill>
                <a:srgbClr val="000000"/>
              </a:solidFill>
              <a:uFillTx/>
              <a:latin typeface="Arial"/>
            </a:endParaRPr>
          </a:p>
        </p:txBody>
      </p:sp>
      <p:sp>
        <p:nvSpPr>
          <p:cNvPr id="222" name="Title 1"/>
          <p:cNvSpPr/>
          <p:nvPr/>
        </p:nvSpPr>
        <p:spPr>
          <a:xfrm>
            <a:off x="1415520" y="3285000"/>
            <a:ext cx="9965880" cy="868320"/>
          </a:xfrm>
          <a:prstGeom prst="rect">
            <a:avLst/>
          </a:prstGeom>
          <a:noFill/>
          <a:ln w="0">
            <a:noFill/>
          </a:ln>
        </p:spPr>
        <p:style>
          <a:lnRef idx="0"/>
          <a:fillRef idx="0"/>
          <a:effectRef idx="0"/>
          <a:fontRef idx="minor"/>
        </p:style>
        <p:txBody>
          <a:bodyPr lIns="90000" rIns="90000" tIns="45000" bIns="45000" anchor="ctr">
            <a:normAutofit/>
          </a:bodyPr>
          <a:p>
            <a:pPr defTabSz="914400">
              <a:lnSpc>
                <a:spcPct val="90000"/>
              </a:lnSpc>
              <a:tabLst>
                <a:tab algn="l" pos="0"/>
              </a:tabLst>
            </a:pPr>
            <a:r>
              <a:rPr b="1" lang="ru-RU" sz="4400" strike="noStrike" u="none">
                <a:solidFill>
                  <a:schemeClr val="dk1"/>
                </a:solidFill>
                <a:uFillTx/>
                <a:latin typeface="Times New Roman"/>
              </a:rPr>
              <a:t>Предмет исследования:</a:t>
            </a:r>
            <a:endParaRPr b="0" lang="ru-RU" sz="4400" strike="noStrike" u="none">
              <a:solidFill>
                <a:srgbClr val="000000"/>
              </a:solidFill>
              <a:uFillTx/>
              <a:latin typeface="Arial"/>
            </a:endParaRPr>
          </a:p>
        </p:txBody>
      </p:sp>
      <p:sp>
        <p:nvSpPr>
          <p:cNvPr id="223" name="Содержимое 28"/>
          <p:cNvSpPr/>
          <p:nvPr/>
        </p:nvSpPr>
        <p:spPr>
          <a:xfrm>
            <a:off x="1487520" y="4149000"/>
            <a:ext cx="9481680" cy="2238480"/>
          </a:xfrm>
          <a:prstGeom prst="rect">
            <a:avLst/>
          </a:prstGeom>
          <a:noFill/>
          <a:ln w="0">
            <a:noFill/>
          </a:ln>
        </p:spPr>
        <p:style>
          <a:lnRef idx="0"/>
          <a:fillRef idx="0"/>
          <a:effectRef idx="0"/>
          <a:fontRef idx="minor"/>
        </p:style>
        <p:txBody>
          <a:bodyPr lIns="90000" rIns="90000" tIns="45000" bIns="45000" anchor="t">
            <a:noAutofit/>
          </a:bodyPr>
          <a:p>
            <a:pPr algn="just" defTabSz="914400">
              <a:lnSpc>
                <a:spcPct val="90000"/>
              </a:lnSpc>
              <a:spcBef>
                <a:spcPts val="1001"/>
              </a:spcBef>
            </a:pPr>
            <a:r>
              <a:rPr b="0" lang="ru-RU" sz="3200" strike="noStrike" u="none">
                <a:solidFill>
                  <a:schemeClr val="dk1"/>
                </a:solidFill>
                <a:uFillTx/>
                <a:latin typeface="Times New Roman"/>
              </a:rPr>
              <a:t>являются особенности разработки и внедрения специализированного образовательного сайта, направленного на повышение эффективности самостоятельной подготовки учащихся к ОГЭ по информатике.</a:t>
            </a:r>
            <a:endParaRPr b="0" lang="ru-R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Title 1"/>
          <p:cNvSpPr/>
          <p:nvPr/>
        </p:nvSpPr>
        <p:spPr>
          <a:xfrm>
            <a:off x="1343520" y="548640"/>
            <a:ext cx="9965880" cy="868320"/>
          </a:xfrm>
          <a:prstGeom prst="rect">
            <a:avLst/>
          </a:prstGeom>
          <a:noFill/>
          <a:ln w="0">
            <a:noFill/>
          </a:ln>
        </p:spPr>
        <p:style>
          <a:lnRef idx="0"/>
          <a:fillRef idx="0"/>
          <a:effectRef idx="0"/>
          <a:fontRef idx="minor"/>
        </p:style>
        <p:txBody>
          <a:bodyPr lIns="90000" rIns="90000" tIns="45000" bIns="45000" anchor="ctr">
            <a:normAutofit/>
          </a:bodyPr>
          <a:p>
            <a:pPr defTabSz="914400">
              <a:lnSpc>
                <a:spcPct val="90000"/>
              </a:lnSpc>
              <a:tabLst>
                <a:tab algn="l" pos="0"/>
              </a:tabLst>
            </a:pPr>
            <a:r>
              <a:rPr b="1" lang="ru-RU" sz="4400" strike="noStrike" u="none">
                <a:solidFill>
                  <a:schemeClr val="dk1"/>
                </a:solidFill>
                <a:uFillTx/>
                <a:latin typeface="Times New Roman"/>
              </a:rPr>
              <a:t>Цель исследования:</a:t>
            </a:r>
            <a:endParaRPr b="0" lang="ru-RU" sz="4400" strike="noStrike" u="none">
              <a:solidFill>
                <a:srgbClr val="000000"/>
              </a:solidFill>
              <a:uFillTx/>
              <a:latin typeface="Arial"/>
            </a:endParaRPr>
          </a:p>
        </p:txBody>
      </p:sp>
      <p:sp>
        <p:nvSpPr>
          <p:cNvPr id="225" name="Содержимое 28"/>
          <p:cNvSpPr/>
          <p:nvPr/>
        </p:nvSpPr>
        <p:spPr>
          <a:xfrm>
            <a:off x="1415520" y="1556640"/>
            <a:ext cx="9481680" cy="2087640"/>
          </a:xfrm>
          <a:prstGeom prst="rect">
            <a:avLst/>
          </a:prstGeom>
          <a:noFill/>
          <a:ln w="0">
            <a:noFill/>
          </a:ln>
        </p:spPr>
        <p:style>
          <a:lnRef idx="0"/>
          <a:fillRef idx="0"/>
          <a:effectRef idx="0"/>
          <a:fontRef idx="minor"/>
        </p:style>
        <p:txBody>
          <a:bodyPr lIns="90000" rIns="90000" tIns="45000" bIns="45000" anchor="t">
            <a:noAutofit/>
          </a:bodyPr>
          <a:p>
            <a:pPr algn="just" defTabSz="914400">
              <a:lnSpc>
                <a:spcPct val="90000"/>
              </a:lnSpc>
              <a:spcBef>
                <a:spcPts val="1001"/>
              </a:spcBef>
            </a:pPr>
            <a:r>
              <a:rPr b="0" lang="ru-RU" sz="3200" strike="noStrike" u="none">
                <a:solidFill>
                  <a:schemeClr val="dk1"/>
                </a:solidFill>
                <a:uFillTx/>
                <a:latin typeface="Times New Roman"/>
              </a:rPr>
              <a:t>Разработать сайт для подготовки к ОГЭ по информатике, который будет служить эффективным инструментом для самостоятельной подготовки обучающихся</a:t>
            </a:r>
            <a:endParaRPr b="0" lang="ru-R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1386360" y="365040"/>
            <a:ext cx="9965880" cy="1324080"/>
          </a:xfrm>
          <a:prstGeom prst="rect">
            <a:avLst/>
          </a:prstGeom>
          <a:noFill/>
          <a:ln w="0">
            <a:noFill/>
          </a:ln>
        </p:spPr>
        <p:txBody>
          <a:bodyPr lIns="91440" rIns="91440" tIns="45720" bIns="45720" anchor="ctr">
            <a:noAutofit/>
          </a:bodyPr>
          <a:p>
            <a:pPr indent="0" defTabSz="914400">
              <a:lnSpc>
                <a:spcPct val="90000"/>
              </a:lnSpc>
              <a:buNone/>
              <a:tabLst>
                <a:tab algn="l" pos="0"/>
              </a:tabLst>
            </a:pPr>
            <a:r>
              <a:rPr b="1" lang="ru-RU" sz="4400" strike="noStrike" u="none">
                <a:solidFill>
                  <a:schemeClr val="dk1"/>
                </a:solidFill>
                <a:uFillTx/>
                <a:latin typeface="Times New Roman"/>
              </a:rPr>
              <a:t>Задачи:</a:t>
            </a:r>
            <a:endParaRPr b="0" lang="ru-RU" sz="4400" strike="noStrike" u="none">
              <a:solidFill>
                <a:srgbClr val="000000"/>
              </a:solidFill>
              <a:uFillTx/>
              <a:latin typeface="Arial"/>
            </a:endParaRPr>
          </a:p>
        </p:txBody>
      </p:sp>
      <p:sp>
        <p:nvSpPr>
          <p:cNvPr id="227" name="PlaceHolder 2"/>
          <p:cNvSpPr>
            <a:spLocks noGrp="1"/>
          </p:cNvSpPr>
          <p:nvPr>
            <p:ph/>
          </p:nvPr>
        </p:nvSpPr>
        <p:spPr>
          <a:xfrm>
            <a:off x="1474920" y="1666440"/>
            <a:ext cx="9481680" cy="4585320"/>
          </a:xfrm>
          <a:prstGeom prst="rect">
            <a:avLst/>
          </a:prstGeom>
          <a:noFill/>
          <a:ln w="0">
            <a:noFill/>
          </a:ln>
        </p:spPr>
        <p:txBody>
          <a:bodyPr lIns="91440" rIns="91440" tIns="45720" bIns="45720" anchor="t">
            <a:normAutofit fontScale="92500" lnSpcReduction="9999"/>
          </a:bodyPr>
          <a:p>
            <a:pPr marL="514440" indent="-514440" algn="just" defTabSz="914400">
              <a:lnSpc>
                <a:spcPct val="90000"/>
              </a:lnSpc>
              <a:spcBef>
                <a:spcPts val="1001"/>
              </a:spcBef>
              <a:buClr>
                <a:srgbClr val="000000"/>
              </a:buClr>
              <a:buFont typeface="Calibri Light"/>
              <a:buAutoNum type="arabicPeriod"/>
            </a:pPr>
            <a:r>
              <a:rPr b="0" lang="ru-RU" sz="3200" strike="noStrike" u="none">
                <a:solidFill>
                  <a:schemeClr val="dk1"/>
                </a:solidFill>
                <a:uFillTx/>
                <a:latin typeface="Times New Roman"/>
              </a:rPr>
              <a:t>Провести анализ существующих сайтов и мобильных приложений для подготовки к ОГЭ по информатике</a:t>
            </a:r>
            <a:endParaRPr b="0" lang="ru-RU" sz="3200" strike="noStrike" u="none">
              <a:solidFill>
                <a:srgbClr val="000000"/>
              </a:solidFill>
              <a:uFillTx/>
              <a:latin typeface="Arial"/>
            </a:endParaRPr>
          </a:p>
          <a:p>
            <a:pPr marL="514440" indent="-514440" algn="just" defTabSz="914400">
              <a:lnSpc>
                <a:spcPct val="90000"/>
              </a:lnSpc>
              <a:spcBef>
                <a:spcPts val="1001"/>
              </a:spcBef>
              <a:buClr>
                <a:srgbClr val="000000"/>
              </a:buClr>
              <a:buFont typeface="Calibri Light"/>
              <a:buAutoNum type="arabicPeriod"/>
            </a:pPr>
            <a:r>
              <a:rPr b="0" lang="ru-RU" sz="3200" strike="noStrike" u="none">
                <a:solidFill>
                  <a:schemeClr val="dk1"/>
                </a:solidFill>
                <a:uFillTx/>
                <a:latin typeface="Times New Roman"/>
              </a:rPr>
              <a:t>Изучить</a:t>
            </a:r>
            <a:r>
              <a:rPr b="0" lang="ru-RU" sz="3200" strike="noStrike" u="none">
                <a:solidFill>
                  <a:schemeClr val="dk1"/>
                </a:solidFill>
                <a:uFillTx/>
                <a:latin typeface="Times New Roman"/>
              </a:rPr>
              <a:t>	</a:t>
            </a:r>
            <a:r>
              <a:rPr b="0" lang="ru-RU" sz="3200" strike="noStrike" u="none">
                <a:solidFill>
                  <a:schemeClr val="dk1"/>
                </a:solidFill>
                <a:uFillTx/>
                <a:latin typeface="Times New Roman"/>
              </a:rPr>
              <a:t>способы создания сайта,</a:t>
            </a:r>
            <a:r>
              <a:rPr b="0" lang="ru-RU" sz="3200" strike="noStrike" u="none">
                <a:solidFill>
                  <a:schemeClr val="dk1"/>
                </a:solidFill>
                <a:uFillTx/>
                <a:latin typeface="Times New Roman"/>
              </a:rPr>
              <a:t>	</a:t>
            </a:r>
            <a:r>
              <a:rPr b="0" lang="ru-RU" sz="3200" strike="noStrike" u="none">
                <a:solidFill>
                  <a:schemeClr val="dk1"/>
                </a:solidFill>
                <a:uFillTx/>
                <a:latin typeface="Times New Roman"/>
              </a:rPr>
              <a:t>выбрать</a:t>
            </a:r>
            <a:r>
              <a:rPr b="0" lang="ru-RU" sz="3200" strike="noStrike" u="none">
                <a:solidFill>
                  <a:schemeClr val="dk1"/>
                </a:solidFill>
                <a:uFillTx/>
                <a:latin typeface="Times New Roman"/>
              </a:rPr>
              <a:t>	</a:t>
            </a:r>
            <a:r>
              <a:rPr b="0" lang="ru-RU" sz="3200" strike="noStrike" u="none">
                <a:solidFill>
                  <a:schemeClr val="dk1"/>
                </a:solidFill>
                <a:uFillTx/>
                <a:latin typeface="Times New Roman"/>
              </a:rPr>
              <a:t>те программные инструменты, которые позволят создать сайт;</a:t>
            </a:r>
            <a:endParaRPr b="0" lang="ru-RU" sz="3200" strike="noStrike" u="none">
              <a:solidFill>
                <a:srgbClr val="000000"/>
              </a:solidFill>
              <a:uFillTx/>
              <a:latin typeface="Arial"/>
            </a:endParaRPr>
          </a:p>
          <a:p>
            <a:pPr marL="514440" indent="-514440" algn="just" defTabSz="914400">
              <a:lnSpc>
                <a:spcPct val="90000"/>
              </a:lnSpc>
              <a:spcBef>
                <a:spcPts val="1001"/>
              </a:spcBef>
              <a:buClr>
                <a:srgbClr val="000000"/>
              </a:buClr>
              <a:buFont typeface="Calibri Light"/>
              <a:buAutoNum type="arabicPeriod"/>
            </a:pPr>
            <a:r>
              <a:rPr b="0" lang="ru-RU" sz="3200" strike="noStrike" u="none">
                <a:solidFill>
                  <a:schemeClr val="dk1"/>
                </a:solidFill>
                <a:uFillTx/>
                <a:latin typeface="Times New Roman"/>
              </a:rPr>
              <a:t>Разработать</a:t>
            </a:r>
            <a:r>
              <a:rPr b="0" lang="ru-RU" sz="3200" strike="noStrike" u="none">
                <a:solidFill>
                  <a:schemeClr val="dk1"/>
                </a:solidFill>
                <a:uFillTx/>
                <a:latin typeface="Times New Roman"/>
              </a:rPr>
              <a:t>	</a:t>
            </a:r>
            <a:r>
              <a:rPr b="0" lang="ru-RU" sz="3200" strike="noStrike" u="none">
                <a:solidFill>
                  <a:schemeClr val="dk1"/>
                </a:solidFill>
                <a:uFillTx/>
                <a:latin typeface="Times New Roman"/>
              </a:rPr>
              <a:t>структуру</a:t>
            </a:r>
            <a:r>
              <a:rPr b="0" lang="ru-RU" sz="3200" strike="noStrike" u="none">
                <a:solidFill>
                  <a:schemeClr val="dk1"/>
                </a:solidFill>
                <a:uFillTx/>
                <a:latin typeface="Times New Roman"/>
              </a:rPr>
              <a:t>	</a:t>
            </a:r>
            <a:r>
              <a:rPr b="0" lang="ru-RU" sz="3200" strike="noStrike" u="none">
                <a:solidFill>
                  <a:schemeClr val="dk1"/>
                </a:solidFill>
                <a:uFillTx/>
                <a:latin typeface="Times New Roman"/>
              </a:rPr>
              <a:t>сайта,</a:t>
            </a:r>
            <a:r>
              <a:rPr b="0" lang="ru-RU" sz="3200" strike="noStrike" u="none">
                <a:solidFill>
                  <a:schemeClr val="dk1"/>
                </a:solidFill>
                <a:uFillTx/>
                <a:latin typeface="Times New Roman"/>
              </a:rPr>
              <a:t>	</a:t>
            </a:r>
            <a:r>
              <a:rPr b="0" lang="ru-RU" sz="3200" strike="noStrike" u="none">
                <a:solidFill>
                  <a:schemeClr val="dk1"/>
                </a:solidFill>
                <a:uFillTx/>
                <a:latin typeface="Times New Roman"/>
              </a:rPr>
              <a:t>определить</a:t>
            </a:r>
            <a:r>
              <a:rPr b="0" lang="ru-RU" sz="3200" strike="noStrike" u="none">
                <a:solidFill>
                  <a:schemeClr val="dk1"/>
                </a:solidFill>
                <a:uFillTx/>
                <a:latin typeface="Times New Roman"/>
              </a:rPr>
              <a:t>	</a:t>
            </a:r>
            <a:r>
              <a:rPr b="0" lang="ru-RU" sz="3200" strike="noStrike" u="none">
                <a:solidFill>
                  <a:schemeClr val="dk1"/>
                </a:solidFill>
                <a:uFillTx/>
                <a:latin typeface="Times New Roman"/>
              </a:rPr>
              <a:t>его</a:t>
            </a:r>
            <a:r>
              <a:rPr b="0" lang="ru-RU" sz="3200" strike="noStrike" u="none">
                <a:solidFill>
                  <a:schemeClr val="dk1"/>
                </a:solidFill>
                <a:uFillTx/>
                <a:latin typeface="Times New Roman"/>
              </a:rPr>
              <a:t>	</a:t>
            </a:r>
            <a:r>
              <a:rPr b="0" lang="ru-RU" sz="3200" strike="noStrike" u="none">
                <a:solidFill>
                  <a:schemeClr val="dk1"/>
                </a:solidFill>
                <a:uFillTx/>
                <a:latin typeface="Times New Roman"/>
              </a:rPr>
              <a:t>учебный</a:t>
            </a:r>
            <a:r>
              <a:rPr b="0" lang="ru-RU" sz="3200" strike="noStrike" u="none">
                <a:solidFill>
                  <a:schemeClr val="dk1"/>
                </a:solidFill>
                <a:uFillTx/>
                <a:latin typeface="Times New Roman"/>
              </a:rPr>
              <a:t>	</a:t>
            </a:r>
            <a:r>
              <a:rPr b="0" lang="ru-RU" sz="3200" strike="noStrike" u="none">
                <a:solidFill>
                  <a:schemeClr val="dk1"/>
                </a:solidFill>
                <a:uFillTx/>
                <a:latin typeface="Times New Roman"/>
              </a:rPr>
              <a:t>и информационный контент;</a:t>
            </a:r>
            <a:endParaRPr b="0" lang="ru-RU" sz="3200" strike="noStrike" u="none">
              <a:solidFill>
                <a:srgbClr val="000000"/>
              </a:solidFill>
              <a:uFillTx/>
              <a:latin typeface="Arial"/>
            </a:endParaRPr>
          </a:p>
          <a:p>
            <a:pPr marL="514440" indent="-514440" algn="just" defTabSz="914400">
              <a:lnSpc>
                <a:spcPct val="90000"/>
              </a:lnSpc>
              <a:spcBef>
                <a:spcPts val="1001"/>
              </a:spcBef>
              <a:buClr>
                <a:srgbClr val="000000"/>
              </a:buClr>
              <a:buFont typeface="Calibri Light"/>
              <a:buAutoNum type="arabicPeriod"/>
            </a:pPr>
            <a:r>
              <a:rPr b="0" lang="ru-RU" sz="3200" strike="noStrike" u="none">
                <a:solidFill>
                  <a:schemeClr val="dk1"/>
                </a:solidFill>
                <a:uFillTx/>
                <a:latin typeface="Times New Roman"/>
              </a:rPr>
              <a:t>Написать программный код сайта;</a:t>
            </a:r>
            <a:endParaRPr b="0" lang="ru-RU" sz="3200" strike="noStrike" u="none">
              <a:solidFill>
                <a:srgbClr val="000000"/>
              </a:solidFill>
              <a:uFillTx/>
              <a:latin typeface="Arial"/>
            </a:endParaRPr>
          </a:p>
          <a:p>
            <a:pPr marL="514440" indent="-514440" algn="just" defTabSz="914400">
              <a:lnSpc>
                <a:spcPct val="90000"/>
              </a:lnSpc>
              <a:spcBef>
                <a:spcPts val="1001"/>
              </a:spcBef>
              <a:buClr>
                <a:srgbClr val="000000"/>
              </a:buClr>
              <a:buFont typeface="Calibri Light"/>
              <a:buAutoNum type="arabicPeriod"/>
            </a:pPr>
            <a:r>
              <a:rPr b="0" lang="ru-RU" sz="3200" strike="noStrike" u="none">
                <a:solidFill>
                  <a:schemeClr val="dk1"/>
                </a:solidFill>
                <a:uFillTx/>
                <a:latin typeface="Times New Roman"/>
              </a:rPr>
              <a:t>Выбрать программные средства для реализации и размещения сайта в сети Интернет.</a:t>
            </a:r>
            <a:endParaRPr b="0" lang="ru-R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1343520" y="692640"/>
            <a:ext cx="9965880" cy="907560"/>
          </a:xfrm>
          <a:prstGeom prst="rect">
            <a:avLst/>
          </a:prstGeom>
          <a:noFill/>
          <a:ln w="0">
            <a:noFill/>
          </a:ln>
        </p:spPr>
        <p:txBody>
          <a:bodyPr lIns="91440" rIns="91440" tIns="45720" bIns="45720" anchor="ctr">
            <a:noAutofit/>
          </a:bodyPr>
          <a:p>
            <a:pPr indent="0" algn="ctr" defTabSz="914400">
              <a:lnSpc>
                <a:spcPct val="90000"/>
              </a:lnSpc>
              <a:buNone/>
              <a:tabLst>
                <a:tab algn="l" pos="0"/>
              </a:tabLst>
            </a:pPr>
            <a:r>
              <a:rPr b="1" lang="ru-RU" sz="4400" strike="noStrike" u="none">
                <a:solidFill>
                  <a:schemeClr val="dk1"/>
                </a:solidFill>
                <a:uFillTx/>
                <a:latin typeface="Times New Roman"/>
              </a:rPr>
              <a:t>Анализ сайтов для подготовки к ОГЭ по информатике </a:t>
            </a:r>
            <a:endParaRPr b="0" lang="ru-RU" sz="4400" strike="noStrike" u="none">
              <a:solidFill>
                <a:srgbClr val="000000"/>
              </a:solidFill>
              <a:uFillTx/>
              <a:latin typeface="Arial"/>
            </a:endParaRPr>
          </a:p>
        </p:txBody>
      </p:sp>
      <p:graphicFrame>
        <p:nvGraphicFramePr>
          <p:cNvPr id="229" name="Таблица 5"/>
          <p:cNvGraphicFramePr/>
          <p:nvPr/>
        </p:nvGraphicFramePr>
        <p:xfrm>
          <a:off x="1631520" y="2061000"/>
          <a:ext cx="9288000" cy="3589920"/>
        </p:xfrm>
        <a:graphic>
          <a:graphicData uri="http://schemas.openxmlformats.org/drawingml/2006/table">
            <a:tbl>
              <a:tblPr/>
              <a:tblGrid>
                <a:gridCol w="3360600"/>
                <a:gridCol w="1571400"/>
                <a:gridCol w="1924920"/>
                <a:gridCol w="2431440"/>
              </a:tblGrid>
              <a:tr h="767880">
                <a:tc>
                  <a:txBody>
                    <a:bodyPr lIns="68400" rIns="68400" anchor="t">
                      <a:noAutofit/>
                    </a:bodyPr>
                    <a:p>
                      <a:endParaRPr b="0" lang="en-US" sz="1800" strike="noStrike" u="none">
                        <a:solidFill>
                          <a:srgbClr val="000000"/>
                        </a:solidFill>
                        <a:uFillTx/>
                        <a:latin typeface="Times New Roman"/>
                        <a:ea typeface="Times New Roman"/>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pPr algn="ctr">
                        <a:lnSpc>
                          <a:spcPct val="100000"/>
                        </a:lnSpc>
                      </a:pPr>
                      <a:r>
                        <a:rPr b="1" lang="ru-RU" sz="1800" strike="noStrike" u="none">
                          <a:solidFill>
                            <a:srgbClr val="000000"/>
                          </a:solidFill>
                          <a:uFillTx/>
                          <a:latin typeface="Times New Roman"/>
                          <a:ea typeface="Times New Roman"/>
                        </a:rPr>
                        <a:t>Сайт ФИПИ</a:t>
                      </a:r>
                      <a:endParaRPr b="0" lang="ru-RU" sz="18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pPr algn="ctr">
                        <a:lnSpc>
                          <a:spcPct val="100000"/>
                        </a:lnSpc>
                      </a:pPr>
                      <a:r>
                        <a:rPr b="1" lang="ru-RU" sz="1800" strike="noStrike" u="none">
                          <a:solidFill>
                            <a:srgbClr val="000000"/>
                          </a:solidFill>
                          <a:uFillTx/>
                          <a:latin typeface="Times New Roman"/>
                          <a:ea typeface="Times New Roman"/>
                        </a:rPr>
                        <a:t>Сайт Сдам ГИА</a:t>
                      </a:r>
                      <a:endParaRPr b="0" lang="ru-RU" sz="18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pPr algn="ctr">
                        <a:lnSpc>
                          <a:spcPct val="100000"/>
                        </a:lnSpc>
                      </a:pPr>
                      <a:r>
                        <a:rPr b="1" lang="ru-RU" sz="1800" strike="noStrike" u="none">
                          <a:solidFill>
                            <a:srgbClr val="000000"/>
                          </a:solidFill>
                          <a:uFillTx/>
                          <a:latin typeface="Times New Roman"/>
                          <a:ea typeface="Times New Roman"/>
                        </a:rPr>
                        <a:t>Сайт К.Ю. Полякова</a:t>
                      </a:r>
                      <a:endParaRPr b="0" lang="ru-RU" sz="18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767880">
                <a:tc>
                  <a:txBody>
                    <a:bodyPr lIns="68400" rIns="68400" anchor="t">
                      <a:noAutofit/>
                    </a:bodyPr>
                    <a:p>
                      <a:pPr>
                        <a:lnSpc>
                          <a:spcPct val="100000"/>
                        </a:lnSpc>
                      </a:pPr>
                      <a:r>
                        <a:rPr b="0" lang="ru-RU" sz="2400" strike="noStrike" u="none">
                          <a:solidFill>
                            <a:srgbClr val="000000"/>
                          </a:solidFill>
                          <a:uFillTx/>
                          <a:latin typeface="Times New Roman"/>
                          <a:ea typeface="Times New Roman"/>
                        </a:rPr>
                        <a:t>Возможность самопроверки</a:t>
                      </a:r>
                      <a:endParaRPr b="0" lang="ru-RU"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pPr algn="ctr">
                        <a:lnSpc>
                          <a:spcPct val="100000"/>
                        </a:lnSpc>
                      </a:pPr>
                      <a:r>
                        <a:rPr b="0" lang="ru-RU" sz="1800" strike="noStrike" u="none">
                          <a:solidFill>
                            <a:srgbClr val="000000"/>
                          </a:solidFill>
                          <a:uFillTx/>
                          <a:latin typeface="Times New Roman"/>
                          <a:ea typeface="Times New Roman"/>
                        </a:rPr>
                        <a:t>1</a:t>
                      </a:r>
                      <a:endParaRPr b="0" lang="ru-RU" sz="18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pPr algn="ctr">
                        <a:lnSpc>
                          <a:spcPct val="100000"/>
                        </a:lnSpc>
                      </a:pPr>
                      <a:r>
                        <a:rPr b="0" lang="ru-RU" sz="1800" strike="noStrike" u="none">
                          <a:solidFill>
                            <a:srgbClr val="000000"/>
                          </a:solidFill>
                          <a:uFillTx/>
                          <a:latin typeface="Times New Roman"/>
                          <a:ea typeface="Times New Roman"/>
                        </a:rPr>
                        <a:t>1</a:t>
                      </a:r>
                      <a:endParaRPr b="0" lang="ru-RU" sz="18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pPr algn="ctr">
                        <a:lnSpc>
                          <a:spcPct val="100000"/>
                        </a:lnSpc>
                      </a:pPr>
                      <a:r>
                        <a:rPr b="0" lang="ru-RU" sz="1800" strike="noStrike" u="none">
                          <a:solidFill>
                            <a:srgbClr val="000000"/>
                          </a:solidFill>
                          <a:uFillTx/>
                          <a:latin typeface="Times New Roman"/>
                          <a:ea typeface="Times New Roman"/>
                        </a:rPr>
                        <a:t>1</a:t>
                      </a:r>
                      <a:endParaRPr b="0" lang="ru-RU" sz="18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83760">
                <a:tc>
                  <a:txBody>
                    <a:bodyPr lIns="68400" rIns="68400" anchor="t">
                      <a:noAutofit/>
                    </a:bodyPr>
                    <a:p>
                      <a:pPr>
                        <a:lnSpc>
                          <a:spcPct val="100000"/>
                        </a:lnSpc>
                      </a:pPr>
                      <a:r>
                        <a:rPr b="0" lang="ru-RU" sz="2400" strike="noStrike" u="none">
                          <a:solidFill>
                            <a:srgbClr val="000000"/>
                          </a:solidFill>
                          <a:uFillTx/>
                          <a:latin typeface="Times New Roman"/>
                          <a:ea typeface="Times New Roman"/>
                        </a:rPr>
                        <a:t>Объяснения решения</a:t>
                      </a:r>
                      <a:endParaRPr b="0" lang="ru-RU"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pPr algn="ctr">
                        <a:lnSpc>
                          <a:spcPct val="100000"/>
                        </a:lnSpc>
                      </a:pPr>
                      <a:r>
                        <a:rPr b="0" lang="ru-RU" sz="1800" strike="noStrike" u="none">
                          <a:solidFill>
                            <a:srgbClr val="000000"/>
                          </a:solidFill>
                          <a:uFillTx/>
                          <a:latin typeface="Times New Roman"/>
                          <a:ea typeface="Times New Roman"/>
                        </a:rPr>
                        <a:t>0</a:t>
                      </a:r>
                      <a:endParaRPr b="0" lang="ru-RU" sz="18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pPr algn="ctr">
                        <a:lnSpc>
                          <a:spcPct val="100000"/>
                        </a:lnSpc>
                      </a:pPr>
                      <a:r>
                        <a:rPr b="0" lang="ru-RU" sz="1800" strike="noStrike" u="none">
                          <a:solidFill>
                            <a:srgbClr val="000000"/>
                          </a:solidFill>
                          <a:uFillTx/>
                          <a:latin typeface="Times New Roman"/>
                          <a:ea typeface="Times New Roman"/>
                        </a:rPr>
                        <a:t>1</a:t>
                      </a:r>
                      <a:endParaRPr b="0" lang="ru-RU" sz="18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pPr algn="ctr">
                        <a:lnSpc>
                          <a:spcPct val="100000"/>
                        </a:lnSpc>
                      </a:pPr>
                      <a:r>
                        <a:rPr b="0" lang="ru-RU" sz="1800" strike="noStrike" u="none">
                          <a:solidFill>
                            <a:srgbClr val="000000"/>
                          </a:solidFill>
                          <a:uFillTx/>
                          <a:latin typeface="Times New Roman"/>
                          <a:ea typeface="Times New Roman"/>
                        </a:rPr>
                        <a:t>0</a:t>
                      </a:r>
                      <a:endParaRPr b="0" lang="ru-RU" sz="18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83760">
                <a:tc>
                  <a:txBody>
                    <a:bodyPr lIns="68400" rIns="68400" anchor="t">
                      <a:noAutofit/>
                    </a:bodyPr>
                    <a:p>
                      <a:pPr>
                        <a:lnSpc>
                          <a:spcPct val="100000"/>
                        </a:lnSpc>
                      </a:pPr>
                      <a:r>
                        <a:rPr b="0" lang="ru-RU" sz="2400" strike="noStrike" u="none">
                          <a:solidFill>
                            <a:srgbClr val="000000"/>
                          </a:solidFill>
                          <a:uFillTx/>
                          <a:latin typeface="Times New Roman"/>
                          <a:ea typeface="Times New Roman"/>
                        </a:rPr>
                        <a:t>Вариант от учителя</a:t>
                      </a:r>
                      <a:endParaRPr b="0" lang="ru-RU"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pPr algn="ctr">
                        <a:lnSpc>
                          <a:spcPct val="100000"/>
                        </a:lnSpc>
                      </a:pPr>
                      <a:r>
                        <a:rPr b="0" lang="ru-RU" sz="1800" strike="noStrike" u="none">
                          <a:solidFill>
                            <a:srgbClr val="000000"/>
                          </a:solidFill>
                          <a:uFillTx/>
                          <a:latin typeface="Times New Roman"/>
                          <a:ea typeface="Times New Roman"/>
                        </a:rPr>
                        <a:t>0</a:t>
                      </a:r>
                      <a:endParaRPr b="0" lang="ru-RU" sz="18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pPr algn="ctr">
                        <a:lnSpc>
                          <a:spcPct val="100000"/>
                        </a:lnSpc>
                      </a:pPr>
                      <a:r>
                        <a:rPr b="0" lang="ru-RU" sz="1800" strike="noStrike" u="none">
                          <a:solidFill>
                            <a:srgbClr val="000000"/>
                          </a:solidFill>
                          <a:uFillTx/>
                          <a:latin typeface="Times New Roman"/>
                          <a:ea typeface="Times New Roman"/>
                        </a:rPr>
                        <a:t>1</a:t>
                      </a:r>
                      <a:endParaRPr b="0" lang="ru-RU" sz="18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pPr algn="ctr">
                        <a:lnSpc>
                          <a:spcPct val="100000"/>
                        </a:lnSpc>
                      </a:pPr>
                      <a:r>
                        <a:rPr b="0" lang="ru-RU" sz="1800" strike="noStrike" u="none">
                          <a:solidFill>
                            <a:srgbClr val="000000"/>
                          </a:solidFill>
                          <a:uFillTx/>
                          <a:latin typeface="Times New Roman"/>
                          <a:ea typeface="Times New Roman"/>
                        </a:rPr>
                        <a:t>0</a:t>
                      </a:r>
                      <a:endParaRPr b="0" lang="ru-RU" sz="18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767880">
                <a:tc>
                  <a:txBody>
                    <a:bodyPr lIns="68400" rIns="68400" anchor="t">
                      <a:noAutofit/>
                    </a:bodyPr>
                    <a:p>
                      <a:pPr>
                        <a:lnSpc>
                          <a:spcPct val="100000"/>
                        </a:lnSpc>
                      </a:pPr>
                      <a:r>
                        <a:rPr b="0" lang="ru-RU" sz="2400" strike="noStrike" u="none">
                          <a:solidFill>
                            <a:srgbClr val="000000"/>
                          </a:solidFill>
                          <a:uFillTx/>
                          <a:latin typeface="Times New Roman"/>
                          <a:ea typeface="Times New Roman"/>
                        </a:rPr>
                        <a:t>Объяснения теории по заданиям</a:t>
                      </a:r>
                      <a:endParaRPr b="0" lang="ru-RU"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pPr algn="ctr">
                        <a:lnSpc>
                          <a:spcPct val="100000"/>
                        </a:lnSpc>
                      </a:pPr>
                      <a:r>
                        <a:rPr b="0" lang="ru-RU" sz="1800" strike="noStrike" u="none">
                          <a:solidFill>
                            <a:srgbClr val="000000"/>
                          </a:solidFill>
                          <a:uFillTx/>
                          <a:latin typeface="Times New Roman"/>
                          <a:ea typeface="Times New Roman"/>
                        </a:rPr>
                        <a:t>0</a:t>
                      </a:r>
                      <a:endParaRPr b="0" lang="ru-RU" sz="18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pPr algn="ctr">
                        <a:lnSpc>
                          <a:spcPct val="100000"/>
                        </a:lnSpc>
                      </a:pPr>
                      <a:r>
                        <a:rPr b="0" lang="ru-RU" sz="1800" strike="noStrike" u="none">
                          <a:solidFill>
                            <a:srgbClr val="000000"/>
                          </a:solidFill>
                          <a:uFillTx/>
                          <a:latin typeface="Times New Roman"/>
                          <a:ea typeface="Times New Roman"/>
                        </a:rPr>
                        <a:t>0</a:t>
                      </a:r>
                      <a:endParaRPr b="0" lang="ru-RU" sz="18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pPr algn="ctr">
                        <a:lnSpc>
                          <a:spcPct val="100000"/>
                        </a:lnSpc>
                      </a:pPr>
                      <a:r>
                        <a:rPr b="0" lang="ru-RU" sz="1800" strike="noStrike" u="none">
                          <a:solidFill>
                            <a:srgbClr val="000000"/>
                          </a:solidFill>
                          <a:uFillTx/>
                          <a:latin typeface="Times New Roman"/>
                          <a:ea typeface="Times New Roman"/>
                        </a:rPr>
                        <a:t>0 </a:t>
                      </a:r>
                      <a:endParaRPr b="0" lang="ru-RU" sz="18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r h="383760">
                <a:tc>
                  <a:txBody>
                    <a:bodyPr lIns="68400" rIns="68400" anchor="t">
                      <a:noAutofit/>
                    </a:bodyPr>
                    <a:p>
                      <a:pPr>
                        <a:lnSpc>
                          <a:spcPct val="100000"/>
                        </a:lnSpc>
                      </a:pPr>
                      <a:r>
                        <a:rPr b="0" lang="ru-RU" sz="2400" strike="noStrike" u="none">
                          <a:solidFill>
                            <a:srgbClr val="000000"/>
                          </a:solidFill>
                          <a:uFillTx/>
                          <a:latin typeface="Times New Roman"/>
                          <a:ea typeface="Times New Roman"/>
                        </a:rPr>
                        <a:t>Видео разбор заданий</a:t>
                      </a:r>
                      <a:endParaRPr b="0" lang="ru-RU" sz="2400" strike="noStrike" u="none">
                        <a:solidFill>
                          <a:srgbClr val="000000"/>
                        </a:solidFill>
                        <a:uFillTx/>
                        <a:latin typeface="Arial"/>
                      </a:endParaRPr>
                    </a:p>
                  </a:txBody>
                  <a:tcPr anchor="t"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pPr algn="ctr">
                        <a:lnSpc>
                          <a:spcPct val="100000"/>
                        </a:lnSpc>
                      </a:pPr>
                      <a:r>
                        <a:rPr b="0" lang="ru-RU" sz="1800" strike="noStrike" u="none">
                          <a:solidFill>
                            <a:srgbClr val="000000"/>
                          </a:solidFill>
                          <a:uFillTx/>
                          <a:latin typeface="Times New Roman"/>
                          <a:ea typeface="Times New Roman"/>
                        </a:rPr>
                        <a:t>0</a:t>
                      </a:r>
                      <a:endParaRPr b="0" lang="ru-RU" sz="18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pPr algn="ctr">
                        <a:lnSpc>
                          <a:spcPct val="100000"/>
                        </a:lnSpc>
                      </a:pPr>
                      <a:r>
                        <a:rPr b="0" lang="ru-RU" sz="1800" strike="noStrike" u="none">
                          <a:solidFill>
                            <a:srgbClr val="000000"/>
                          </a:solidFill>
                          <a:uFillTx/>
                          <a:latin typeface="Times New Roman"/>
                          <a:ea typeface="Times New Roman"/>
                        </a:rPr>
                        <a:t>0</a:t>
                      </a:r>
                      <a:endParaRPr b="0" lang="ru-RU" sz="18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lIns="68400" rIns="68400" anchor="ctr">
                      <a:noAutofit/>
                    </a:bodyPr>
                    <a:p>
                      <a:pPr algn="ctr">
                        <a:lnSpc>
                          <a:spcPct val="100000"/>
                        </a:lnSpc>
                      </a:pPr>
                      <a:r>
                        <a:rPr b="0" lang="ru-RU" sz="1800" strike="noStrike" u="none">
                          <a:solidFill>
                            <a:srgbClr val="000000"/>
                          </a:solidFill>
                          <a:uFillTx/>
                          <a:latin typeface="Times New Roman"/>
                          <a:ea typeface="Times New Roman"/>
                        </a:rPr>
                        <a:t>0</a:t>
                      </a:r>
                      <a:endParaRPr b="0" lang="ru-RU" sz="1800" strike="noStrike" u="none">
                        <a:solidFill>
                          <a:srgbClr val="000000"/>
                        </a:solidFill>
                        <a:uFillTx/>
                        <a:latin typeface="Arial"/>
                      </a:endParaRPr>
                    </a:p>
                  </a:txBody>
                  <a:tcPr anchor="ctr" marL="68400" marR="6840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1440000" y="180000"/>
            <a:ext cx="9921600" cy="1324080"/>
          </a:xfrm>
          <a:prstGeom prst="rect">
            <a:avLst/>
          </a:prstGeom>
          <a:noFill/>
          <a:ln w="0">
            <a:noFill/>
          </a:ln>
        </p:spPr>
        <p:txBody>
          <a:bodyPr lIns="91440" rIns="91440" tIns="45720" bIns="45720" anchor="ctr">
            <a:noAutofit/>
          </a:bodyPr>
          <a:p>
            <a:pPr indent="0" algn="ctr" defTabSz="914400">
              <a:lnSpc>
                <a:spcPct val="90000"/>
              </a:lnSpc>
              <a:buNone/>
              <a:tabLst>
                <a:tab algn="l" pos="0"/>
              </a:tabLst>
            </a:pPr>
            <a:r>
              <a:rPr b="1" lang="ru-RU" sz="4400" strike="noStrike" u="none">
                <a:solidFill>
                  <a:schemeClr val="dk1"/>
                </a:solidFill>
                <a:uFillTx/>
                <a:latin typeface="Times New Roman"/>
              </a:rPr>
              <a:t>Используемые технологии</a:t>
            </a:r>
            <a:endParaRPr b="0" lang="ru-RU" sz="4400" strike="noStrike" u="none">
              <a:solidFill>
                <a:srgbClr val="000000"/>
              </a:solidFill>
              <a:uFillTx/>
              <a:latin typeface="Arial"/>
            </a:endParaRPr>
          </a:p>
        </p:txBody>
      </p:sp>
      <p:sp>
        <p:nvSpPr>
          <p:cNvPr id="231" name="PlaceHolder 2"/>
          <p:cNvSpPr>
            <a:spLocks noGrp="1"/>
          </p:cNvSpPr>
          <p:nvPr>
            <p:ph/>
          </p:nvPr>
        </p:nvSpPr>
        <p:spPr>
          <a:xfrm>
            <a:off x="1620360" y="1260000"/>
            <a:ext cx="9358920" cy="5398920"/>
          </a:xfrm>
          <a:prstGeom prst="rect">
            <a:avLst/>
          </a:prstGeom>
          <a:noFill/>
          <a:ln w="0">
            <a:noFill/>
          </a:ln>
        </p:spPr>
        <p:txBody>
          <a:bodyPr lIns="91440" rIns="91440" tIns="45720" bIns="45720" anchor="t">
            <a:normAutofit/>
          </a:bodyPr>
          <a:p>
            <a:pPr marL="228600" indent="-228600" defTabSz="914400">
              <a:lnSpc>
                <a:spcPct val="90000"/>
              </a:lnSpc>
              <a:spcBef>
                <a:spcPts val="1417"/>
              </a:spcBef>
              <a:buClr>
                <a:srgbClr val="000000"/>
              </a:buClr>
              <a:buFont typeface="OpenSymbol"/>
              <a:buAutoNum type="arabicParenR"/>
              <a:tabLst>
                <a:tab algn="l" pos="0"/>
              </a:tabLst>
            </a:pPr>
            <a:r>
              <a:rPr b="0" lang="ru-RU" sz="2800" strike="noStrike" u="none">
                <a:solidFill>
                  <a:schemeClr val="dk1"/>
                </a:solidFill>
                <a:uFillTx/>
                <a:latin typeface="Times New Roman"/>
              </a:rPr>
              <a:t> </a:t>
            </a:r>
            <a:r>
              <a:rPr b="0" lang="ru-RU" sz="2800" strike="noStrike" u="none">
                <a:solidFill>
                  <a:schemeClr val="dk1"/>
                </a:solidFill>
                <a:uFillTx/>
                <a:latin typeface="Times New Roman"/>
              </a:rPr>
              <a:t>Python — язык программирования, который требуется для серверной части сайта. Используется веб-фреймворк Flask</a:t>
            </a:r>
            <a:endParaRPr b="0" lang="ru-RU" sz="2800" strike="noStrike" u="none">
              <a:solidFill>
                <a:srgbClr val="000000"/>
              </a:solidFill>
              <a:uFillTx/>
              <a:latin typeface="Arial"/>
            </a:endParaRPr>
          </a:p>
          <a:p>
            <a:pPr marL="228600" indent="-228600" defTabSz="914400">
              <a:lnSpc>
                <a:spcPct val="90000"/>
              </a:lnSpc>
              <a:spcBef>
                <a:spcPts val="1417"/>
              </a:spcBef>
              <a:buClr>
                <a:srgbClr val="000000"/>
              </a:buClr>
              <a:buFont typeface="OpenSymbol"/>
              <a:buAutoNum type="arabicParenR"/>
              <a:tabLst>
                <a:tab algn="l" pos="0"/>
              </a:tabLst>
            </a:pPr>
            <a:r>
              <a:rPr b="0" lang="ru-RU" sz="2800" strike="noStrike" u="none">
                <a:solidFill>
                  <a:schemeClr val="dk1"/>
                </a:solidFill>
                <a:uFillTx/>
                <a:latin typeface="Times New Roman"/>
              </a:rPr>
              <a:t> </a:t>
            </a:r>
            <a:r>
              <a:rPr b="0" lang="ru-RU" sz="2800" strike="noStrike" u="none">
                <a:solidFill>
                  <a:schemeClr val="dk1"/>
                </a:solidFill>
                <a:uFillTx/>
                <a:latin typeface="Times New Roman"/>
              </a:rPr>
              <a:t>HTML, CSS — языки разметки, используемые для структурирования содержания и стилизации каждой веб-страницы</a:t>
            </a:r>
            <a:endParaRPr b="0" lang="ru-RU" sz="2800" strike="noStrike" u="none">
              <a:solidFill>
                <a:srgbClr val="000000"/>
              </a:solidFill>
              <a:uFillTx/>
              <a:latin typeface="Arial"/>
            </a:endParaRPr>
          </a:p>
          <a:p>
            <a:pPr marL="228600" indent="-228600" defTabSz="914400">
              <a:lnSpc>
                <a:spcPct val="90000"/>
              </a:lnSpc>
              <a:spcBef>
                <a:spcPts val="1417"/>
              </a:spcBef>
              <a:buClr>
                <a:srgbClr val="000000"/>
              </a:buClr>
              <a:buFont typeface="OpenSymbol"/>
              <a:buAutoNum type="arabicParenR"/>
              <a:tabLst>
                <a:tab algn="l" pos="0"/>
              </a:tabLst>
            </a:pPr>
            <a:r>
              <a:rPr b="0" lang="ru-RU" sz="2800" strike="noStrike" u="none">
                <a:solidFill>
                  <a:schemeClr val="dk1"/>
                </a:solidFill>
                <a:uFillTx/>
                <a:latin typeface="Times New Roman"/>
                <a:ea typeface="Microsoft YaHei"/>
              </a:rPr>
              <a:t> </a:t>
            </a:r>
            <a:r>
              <a:rPr b="0" lang="ru-RU" sz="2800" strike="noStrike" u="none">
                <a:solidFill>
                  <a:schemeClr val="dk1"/>
                </a:solidFill>
                <a:uFillTx/>
                <a:latin typeface="Times New Roman"/>
                <a:ea typeface="Microsoft YaHei"/>
              </a:rPr>
              <a:t>JavaScript — язык программирования, используемый для создания интерактивных и динамических элементов веб-страницы</a:t>
            </a:r>
            <a:endParaRPr b="0" lang="ru-RU" sz="2800" strike="noStrike" u="none">
              <a:solidFill>
                <a:srgbClr val="000000"/>
              </a:solidFill>
              <a:uFillTx/>
              <a:latin typeface="Arial"/>
            </a:endParaRPr>
          </a:p>
          <a:p>
            <a:pPr marL="228600" indent="-228600" defTabSz="914400">
              <a:lnSpc>
                <a:spcPct val="90000"/>
              </a:lnSpc>
              <a:spcBef>
                <a:spcPts val="1417"/>
              </a:spcBef>
              <a:buClr>
                <a:srgbClr val="000000"/>
              </a:buClr>
              <a:buFont typeface="OpenSymbol"/>
              <a:buAutoNum type="arabicParenR"/>
              <a:tabLst>
                <a:tab algn="l" pos="0"/>
              </a:tabLst>
            </a:pPr>
            <a:r>
              <a:rPr b="0" lang="ru-RU" sz="2800" strike="noStrike" u="none">
                <a:solidFill>
                  <a:schemeClr val="dk1"/>
                </a:solidFill>
                <a:uFillTx/>
                <a:latin typeface="Times New Roman"/>
                <a:ea typeface="Microsoft YaHei"/>
              </a:rPr>
              <a:t> </a:t>
            </a:r>
            <a:r>
              <a:rPr b="0" lang="ru-RU" sz="2800" strike="noStrike" u="none">
                <a:solidFill>
                  <a:schemeClr val="dk1"/>
                </a:solidFill>
                <a:uFillTx/>
                <a:latin typeface="Times New Roman"/>
                <a:ea typeface="Microsoft YaHei"/>
              </a:rPr>
              <a:t>SQL </a:t>
            </a:r>
            <a:r>
              <a:rPr b="0" lang="ru-RU" sz="2800" strike="noStrike" u="none">
                <a:solidFill>
                  <a:schemeClr val="dk1"/>
                </a:solidFill>
                <a:uFillTx/>
                <a:latin typeface="Times New Roman"/>
                <a:ea typeface="Microsoft YaHei"/>
              </a:rPr>
              <a:t>— база данных для хранения информации</a:t>
            </a:r>
            <a:endParaRPr b="0" lang="ru-RU"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1342080" y="540000"/>
            <a:ext cx="9457200" cy="894240"/>
          </a:xfrm>
          <a:prstGeom prst="rect">
            <a:avLst/>
          </a:prstGeom>
          <a:noFill/>
          <a:ln w="0">
            <a:noFill/>
          </a:ln>
        </p:spPr>
        <p:txBody>
          <a:bodyPr lIns="91440" rIns="91440" tIns="45720" bIns="45720" anchor="ctr">
            <a:normAutofit/>
          </a:bodyPr>
          <a:p>
            <a:pPr indent="0" algn="ctr" defTabSz="914400">
              <a:lnSpc>
                <a:spcPct val="90000"/>
              </a:lnSpc>
              <a:buNone/>
              <a:tabLst>
                <a:tab algn="l" pos="0"/>
              </a:tabLst>
            </a:pPr>
            <a:r>
              <a:rPr b="1" lang="ru-RU" sz="4400" strike="noStrike" u="none">
                <a:solidFill>
                  <a:schemeClr val="dk1"/>
                </a:solidFill>
                <a:uFillTx/>
                <a:latin typeface="Times New Roman"/>
              </a:rPr>
              <a:t>Практическая часть</a:t>
            </a:r>
            <a:endParaRPr b="0" lang="ru-RU" sz="4400" strike="noStrike" u="none">
              <a:solidFill>
                <a:srgbClr val="000000"/>
              </a:solidFill>
              <a:uFillTx/>
              <a:latin typeface="Arial"/>
            </a:endParaRPr>
          </a:p>
        </p:txBody>
      </p:sp>
      <p:sp>
        <p:nvSpPr>
          <p:cNvPr id="233" name="PlaceHolder 2"/>
          <p:cNvSpPr>
            <a:spLocks noGrp="1"/>
          </p:cNvSpPr>
          <p:nvPr>
            <p:ph/>
          </p:nvPr>
        </p:nvSpPr>
        <p:spPr>
          <a:xfrm>
            <a:off x="1327320" y="1620000"/>
            <a:ext cx="9471960" cy="14482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ru-RU" sz="2800" strike="noStrike" u="sng">
                <a:solidFill>
                  <a:schemeClr val="dk1"/>
                </a:solidFill>
                <a:uFillTx/>
                <a:latin typeface="Times New Roman"/>
              </a:rPr>
              <a:t>Метод исследования:</a:t>
            </a:r>
            <a:r>
              <a:rPr b="0" lang="ru-RU" sz="2800" strike="noStrike" u="none">
                <a:solidFill>
                  <a:schemeClr val="dk1"/>
                </a:solidFill>
                <a:uFillTx/>
                <a:latin typeface="Times New Roman"/>
              </a:rPr>
              <a:t> опрос.</a:t>
            </a:r>
            <a:endParaRPr b="0" lang="ru-RU" sz="2800" strike="noStrike" u="none">
              <a:solidFill>
                <a:srgbClr val="000000"/>
              </a:solidFill>
              <a:uFillTx/>
              <a:latin typeface="Arial"/>
            </a:endParaRPr>
          </a:p>
          <a:p>
            <a:pPr marL="228600" indent="-228600" defTabSz="914400">
              <a:lnSpc>
                <a:spcPct val="90000"/>
              </a:lnSpc>
              <a:spcBef>
                <a:spcPts val="1001"/>
              </a:spcBef>
              <a:buClr>
                <a:srgbClr val="000000"/>
              </a:buClr>
              <a:buFont typeface="Arial"/>
              <a:buChar char="•"/>
            </a:pPr>
            <a:r>
              <a:rPr b="0" lang="ru-RU" sz="2800" strike="noStrike" u="none">
                <a:solidFill>
                  <a:schemeClr val="dk1"/>
                </a:solidFill>
                <a:uFillTx/>
                <a:latin typeface="Times New Roman"/>
              </a:rPr>
              <a:t>Всего приняли участие 34 респондента из числа обучающихся школы №21 сдающие ОГЭ по информатике</a:t>
            </a:r>
            <a:endParaRPr b="0" lang="ru-RU" sz="2800" strike="noStrike" u="none">
              <a:solidFill>
                <a:srgbClr val="000000"/>
              </a:solidFill>
              <a:uFillTx/>
              <a:latin typeface="Arial"/>
            </a:endParaRPr>
          </a:p>
          <a:p>
            <a:pPr indent="0" defTabSz="914400">
              <a:lnSpc>
                <a:spcPct val="90000"/>
              </a:lnSpc>
              <a:spcBef>
                <a:spcPts val="1001"/>
              </a:spcBef>
              <a:buNone/>
              <a:tabLst>
                <a:tab algn="l" pos="0"/>
              </a:tabLst>
            </a:pPr>
            <a:endParaRPr b="0" lang="ru-RU" sz="2800" strike="noStrike" u="none">
              <a:solidFill>
                <a:srgbClr val="000000"/>
              </a:solidFill>
              <a:uFillTx/>
              <a:latin typeface="Arial"/>
            </a:endParaRPr>
          </a:p>
          <a:p>
            <a:pPr marL="228600" indent="-228600" defTabSz="914400">
              <a:lnSpc>
                <a:spcPct val="90000"/>
              </a:lnSpc>
              <a:spcBef>
                <a:spcPts val="1001"/>
              </a:spcBef>
              <a:buNone/>
              <a:tabLst>
                <a:tab algn="l" pos="0"/>
              </a:tabLst>
            </a:pPr>
            <a:endParaRPr b="0" lang="ru-RU" sz="2800" strike="noStrike" u="none">
              <a:solidFill>
                <a:srgbClr val="000000"/>
              </a:solidFill>
              <a:uFillTx/>
              <a:latin typeface="Arial"/>
            </a:endParaRPr>
          </a:p>
          <a:p>
            <a:pPr marL="228600" indent="0" defTabSz="914400">
              <a:lnSpc>
                <a:spcPct val="90000"/>
              </a:lnSpc>
              <a:spcBef>
                <a:spcPts val="1001"/>
              </a:spcBef>
              <a:buNone/>
              <a:tabLst>
                <a:tab algn="l" pos="0"/>
              </a:tabLst>
            </a:pPr>
            <a:endParaRPr b="0" lang="ru-RU" sz="2800" strike="noStrike" u="none">
              <a:solidFill>
                <a:srgbClr val="000000"/>
              </a:solidFill>
              <a:uFillTx/>
              <a:latin typeface="Arial"/>
            </a:endParaRPr>
          </a:p>
        </p:txBody>
      </p:sp>
      <p:pic>
        <p:nvPicPr>
          <p:cNvPr id="234" name="Picture 3" descr=""/>
          <p:cNvPicPr/>
          <p:nvPr/>
        </p:nvPicPr>
        <p:blipFill>
          <a:blip r:embed="rId1"/>
          <a:stretch/>
        </p:blipFill>
        <p:spPr>
          <a:xfrm>
            <a:off x="1703520" y="3357000"/>
            <a:ext cx="4328280" cy="2735640"/>
          </a:xfrm>
          <a:prstGeom prst="rect">
            <a:avLst/>
          </a:prstGeom>
          <a:noFill/>
          <a:ln w="9525">
            <a:noFill/>
          </a:ln>
        </p:spPr>
      </p:pic>
      <p:pic>
        <p:nvPicPr>
          <p:cNvPr id="235" name="Picture 4" descr=""/>
          <p:cNvPicPr/>
          <p:nvPr/>
        </p:nvPicPr>
        <p:blipFill>
          <a:blip r:embed="rId2"/>
          <a:stretch/>
        </p:blipFill>
        <p:spPr>
          <a:xfrm>
            <a:off x="6744240" y="3285000"/>
            <a:ext cx="4247280" cy="2999520"/>
          </a:xfrm>
          <a:prstGeom prst="rect">
            <a:avLst/>
          </a:prstGeom>
          <a:noFill/>
          <a:ln w="9525">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537</TotalTime>
  <Application>LibreOffice/24.8.7.2$Windows_X86_64 LibreOffice_project/e07d0a63a46349d29051da79b1fde8160bab2a89</Application>
  <AppVersion>15.0000</AppVersion>
  <Words>528</Words>
  <Paragraphs>99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2020-05-18T13:24:49Z</dcterms:created>
  <dc:creator>User</dc:creator>
  <dc:description/>
  <dc:language>ru-RU</dc:language>
  <cp:lastModifiedBy/>
  <dcterms:modified xsi:type="dcterms:W3CDTF">2025-05-16T01:09:58Z</dcterms:modified>
  <cp:revision>66</cp:revision>
  <dc:subject/>
  <dc:title>NAME OF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Произвольный</vt:lpwstr>
  </property>
  <property fmtid="{D5CDD505-2E9C-101B-9397-08002B2CF9AE}" pid="3" name="Slides">
    <vt:i4>21</vt:i4>
  </property>
</Properties>
</file>