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4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AD53-026D-4C14-A0DF-EA9F9AD83DFA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714-D785-4153-9BB4-45BCFBDF31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8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AD53-026D-4C14-A0DF-EA9F9AD83DFA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714-D785-4153-9BB4-45BCFBDF31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45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AD53-026D-4C14-A0DF-EA9F9AD83DFA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714-D785-4153-9BB4-45BCFBDF31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61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AD53-026D-4C14-A0DF-EA9F9AD83DFA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714-D785-4153-9BB4-45BCFBDF31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11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AD53-026D-4C14-A0DF-EA9F9AD83DFA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714-D785-4153-9BB4-45BCFBDF31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26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AD53-026D-4C14-A0DF-EA9F9AD83DFA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714-D785-4153-9BB4-45BCFBDF31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65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AD53-026D-4C14-A0DF-EA9F9AD83DFA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714-D785-4153-9BB4-45BCFBDF31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1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AD53-026D-4C14-A0DF-EA9F9AD83DFA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714-D785-4153-9BB4-45BCFBDF31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32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AD53-026D-4C14-A0DF-EA9F9AD83DFA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714-D785-4153-9BB4-45BCFBDF31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02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AD53-026D-4C14-A0DF-EA9F9AD83DFA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714-D785-4153-9BB4-45BCFBDF31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84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AD53-026D-4C14-A0DF-EA9F9AD83DFA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F714-D785-4153-9BB4-45BCFBDF31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0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2AD53-026D-4C14-A0DF-EA9F9AD83DFA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F714-D785-4153-9BB4-45BCFBDF31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10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6500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</dc:creator>
  <cp:lastModifiedBy>HP</cp:lastModifiedBy>
  <cp:revision>1</cp:revision>
  <dcterms:created xsi:type="dcterms:W3CDTF">2019-11-21T07:55:14Z</dcterms:created>
  <dcterms:modified xsi:type="dcterms:W3CDTF">2019-11-21T07:55:41Z</dcterms:modified>
</cp:coreProperties>
</file>