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8" r:id="rId5"/>
    <p:sldId id="260" r:id="rId6"/>
    <p:sldId id="265" r:id="rId7"/>
    <p:sldId id="259" r:id="rId8"/>
    <p:sldId id="261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3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3863" userDrawn="1">
          <p15:clr>
            <a:srgbClr val="A4A3A4"/>
          </p15:clr>
        </p15:guide>
        <p15:guide id="6" pos="1007" userDrawn="1">
          <p15:clr>
            <a:srgbClr val="A4A3A4"/>
          </p15:clr>
        </p15:guide>
        <p15:guide id="7" pos="71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AB7"/>
    <a:srgbClr val="003FA1"/>
    <a:srgbClr val="E8A565"/>
    <a:srgbClr val="F6F7F8"/>
    <a:srgbClr val="35404A"/>
    <a:srgbClr val="465562"/>
    <a:srgbClr val="002060"/>
    <a:srgbClr val="BEC7D0"/>
    <a:srgbClr val="CED5DC"/>
    <a:srgbClr val="C3C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9FDAD-18FF-4F9C-8E77-D89FD88D9606}" v="1" dt="2025-01-26T07:14:53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66" y="108"/>
      </p:cViewPr>
      <p:guideLst>
        <p:guide orient="horz" pos="2160"/>
        <p:guide orient="horz" pos="1003"/>
        <p:guide orient="horz" pos="3929"/>
        <p:guide orient="horz" pos="321"/>
        <p:guide pos="3863"/>
        <p:guide pos="1007"/>
        <p:guide pos="717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森脇　蒼誠" userId="cc7a1377-df33-4cb8-b6fe-3cd77efa38b9" providerId="ADAL" clId="{BCB9FDAD-18FF-4F9C-8E77-D89FD88D9606}"/>
    <pc:docChg chg="undo custSel addSld delSld modSld">
      <pc:chgData name="森脇　蒼誠" userId="cc7a1377-df33-4cb8-b6fe-3cd77efa38b9" providerId="ADAL" clId="{BCB9FDAD-18FF-4F9C-8E77-D89FD88D9606}" dt="2025-01-26T08:33:55.854" v="13" actId="47"/>
      <pc:docMkLst>
        <pc:docMk/>
      </pc:docMkLst>
      <pc:sldChg chg="addSp modSp mod">
        <pc:chgData name="森脇　蒼誠" userId="cc7a1377-df33-4cb8-b6fe-3cd77efa38b9" providerId="ADAL" clId="{BCB9FDAD-18FF-4F9C-8E77-D89FD88D9606}" dt="2025-01-26T07:16:06.602" v="7" actId="207"/>
        <pc:sldMkLst>
          <pc:docMk/>
          <pc:sldMk cId="847805724" sldId="258"/>
        </pc:sldMkLst>
        <pc:spChg chg="add mod">
          <ac:chgData name="森脇　蒼誠" userId="cc7a1377-df33-4cb8-b6fe-3cd77efa38b9" providerId="ADAL" clId="{BCB9FDAD-18FF-4F9C-8E77-D89FD88D9606}" dt="2025-01-26T07:16:06.602" v="7" actId="207"/>
          <ac:spMkLst>
            <pc:docMk/>
            <pc:sldMk cId="847805724" sldId="258"/>
            <ac:spMk id="5" creationId="{4552068A-F14B-9B25-7205-7CB93F501838}"/>
          </ac:spMkLst>
        </pc:spChg>
        <pc:spChg chg="add mod">
          <ac:chgData name="森脇　蒼誠" userId="cc7a1377-df33-4cb8-b6fe-3cd77efa38b9" providerId="ADAL" clId="{BCB9FDAD-18FF-4F9C-8E77-D89FD88D9606}" dt="2025-01-26T07:15:27.480" v="6" actId="207"/>
          <ac:spMkLst>
            <pc:docMk/>
            <pc:sldMk cId="847805724" sldId="258"/>
            <ac:spMk id="8" creationId="{5EEC00EE-37C9-8C2A-4478-F54DBF25869D}"/>
          </ac:spMkLst>
        </pc:spChg>
      </pc:sldChg>
      <pc:sldChg chg="add del">
        <pc:chgData name="森脇　蒼誠" userId="cc7a1377-df33-4cb8-b6fe-3cd77efa38b9" providerId="ADAL" clId="{BCB9FDAD-18FF-4F9C-8E77-D89FD88D9606}" dt="2025-01-26T08:33:43.186" v="11" actId="47"/>
        <pc:sldMkLst>
          <pc:docMk/>
          <pc:sldMk cId="3705774814" sldId="264"/>
        </pc:sldMkLst>
      </pc:sldChg>
      <pc:sldChg chg="new del">
        <pc:chgData name="森脇　蒼誠" userId="cc7a1377-df33-4cb8-b6fe-3cd77efa38b9" providerId="ADAL" clId="{BCB9FDAD-18FF-4F9C-8E77-D89FD88D9606}" dt="2025-01-26T08:33:55.854" v="13" actId="47"/>
        <pc:sldMkLst>
          <pc:docMk/>
          <pc:sldMk cId="399205697" sldId="266"/>
        </pc:sldMkLst>
      </pc:sldChg>
      <pc:sldChg chg="new del">
        <pc:chgData name="森脇　蒼誠" userId="cc7a1377-df33-4cb8-b6fe-3cd77efa38b9" providerId="ADAL" clId="{BCB9FDAD-18FF-4F9C-8E77-D89FD88D9606}" dt="2025-01-26T08:33:41.444" v="9" actId="47"/>
        <pc:sldMkLst>
          <pc:docMk/>
          <pc:sldMk cId="3578039367" sldId="266"/>
        </pc:sldMkLst>
      </pc:sldChg>
    </pc:docChg>
  </pc:docChgLst>
  <pc:docChgLst>
    <pc:chgData name="森脇　蒼誠" userId="cc7a1377-df33-4cb8-b6fe-3cd77efa38b9" providerId="ADAL" clId="{38E72629-9C11-403C-A188-EA10C971856B}"/>
    <pc:docChg chg="addSld delSld">
      <pc:chgData name="森脇　蒼誠" userId="cc7a1377-df33-4cb8-b6fe-3cd77efa38b9" providerId="ADAL" clId="{38E72629-9C11-403C-A188-EA10C971856B}" dt="2024-12-06T14:09:14.852" v="1" actId="47"/>
      <pc:docMkLst>
        <pc:docMk/>
      </pc:docMkLst>
      <pc:sldChg chg="new del">
        <pc:chgData name="森脇　蒼誠" userId="cc7a1377-df33-4cb8-b6fe-3cd77efa38b9" providerId="ADAL" clId="{38E72629-9C11-403C-A188-EA10C971856B}" dt="2024-12-06T14:09:14.852" v="1" actId="47"/>
        <pc:sldMkLst>
          <pc:docMk/>
          <pc:sldMk cId="779261048" sldId="266"/>
        </pc:sldMkLst>
      </pc:sldChg>
    </pc:docChg>
  </pc:docChgLst>
  <pc:docChgLst>
    <pc:chgData name="森脇　蒼誠" userId="cc7a1377-df33-4cb8-b6fe-3cd77efa38b9" providerId="ADAL" clId="{CA98CD70-B393-4112-9B2F-08B119205953}"/>
    <pc:docChg chg="delSld modSld">
      <pc:chgData name="森脇　蒼誠" userId="cc7a1377-df33-4cb8-b6fe-3cd77efa38b9" providerId="ADAL" clId="{CA98CD70-B393-4112-9B2F-08B119205953}" dt="2025-01-06T16:28:29.112" v="2" actId="1582"/>
      <pc:docMkLst>
        <pc:docMk/>
      </pc:docMkLst>
      <pc:sldChg chg="del">
        <pc:chgData name="森脇　蒼誠" userId="cc7a1377-df33-4cb8-b6fe-3cd77efa38b9" providerId="ADAL" clId="{CA98CD70-B393-4112-9B2F-08B119205953}" dt="2024-12-20T05:13:29.842" v="0" actId="47"/>
        <pc:sldMkLst>
          <pc:docMk/>
          <pc:sldMk cId="4196687400" sldId="257"/>
        </pc:sldMkLst>
      </pc:sldChg>
      <pc:sldChg chg="addSp modSp mod">
        <pc:chgData name="森脇　蒼誠" userId="cc7a1377-df33-4cb8-b6fe-3cd77efa38b9" providerId="ADAL" clId="{CA98CD70-B393-4112-9B2F-08B119205953}" dt="2025-01-06T16:28:29.112" v="2" actId="1582"/>
        <pc:sldMkLst>
          <pc:docMk/>
          <pc:sldMk cId="847805724" sldId="258"/>
        </pc:sldMkLst>
        <pc:spChg chg="add mod">
          <ac:chgData name="森脇　蒼誠" userId="cc7a1377-df33-4cb8-b6fe-3cd77efa38b9" providerId="ADAL" clId="{CA98CD70-B393-4112-9B2F-08B119205953}" dt="2025-01-06T16:28:29.112" v="2" actId="1582"/>
          <ac:spMkLst>
            <pc:docMk/>
            <pc:sldMk cId="847805724" sldId="258"/>
            <ac:spMk id="4" creationId="{74424371-2515-572B-2AB3-63B927FAAFB8}"/>
          </ac:spMkLst>
        </pc:spChg>
      </pc:sldChg>
    </pc:docChg>
  </pc:docChgLst>
  <pc:docChgLst>
    <pc:chgData name="森脇　蒼誠" userId="cc7a1377-df33-4cb8-b6fe-3cd77efa38b9" providerId="ADAL" clId="{8BDE1211-C883-432F-966F-8068FB55C2CF}"/>
    <pc:docChg chg="modSld">
      <pc:chgData name="森脇　蒼誠" userId="cc7a1377-df33-4cb8-b6fe-3cd77efa38b9" providerId="ADAL" clId="{8BDE1211-C883-432F-966F-8068FB55C2CF}" dt="2024-12-17T05:59:36.508" v="0" actId="14734"/>
      <pc:docMkLst>
        <pc:docMk/>
      </pc:docMkLst>
      <pc:sldChg chg="modSp mod">
        <pc:chgData name="森脇　蒼誠" userId="cc7a1377-df33-4cb8-b6fe-3cd77efa38b9" providerId="ADAL" clId="{8BDE1211-C883-432F-966F-8068FB55C2CF}" dt="2024-12-17T05:59:36.508" v="0" actId="14734"/>
        <pc:sldMkLst>
          <pc:docMk/>
          <pc:sldMk cId="3705774814" sldId="264"/>
        </pc:sldMkLst>
        <pc:graphicFrameChg chg="modGraphic">
          <ac:chgData name="森脇　蒼誠" userId="cc7a1377-df33-4cb8-b6fe-3cd77efa38b9" providerId="ADAL" clId="{8BDE1211-C883-432F-966F-8068FB55C2CF}" dt="2024-12-17T05:59:36.508" v="0" actId="14734"/>
          <ac:graphicFrameMkLst>
            <pc:docMk/>
            <pc:sldMk cId="3705774814" sldId="264"/>
            <ac:graphicFrameMk id="31" creationId="{8CEE9B99-A77D-986A-D69A-A369827A81FB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BDB7646E-8811-423A-9C42-2CBFADA00A96}" type="datetimeFigureOut">
              <a:rPr kumimoji="1" lang="en-US" altLang="ja-JP" smtClean="0"/>
              <a:t>1/26/2025</a:t>
            </a:fld>
            <a:endParaRPr kumimoji="1" 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04360E59-1627-4404-ACC5-51C744AB0F27}" type="slidenum">
              <a:rPr kumimoji="1" lang="en-US" altLang="ja-JP" smtClean="0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>
                <a:solidFill>
                  <a:schemeClr val="tx1"/>
                </a:solidFill>
              </a:defRPr>
            </a:lvl1pPr>
          </a:lstStyle>
          <a:p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pPr/>
              <a:t>2025/1/26</a:t>
            </a:fld>
            <a:endParaRPr kumimoji="1" 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メモ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>
                <a:solidFill>
                  <a:schemeClr val="tx1"/>
                </a:solidFill>
              </a:defRPr>
            </a:lvl1pPr>
          </a:lstStyle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lang="ja-JP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 7"/>
          <p:cNvSpPr/>
          <p:nvPr/>
        </p:nvSpPr>
        <p:spPr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9" name="四角形 8"/>
          <p:cNvSpPr/>
          <p:nvPr/>
        </p:nvSpPr>
        <p:spPr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0" name="四角形 9"/>
          <p:cNvSpPr/>
          <p:nvPr/>
        </p:nvSpPr>
        <p:spPr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1" name="四角形 10"/>
          <p:cNvSpPr/>
          <p:nvPr/>
        </p:nvSpPr>
        <p:spPr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2" name="四角形 11"/>
          <p:cNvSpPr/>
          <p:nvPr userDrawn="1"/>
        </p:nvSpPr>
        <p:spPr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cxnSp>
        <p:nvCxnSpPr>
          <p:cNvPr id="13" name="直線コネクタ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 13"/>
          <p:cNvSpPr/>
          <p:nvPr/>
        </p:nvSpPr>
        <p:spPr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cxnSp>
        <p:nvCxnSpPr>
          <p:cNvPr id="15" name="直線コネクタ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>
            <a:noAutofit/>
          </a:bodyPr>
          <a:lstStyle>
            <a:lvl1pPr latinLnBrk="0">
              <a:defRPr kumimoji="1" lang="ja-JP" sz="5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kumimoji="1" lang="ja-JP" sz="32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0C1197-2F34-436A-A1C3-DDFE249DEA1C}"/>
              </a:ext>
            </a:extLst>
          </p:cNvPr>
          <p:cNvSpPr txBox="1"/>
          <p:nvPr userDrawn="1"/>
        </p:nvSpPr>
        <p:spPr>
          <a:xfrm>
            <a:off x="36346" y="5925235"/>
            <a:ext cx="1084301" cy="53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endParaRPr kumimoji="1" lang="ja-JP" altLang="en-US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 10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kumimoji="1" lang="ja-JP" altLang="en-US" sz="1800"/>
          </a:p>
        </p:txBody>
      </p:sp>
      <p:sp>
        <p:nvSpPr>
          <p:cNvPr id="8" name="四角形 7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kumimoji="1" lang="ja-JP" altLang="en-US" sz="1800"/>
          </a:p>
        </p:txBody>
      </p:sp>
      <p:sp>
        <p:nvSpPr>
          <p:cNvPr id="9" name="四角形 8"/>
          <p:cNvSpPr/>
          <p:nvPr/>
        </p:nvSpPr>
        <p:spPr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kumimoji="1" lang="ja-JP" altLang="en-US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anchor="b">
            <a:normAutofit/>
          </a:bodyPr>
          <a:lstStyle>
            <a:lvl1pPr algn="l" latinLnBrk="0">
              <a:defRPr kumimoji="1" lang="ja-JP"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kumimoji="1" lang="ja-JP" sz="2800"/>
            </a:lvl1pPr>
            <a:lvl2pPr marL="457200" indent="0" latinLnBrk="0">
              <a:buNone/>
              <a:defRPr kumimoji="1" lang="ja-JP" sz="2800"/>
            </a:lvl2pPr>
            <a:lvl3pPr marL="914400" indent="0" latinLnBrk="0">
              <a:buNone/>
              <a:defRPr kumimoji="1" lang="ja-JP" sz="2400"/>
            </a:lvl3pPr>
            <a:lvl4pPr marL="1371600" indent="0" latinLnBrk="0">
              <a:buNone/>
              <a:defRPr kumimoji="1" lang="ja-JP" sz="2000"/>
            </a:lvl4pPr>
            <a:lvl5pPr marL="1828800" indent="0" latinLnBrk="0">
              <a:buNone/>
              <a:defRPr kumimoji="1" lang="ja-JP" sz="2000"/>
            </a:lvl5pPr>
            <a:lvl6pPr marL="2286000" indent="0" latinLnBrk="0">
              <a:buNone/>
              <a:defRPr kumimoji="1" lang="ja-JP" sz="2000"/>
            </a:lvl6pPr>
            <a:lvl7pPr marL="2743200" indent="0" latinLnBrk="0">
              <a:buNone/>
              <a:defRPr kumimoji="1" lang="ja-JP" sz="2000"/>
            </a:lvl7pPr>
            <a:lvl8pPr marL="3200400" indent="0" latinLnBrk="0">
              <a:buNone/>
              <a:defRPr kumimoji="1" lang="ja-JP" sz="2000"/>
            </a:lvl8pPr>
            <a:lvl9pPr marL="3657600" indent="0" latinLnBrk="0">
              <a:buNone/>
              <a:defRPr kumimoji="1" lang="ja-JP" sz="2000"/>
            </a:lvl9pPr>
          </a:lstStyle>
          <a:p>
            <a:r>
              <a:rPr kumimoji="1" lang="ja-JP" altLang="en-US"/>
              <a:t>アイコンをクリックして図を追加</a:t>
            </a:r>
            <a:endParaRPr kumimoji="1" lang="ja-JP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>
            <a:normAutofit/>
          </a:bodyPr>
          <a:lstStyle>
            <a:lvl1pPr marL="0" indent="0" latinLnBrk="0">
              <a:buNone/>
              <a:defRPr kumimoji="1" lang="ja-JP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/>
          <a:lstStyle/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/>
          <a:lstStyle/>
          <a:p>
            <a:fld id="{7DC1BBB0-96F0-4077-A278-0F3FB5C104D3}" type="slidenum">
              <a:t>‹#›</a:t>
            </a:fld>
            <a:endParaRPr kumimoji="1" lang="ja-JP"/>
          </a:p>
        </p:txBody>
      </p:sp>
      <p:cxnSp>
        <p:nvCxnSpPr>
          <p:cNvPr id="10" name="直線コネクタ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kumimoji="1" lang="ja-JP"/>
            </a:lvl5pPr>
            <a:lvl6pPr latinLnBrk="0">
              <a:defRPr kumimoji="1" lang="ja-JP"/>
            </a:lvl6pPr>
            <a:lvl7pPr latinLnBrk="0">
              <a:defRPr kumimoji="1" lang="ja-JP"/>
            </a:lvl7pPr>
            <a:lvl8pPr latinLnBrk="0">
              <a:defRPr kumimoji="1" lang="ja-JP"/>
            </a:lvl8pPr>
            <a:lvl9pPr latinLnBrk="0">
              <a:defRPr kumimoji="1" lang="ja-JP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/>
          <a:lstStyle/>
          <a:p>
            <a:fld id="{7DC1BBB0-96F0-4077-A278-0F3FB5C104D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 6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kumimoji="1" lang="ja-JP" altLang="en-US" sz="1800"/>
          </a:p>
        </p:txBody>
      </p:sp>
      <p:sp>
        <p:nvSpPr>
          <p:cNvPr id="8" name="四角形 7"/>
          <p:cNvSpPr/>
          <p:nvPr/>
        </p:nvSpPr>
        <p:spPr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9" name="四角形 8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0" name="四角形 9"/>
          <p:cNvSpPr/>
          <p:nvPr/>
        </p:nvSpPr>
        <p:spPr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cxnSp>
        <p:nvCxnSpPr>
          <p:cNvPr id="11" name="直線コネクタ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kumimoji="1" lang="ja-JP" altLang="en-US" sz="1800"/>
          </a:p>
        </p:txBody>
      </p:sp>
      <p:cxnSp>
        <p:nvCxnSpPr>
          <p:cNvPr id="14" name="直線コネクタ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縦書きテキスト 1"/>
          <p:cNvSpPr>
            <a:spLocks noGrp="1"/>
          </p:cNvSpPr>
          <p:nvPr>
            <p:ph type="title" orient="vert"/>
          </p:nvPr>
        </p:nvSpPr>
        <p:spPr>
          <a:xfrm>
            <a:off x="9602112" y="685800"/>
            <a:ext cx="1787992" cy="5486400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/>
          <a:lstStyle/>
          <a:p>
            <a:fld id="{7DC1BBB0-96F0-4077-A278-0F3FB5C104D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 7"/>
          <p:cNvSpPr/>
          <p:nvPr/>
        </p:nvSpPr>
        <p:spPr>
          <a:xfrm>
            <a:off x="11582401" y="6322466"/>
            <a:ext cx="609600" cy="535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9" name="四角形 8"/>
          <p:cNvSpPr/>
          <p:nvPr/>
        </p:nvSpPr>
        <p:spPr>
          <a:xfrm>
            <a:off x="11277601" y="6322466"/>
            <a:ext cx="304800" cy="535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0" name="四角形 9"/>
          <p:cNvSpPr/>
          <p:nvPr/>
        </p:nvSpPr>
        <p:spPr>
          <a:xfrm>
            <a:off x="623392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1" name="四角形 10"/>
          <p:cNvSpPr/>
          <p:nvPr/>
        </p:nvSpPr>
        <p:spPr>
          <a:xfrm>
            <a:off x="1" y="0"/>
            <a:ext cx="6187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2" name="四角形 11"/>
          <p:cNvSpPr/>
          <p:nvPr userDrawn="1"/>
        </p:nvSpPr>
        <p:spPr>
          <a:xfrm>
            <a:off x="1" y="6322468"/>
            <a:ext cx="12192000" cy="5355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cxnSp>
        <p:nvCxnSpPr>
          <p:cNvPr id="13" name="直線コネクタ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 13"/>
          <p:cNvSpPr/>
          <p:nvPr/>
        </p:nvSpPr>
        <p:spPr>
          <a:xfrm>
            <a:off x="0" y="6322466"/>
            <a:ext cx="1216469" cy="535533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cxnSp>
        <p:nvCxnSpPr>
          <p:cNvPr id="15" name="直線コネクタ 14"/>
          <p:cNvCxnSpPr>
            <a:cxnSpLocks/>
          </p:cNvCxnSpPr>
          <p:nvPr/>
        </p:nvCxnSpPr>
        <p:spPr bwMode="white">
          <a:xfrm>
            <a:off x="6233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 bwMode="white">
          <a:xfrm>
            <a:off x="1" y="6309320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29302" y="748873"/>
            <a:ext cx="8331201" cy="2680127"/>
          </a:xfrm>
        </p:spPr>
        <p:txBody>
          <a:bodyPr>
            <a:noAutofit/>
          </a:bodyPr>
          <a:lstStyle>
            <a:lvl1pPr latinLnBrk="0">
              <a:defRPr kumimoji="1" lang="ja-JP" sz="5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29302" y="3465043"/>
            <a:ext cx="75184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kumimoji="1" lang="ja-JP" sz="32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0C1197-2F34-436A-A1C3-DDFE249DEA1C}"/>
              </a:ext>
            </a:extLst>
          </p:cNvPr>
          <p:cNvSpPr txBox="1"/>
          <p:nvPr userDrawn="1"/>
        </p:nvSpPr>
        <p:spPr>
          <a:xfrm>
            <a:off x="36346" y="5925235"/>
            <a:ext cx="1084301" cy="53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endParaRPr kumimoji="1" lang="ja-JP" altLang="en-US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2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kumimoji="1" lang="ja-JP"/>
            </a:lvl5pPr>
            <a:lvl6pPr latinLnBrk="0">
              <a:defRPr kumimoji="1" lang="ja-JP"/>
            </a:lvl6pPr>
            <a:lvl7pPr latinLnBrk="0">
              <a:defRPr kumimoji="1" lang="ja-JP"/>
            </a:lvl7pPr>
            <a:lvl8pPr latinLnBrk="0">
              <a:defRPr kumimoji="1" lang="ja-JP"/>
            </a:lvl8pPr>
            <a:lvl9pPr latinLnBrk="0">
              <a:defRPr kumimoji="1" lang="ja-JP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/>
          <a:lstStyle>
            <a:lvl1pPr latinLnBrk="0">
              <a:defRPr kumimoji="1" lang="ja-JP" sz="2800"/>
            </a:lvl1pPr>
            <a:lvl2pPr latinLnBrk="0">
              <a:defRPr kumimoji="1" lang="ja-JP" sz="2400"/>
            </a:lvl2pPr>
            <a:lvl3pPr latinLnBrk="0">
              <a:defRPr kumimoji="1" lang="ja-JP" sz="2000"/>
            </a:lvl3pPr>
            <a:lvl4pPr latinLnBrk="0">
              <a:defRPr kumimoji="1" lang="ja-JP" sz="1800"/>
            </a:lvl4pPr>
            <a:lvl5pPr latinLnBrk="0">
              <a:defRPr kumimoji="1" lang="ja-JP" sz="1800"/>
            </a:lvl5pPr>
            <a:lvl6pPr latinLnBrk="0">
              <a:defRPr kumimoji="1" lang="ja-JP" sz="1800"/>
            </a:lvl6pPr>
            <a:lvl7pPr latinLnBrk="0">
              <a:defRPr kumimoji="1" lang="ja-JP" sz="1800"/>
            </a:lvl7pPr>
            <a:lvl8pPr latinLnBrk="0">
              <a:defRPr kumimoji="1" lang="ja-JP" sz="1800"/>
            </a:lvl8pPr>
            <a:lvl9pPr latinLnBrk="0">
              <a:defRPr kumimoji="1" lang="ja-JP"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/>
          <a:lstStyle>
            <a:lvl1pPr latinLnBrk="0">
              <a:defRPr kumimoji="1" lang="ja-JP" sz="2800"/>
            </a:lvl1pPr>
            <a:lvl2pPr latinLnBrk="0">
              <a:defRPr kumimoji="1" lang="ja-JP" sz="2400"/>
            </a:lvl2pPr>
            <a:lvl3pPr latinLnBrk="0">
              <a:defRPr kumimoji="1" lang="ja-JP" sz="2000"/>
            </a:lvl3pPr>
            <a:lvl4pPr latinLnBrk="0">
              <a:defRPr kumimoji="1" lang="ja-JP" sz="1800"/>
            </a:lvl4pPr>
            <a:lvl5pPr latinLnBrk="0">
              <a:defRPr kumimoji="1" lang="ja-JP" sz="1800"/>
            </a:lvl5pPr>
            <a:lvl6pPr latinLnBrk="0">
              <a:defRPr kumimoji="1" lang="ja-JP" sz="1800" baseline="0"/>
            </a:lvl6pPr>
            <a:lvl7pPr latinLnBrk="0">
              <a:defRPr kumimoji="1" lang="ja-JP" sz="1800" baseline="0"/>
            </a:lvl7pPr>
            <a:lvl8pPr latinLnBrk="0">
              <a:defRPr kumimoji="1" lang="ja-JP" sz="1800" baseline="0"/>
            </a:lvl8pPr>
            <a:lvl9pPr latinLnBrk="0">
              <a:defRPr kumimoji="1" lang="ja-JP" sz="1800" baseline="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</p:spPr>
        <p:txBody>
          <a:bodyPr/>
          <a:lstStyle>
            <a:lvl1pPr latinLnBrk="0">
              <a:defRPr kumimoji="1" lang="ja-JP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2400" b="0" cap="all" baseline="0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>
            <a:normAutofit/>
          </a:bodyPr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latinLnBrk="0">
              <a:defRPr kumimoji="1" lang="ja-JP" sz="1600"/>
            </a:lvl6pPr>
            <a:lvl7pPr latinLnBrk="0">
              <a:defRPr kumimoji="1" lang="ja-JP" sz="1600"/>
            </a:lvl7pPr>
            <a:lvl8pPr latinLnBrk="0">
              <a:defRPr kumimoji="1" lang="ja-JP" sz="1600" baseline="0"/>
            </a:lvl8pPr>
            <a:lvl9pPr latinLnBrk="0">
              <a:defRPr kumimoji="1" lang="ja-JP" sz="1600" baseline="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2400" b="0" cap="all" baseline="0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>
            <a:normAutofit/>
          </a:bodyPr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latinLnBrk="0">
              <a:defRPr kumimoji="1" lang="ja-JP" sz="1600"/>
            </a:lvl6pPr>
            <a:lvl7pPr latinLnBrk="0">
              <a:defRPr kumimoji="1" lang="ja-JP" sz="1600"/>
            </a:lvl7pPr>
            <a:lvl8pPr latinLnBrk="0">
              <a:defRPr kumimoji="1" lang="ja-JP" sz="1600"/>
            </a:lvl8pPr>
            <a:lvl9pPr latinLnBrk="0">
              <a:defRPr kumimoji="1" lang="ja-JP"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 4"/>
          <p:cNvSpPr/>
          <p:nvPr/>
        </p:nvSpPr>
        <p:spPr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kumimoji="1" lang="ja-JP" altLang="en-US" sz="1800"/>
          </a:p>
        </p:txBody>
      </p:sp>
      <p:sp>
        <p:nvSpPr>
          <p:cNvPr id="6" name="四角形 5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kumimoji="1" lang="ja-JP" altLang="en-US" sz="1800"/>
          </a:p>
        </p:txBody>
      </p:sp>
      <p:cxnSp>
        <p:nvCxnSpPr>
          <p:cNvPr id="7" name="直線コネクタ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 7"/>
          <p:cNvSpPr/>
          <p:nvPr/>
        </p:nvSpPr>
        <p:spPr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kumimoji="1" lang="ja-JP" altLang="en-US" sz="1800"/>
          </a:p>
        </p:txBody>
      </p:sp>
      <p:sp>
        <p:nvSpPr>
          <p:cNvPr id="9" name="四角形 8"/>
          <p:cNvSpPr/>
          <p:nvPr/>
        </p:nvSpPr>
        <p:spPr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kumimoji="1" lang="ja-JP" altLang="en-US" sz="180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/>
          <a:lstStyle>
            <a:lvl1pPr latinLnBrk="0">
              <a:defRPr kumimoji="1" lang="ja-JP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四角形 18"/>
          <p:cNvSpPr/>
          <p:nvPr/>
        </p:nvSpPr>
        <p:spPr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0" name="四角形 19"/>
          <p:cNvSpPr/>
          <p:nvPr/>
        </p:nvSpPr>
        <p:spPr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4" name="四角形 23"/>
          <p:cNvSpPr/>
          <p:nvPr/>
        </p:nvSpPr>
        <p:spPr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1" name="四角形 20"/>
          <p:cNvSpPr/>
          <p:nvPr/>
        </p:nvSpPr>
        <p:spPr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cxnSp>
        <p:nvCxnSpPr>
          <p:cNvPr id="22" name="直線コネクタ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 15"/>
          <p:cNvSpPr/>
          <p:nvPr/>
        </p:nvSpPr>
        <p:spPr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kumimoji="1" lang="ja-JP" altLang="en-US" sz="1800"/>
          </a:p>
        </p:txBody>
      </p:sp>
      <p:cxnSp>
        <p:nvCxnSpPr>
          <p:cNvPr id="23" name="直線コネクタ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 25"/>
          <p:cNvSpPr/>
          <p:nvPr/>
        </p:nvSpPr>
        <p:spPr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7" name="四角形 26"/>
          <p:cNvSpPr/>
          <p:nvPr/>
        </p:nvSpPr>
        <p:spPr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8" name="四角形 27"/>
          <p:cNvSpPr/>
          <p:nvPr/>
        </p:nvSpPr>
        <p:spPr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9" name="四角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30" name="四角形 29"/>
          <p:cNvSpPr/>
          <p:nvPr/>
        </p:nvSpPr>
        <p:spPr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cxnSp>
        <p:nvCxnSpPr>
          <p:cNvPr id="31" name="直線コネクタ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四角形 31"/>
          <p:cNvSpPr/>
          <p:nvPr/>
        </p:nvSpPr>
        <p:spPr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/>
          </a:p>
        </p:txBody>
      </p:sp>
      <p:cxnSp>
        <p:nvCxnSpPr>
          <p:cNvPr id="33" name="直線コネクタ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/>
          <a:lstStyle>
            <a:lvl1pPr latinLnBrk="0">
              <a:defRPr kumimoji="1" lang="ja-JP">
                <a:solidFill>
                  <a:schemeClr val="bg1"/>
                </a:solidFill>
              </a:defRPr>
            </a:lvl1pPr>
          </a:lstStyle>
          <a:p>
            <a:endParaRPr kumimoji="1" lang="ja-JP"/>
          </a:p>
        </p:txBody>
      </p:sp>
      <p:sp>
        <p:nvSpPr>
          <p:cNvPr id="6" name="スライド番号プレースホルダー"/>
          <p:cNvSpPr>
            <a:spLocks noGrp="1"/>
          </p:cNvSpPr>
          <p:nvPr>
            <p:ph type="sldNum" sz="quarter" idx="12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/>
          <a:lstStyle>
            <a:lvl1pPr latinLnBrk="0">
              <a:defRPr kumimoji="1" lang="ja-JP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kumimoji="1" lang="ja-JP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285430" cy="2654064"/>
          </a:xfrm>
        </p:spPr>
        <p:txBody>
          <a:bodyPr anchor="b">
            <a:normAutofit/>
          </a:bodyPr>
          <a:lstStyle>
            <a:lvl1pPr algn="l" latinLnBrk="0">
              <a:defRPr kumimoji="1" lang="ja-JP" sz="5400" b="0" cap="none" baseline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3200">
                <a:solidFill>
                  <a:schemeClr val="tx1"/>
                </a:solidFill>
              </a:defRPr>
            </a:lvl1pPr>
            <a:lvl2pPr marL="457200" indent="0" latinLnBrk="0"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 7"/>
          <p:cNvSpPr/>
          <p:nvPr/>
        </p:nvSpPr>
        <p:spPr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kumimoji="1" lang="ja-JP" altLang="en-US" sz="1800"/>
          </a:p>
        </p:txBody>
      </p:sp>
      <p:sp>
        <p:nvSpPr>
          <p:cNvPr id="9" name="四角形 8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kumimoji="1" lang="ja-JP" altLang="en-US" sz="1800"/>
          </a:p>
        </p:txBody>
      </p:sp>
      <p:cxnSp>
        <p:nvCxnSpPr>
          <p:cNvPr id="10" name="直線コネクタ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 10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kumimoji="1" lang="ja-JP" altLang="en-US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anchor="b">
            <a:normAutofit/>
          </a:bodyPr>
          <a:lstStyle>
            <a:lvl1pPr algn="l" latinLnBrk="0">
              <a:defRPr kumimoji="1" lang="ja-JP" sz="2800" b="0" cap="all" baseline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>
            <a:normAutofit/>
          </a:bodyPr>
          <a:lstStyle>
            <a:lvl1pPr latinLnBrk="0">
              <a:defRPr kumimoji="1" lang="ja-JP" sz="2800"/>
            </a:lvl1pPr>
            <a:lvl2pPr latinLnBrk="0">
              <a:defRPr kumimoji="1" lang="ja-JP" sz="2400"/>
            </a:lvl2pPr>
            <a:lvl3pPr latinLnBrk="0">
              <a:defRPr kumimoji="1" lang="ja-JP" sz="2000"/>
            </a:lvl3pPr>
            <a:lvl4pPr latinLnBrk="0">
              <a:defRPr kumimoji="1" lang="ja-JP" sz="1800"/>
            </a:lvl4pPr>
            <a:lvl5pPr latinLnBrk="0">
              <a:defRPr kumimoji="1" lang="ja-JP" sz="1800"/>
            </a:lvl5pPr>
            <a:lvl6pPr latinLnBrk="0">
              <a:defRPr kumimoji="1" lang="ja-JP" sz="1800"/>
            </a:lvl6pPr>
            <a:lvl7pPr latinLnBrk="0">
              <a:defRPr kumimoji="1" lang="ja-JP" sz="1800"/>
            </a:lvl7pPr>
            <a:lvl8pPr latinLnBrk="0">
              <a:defRPr kumimoji="1" lang="ja-JP" sz="1800" baseline="0"/>
            </a:lvl8pPr>
            <a:lvl9pPr latinLnBrk="0">
              <a:defRPr kumimoji="1" lang="ja-JP" sz="1800" baseline="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>
            <a:normAutofit/>
          </a:bodyPr>
          <a:lstStyle>
            <a:lvl1pPr marL="0" indent="0" latinLnBrk="0">
              <a:buNone/>
              <a:defRPr kumimoji="1" lang="ja-JP" sz="2000">
                <a:solidFill>
                  <a:schemeClr val="bg1"/>
                </a:solidFill>
              </a:defRPr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83F5C-6C56-95C4-583D-7279E2F70A99}"/>
              </a:ext>
            </a:extLst>
          </p:cNvPr>
          <p:cNvSpPr txBox="1"/>
          <p:nvPr userDrawn="1"/>
        </p:nvSpPr>
        <p:spPr>
          <a:xfrm>
            <a:off x="10998541" y="6398552"/>
            <a:ext cx="76131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fld id="{8A1D33E9-AD49-4DF9-82B9-404DDF5C416A}" type="slidenum">
              <a:rPr kumimoji="1" lang="ja-JP" altLang="en-US" sz="1800" smtClean="0"/>
              <a:t>‹#›</a:t>
            </a:fld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 7"/>
          <p:cNvSpPr/>
          <p:nvPr/>
        </p:nvSpPr>
        <p:spPr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9" name="四角形 8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 sz="180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3" name="四角形 12"/>
          <p:cNvSpPr/>
          <p:nvPr/>
        </p:nvSpPr>
        <p:spPr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cxnSp>
        <p:nvCxnSpPr>
          <p:cNvPr id="14" name="直線コネクタ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0CCC24-AFD2-00B1-DDD0-4622C5550F9C}"/>
              </a:ext>
            </a:extLst>
          </p:cNvPr>
          <p:cNvSpPr txBox="1"/>
          <p:nvPr userDrawn="1"/>
        </p:nvSpPr>
        <p:spPr>
          <a:xfrm>
            <a:off x="526060" y="801702"/>
            <a:ext cx="792088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fld id="{FEC76EDC-3679-4F6C-A153-AA58F2167B10}" type="slidenum">
              <a:rPr kumimoji="1" lang="ja-JP" altLang="en-US" sz="2800" smtClean="0">
                <a:solidFill>
                  <a:srgbClr val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ctr">
                <a:lnSpc>
                  <a:spcPct val="90000"/>
                </a:lnSpc>
              </a:pPr>
              <a:t>‹#›</a:t>
            </a:fld>
            <a:endParaRPr kumimoji="1" lang="ja-JP" altLang="en-US" sz="2800">
              <a:solidFill>
                <a:srgbClr val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1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3600" kern="1200">
          <a:solidFill>
            <a:schemeClr val="tx1">
              <a:lumMod val="75000"/>
            </a:schemeClr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kumimoji="1" lang="ja-JP" sz="2800" kern="1200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kumimoji="1" lang="ja-JP" sz="2400" kern="1200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kumimoji="1" lang="ja-JP" sz="2000" kern="1200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kumimoji="1" lang="ja-JP" sz="1800" kern="1200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kumimoji="1" lang="ja-JP" sz="1800" kern="1200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kumimoji="1" lang="ja-JP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kumimoji="1" lang="ja-JP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1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31AB4F98-1770-79C3-0A45-F529B728C93D}"/>
              </a:ext>
            </a:extLst>
          </p:cNvPr>
          <p:cNvSpPr/>
          <p:nvPr/>
        </p:nvSpPr>
        <p:spPr>
          <a:xfrm>
            <a:off x="9271000" y="3340100"/>
            <a:ext cx="352424" cy="3302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9667C85-372B-87DA-F7DA-36B5ED79A232}"/>
              </a:ext>
            </a:extLst>
          </p:cNvPr>
          <p:cNvSpPr/>
          <p:nvPr/>
        </p:nvSpPr>
        <p:spPr>
          <a:xfrm>
            <a:off x="9779000" y="4806950"/>
            <a:ext cx="352424" cy="3302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1C4E8A75-B33C-57A1-A971-1B460CE35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33836"/>
              </p:ext>
            </p:extLst>
          </p:nvPr>
        </p:nvGraphicFramePr>
        <p:xfrm>
          <a:off x="7664450" y="2266950"/>
          <a:ext cx="3562349" cy="3415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907">
                  <a:extLst>
                    <a:ext uri="{9D8B030D-6E8A-4147-A177-3AD203B41FA5}">
                      <a16:colId xmlns:a16="http://schemas.microsoft.com/office/drawing/2014/main" val="2350587153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18419642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074137803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3826447604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235924530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615675456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994689024"/>
                    </a:ext>
                  </a:extLst>
                </a:gridCol>
              </a:tblGrid>
              <a:tr h="48789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６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89169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405769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385946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524572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000793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出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26144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79229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1133C5A9-401D-9C9A-80F8-DE088B13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</p:spPr>
        <p:txBody>
          <a:bodyPr anchor="b">
            <a:normAutofit/>
          </a:bodyPr>
          <a:lstStyle/>
          <a:p>
            <a:r>
              <a:rPr kumimoji="1" lang="ja-JP" altLang="en-US" dirty="0"/>
              <a:t>開発内容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F2F91-7849-C9C7-9993-181571C13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タイトル：迷宮「ラビリンス」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ルール：</a:t>
            </a:r>
            <a:endParaRPr kumimoji="1"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①</a:t>
            </a:r>
            <a:r>
              <a:rPr lang="en-US" altLang="ja-JP" sz="2000" dirty="0"/>
              <a:t>6×6</a:t>
            </a:r>
            <a:r>
              <a:rPr lang="ja-JP" altLang="en-US" sz="2000" dirty="0"/>
              <a:t>マスの表に入口と出口を配置し、</a:t>
            </a:r>
            <a:r>
              <a:rPr lang="en-US" altLang="ja-JP" sz="2000" dirty="0"/>
              <a:t>20</a:t>
            </a:r>
            <a:r>
              <a:rPr lang="ja-JP" altLang="en-US" sz="2000" dirty="0"/>
              <a:t>枚の壁を使って迷宮を作る。ただし、迷路は必ず解けるように作らなければならない。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②相手に自分が配置した出入口の位置を伝えゲーム開始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③このゲームはターン制である。自分の番の時は壁に当たるまで</a:t>
            </a:r>
            <a:r>
              <a:rPr lang="en-US" altLang="ja-JP" sz="2000" dirty="0"/>
              <a:t>1</a:t>
            </a:r>
            <a:r>
              <a:rPr lang="ja-JP" altLang="en-US" sz="2000" dirty="0"/>
              <a:t>マスずつ進むことができる。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③相手の作った迷路を解き先に出口に到達したものを勝者とする</a:t>
            </a:r>
            <a:endParaRPr lang="en-US" altLang="ja-JP" sz="20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424371-2515-572B-2AB3-63B927FAAFB8}"/>
              </a:ext>
            </a:extLst>
          </p:cNvPr>
          <p:cNvSpPr/>
          <p:nvPr/>
        </p:nvSpPr>
        <p:spPr>
          <a:xfrm>
            <a:off x="6854757" y="752272"/>
            <a:ext cx="486383" cy="415047"/>
          </a:xfrm>
          <a:prstGeom prst="rect">
            <a:avLst/>
          </a:prstGeom>
          <a:ln w="762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ひし形 4">
            <a:extLst>
              <a:ext uri="{FF2B5EF4-FFF2-40B4-BE49-F238E27FC236}">
                <a16:creationId xmlns:a16="http://schemas.microsoft.com/office/drawing/2014/main" id="{4552068A-F14B-9B25-7205-7CB93F501838}"/>
              </a:ext>
            </a:extLst>
          </p:cNvPr>
          <p:cNvSpPr/>
          <p:nvPr/>
        </p:nvSpPr>
        <p:spPr>
          <a:xfrm>
            <a:off x="8767864" y="512323"/>
            <a:ext cx="434502" cy="415047"/>
          </a:xfrm>
          <a:prstGeom prst="diamond">
            <a:avLst/>
          </a:prstGeom>
          <a:solidFill>
            <a:srgbClr val="0070C0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ひし形 7">
            <a:extLst>
              <a:ext uri="{FF2B5EF4-FFF2-40B4-BE49-F238E27FC236}">
                <a16:creationId xmlns:a16="http://schemas.microsoft.com/office/drawing/2014/main" id="{5EEC00EE-37C9-8C2A-4478-F54DBF25869D}"/>
              </a:ext>
            </a:extLst>
          </p:cNvPr>
          <p:cNvSpPr/>
          <p:nvPr/>
        </p:nvSpPr>
        <p:spPr>
          <a:xfrm>
            <a:off x="8868003" y="607978"/>
            <a:ext cx="234223" cy="223736"/>
          </a:xfrm>
          <a:prstGeom prst="diamond">
            <a:avLst/>
          </a:prstGeom>
          <a:solidFill>
            <a:schemeClr val="bg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80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303BC-82F0-6ABE-C5CE-2950B6B8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ゲームの進め方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C0F537-EB65-890C-1B6F-01DE46CEC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１，迷宮作成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ⅰ.</a:t>
            </a:r>
            <a:r>
              <a:rPr lang="ja-JP" altLang="en-US" sz="2000" dirty="0"/>
              <a:t>入口と出口を配置する</a:t>
            </a:r>
          </a:p>
          <a:p>
            <a:pPr marL="0" indent="0">
              <a:buNone/>
            </a:pPr>
            <a:r>
              <a:rPr kumimoji="1" lang="ja-JP" altLang="en-US" sz="2000" dirty="0"/>
              <a:t>　</a:t>
            </a:r>
            <a:r>
              <a:rPr kumimoji="1" lang="en-US" altLang="ja-JP" sz="2000" dirty="0"/>
              <a:t>ⅱ.</a:t>
            </a:r>
            <a:r>
              <a:rPr kumimoji="1" lang="ja-JP" altLang="en-US" sz="2000" dirty="0"/>
              <a:t>簡単にゴールされないよう、壁を配置する。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　</a:t>
            </a:r>
            <a:r>
              <a:rPr lang="en-US" altLang="ja-JP" sz="2000" dirty="0"/>
              <a:t>※</a:t>
            </a:r>
            <a:r>
              <a:rPr lang="ja-JP" altLang="en-US" sz="2000" dirty="0"/>
              <a:t>このとき、必ず解けるようになっている必要がある。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２，迷宮に入る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</a:t>
            </a:r>
            <a:r>
              <a:rPr kumimoji="1" lang="en-US" altLang="ja-JP" sz="2000" dirty="0"/>
              <a:t>ⅰ.</a:t>
            </a:r>
            <a:r>
              <a:rPr kumimoji="1" lang="ja-JP" altLang="en-US" sz="2000" dirty="0"/>
              <a:t>相手に迷宮の入り口と出口を伝え、自分も相手の迷宮に入る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ⅱ.</a:t>
            </a:r>
            <a:r>
              <a:rPr lang="ja-JP" altLang="en-US" sz="2000" dirty="0"/>
              <a:t>先攻後攻を決め、迷宮を解き始める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</a:t>
            </a:r>
            <a:r>
              <a:rPr kumimoji="1" lang="en-US" altLang="ja-JP" sz="2000" dirty="0"/>
              <a:t>ⅲ.</a:t>
            </a:r>
            <a:r>
              <a:rPr kumimoji="1" lang="ja-JP" altLang="en-US" sz="2000" dirty="0"/>
              <a:t>プレイヤーは壁に当たるまで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マスずつ</a:t>
            </a:r>
            <a:r>
              <a:rPr lang="ja-JP" altLang="en-US" sz="2000" dirty="0"/>
              <a:t>進むことができ、壁に当たると相手の番になる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３，迷宮を脱出する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ⅰ.</a:t>
            </a:r>
            <a:r>
              <a:rPr lang="ja-JP" altLang="en-US" sz="2000" dirty="0"/>
              <a:t>相手より先に出口にたどり着けば勝利。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1452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8DF6A-B433-B4CD-B32F-81C1F065D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58032-66B1-2685-F73C-94C60302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開発イメージ</a:t>
            </a:r>
            <a:r>
              <a:rPr lang="en-US" altLang="ja-JP" dirty="0"/>
              <a:t>(</a:t>
            </a:r>
            <a:r>
              <a:rPr lang="ja-JP" altLang="en-US" dirty="0"/>
              <a:t>迷宮設定画面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F8A150BE-0B36-CA0F-13E8-419737D12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753" y="2086784"/>
            <a:ext cx="3584759" cy="3475021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5DA80-EB31-B289-E8C4-4C08DBD5AAB0}"/>
              </a:ext>
            </a:extLst>
          </p:cNvPr>
          <p:cNvSpPr/>
          <p:nvPr/>
        </p:nvSpPr>
        <p:spPr>
          <a:xfrm>
            <a:off x="8470029" y="2545555"/>
            <a:ext cx="1955800" cy="750095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D15E4782-3BAD-B687-43B7-FF8B15BE8EE4}"/>
              </a:ext>
            </a:extLst>
          </p:cNvPr>
          <p:cNvSpPr txBox="1">
            <a:spLocks/>
          </p:cNvSpPr>
          <p:nvPr/>
        </p:nvSpPr>
        <p:spPr>
          <a:xfrm>
            <a:off x="8470029" y="2638424"/>
            <a:ext cx="1550769" cy="280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ja-JP" altLang="en-US" sz="2000" dirty="0"/>
              <a:t>入口：</a:t>
            </a:r>
            <a:endParaRPr lang="en-US" altLang="ja-JP" sz="2000" dirty="0"/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6B7B3CEB-BB96-61F5-BFB0-3BB459909570}"/>
              </a:ext>
            </a:extLst>
          </p:cNvPr>
          <p:cNvSpPr txBox="1">
            <a:spLocks/>
          </p:cNvSpPr>
          <p:nvPr/>
        </p:nvSpPr>
        <p:spPr>
          <a:xfrm>
            <a:off x="8470029" y="2919409"/>
            <a:ext cx="1550769" cy="280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ja-JP" altLang="en-US" sz="2000" dirty="0"/>
              <a:t>出口：</a:t>
            </a:r>
            <a:endParaRPr lang="en-US" altLang="ja-JP" sz="2000" dirty="0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253BF4F9-7C45-006B-7909-C0C48086CD7C}"/>
              </a:ext>
            </a:extLst>
          </p:cNvPr>
          <p:cNvSpPr txBox="1">
            <a:spLocks/>
          </p:cNvSpPr>
          <p:nvPr/>
        </p:nvSpPr>
        <p:spPr>
          <a:xfrm>
            <a:off x="6051550" y="2783669"/>
            <a:ext cx="2362200" cy="64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ja-JP" altLang="en-US" sz="2000" dirty="0"/>
              <a:t>①入口と出口を設定</a:t>
            </a:r>
            <a:endParaRPr lang="en-US" altLang="ja-JP" sz="2000" dirty="0"/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7EBC0B07-5A08-7858-A4DF-1E419CBFF97B}"/>
              </a:ext>
            </a:extLst>
          </p:cNvPr>
          <p:cNvSpPr txBox="1">
            <a:spLocks/>
          </p:cNvSpPr>
          <p:nvPr/>
        </p:nvSpPr>
        <p:spPr>
          <a:xfrm>
            <a:off x="6096000" y="3575050"/>
            <a:ext cx="2317750" cy="1219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ja-JP" altLang="en-US" sz="2000" dirty="0"/>
              <a:t>②決まったら確定ボタンをクリック</a:t>
            </a:r>
            <a:endParaRPr lang="en-US" altLang="ja-JP" sz="2000" dirty="0"/>
          </a:p>
          <a:p>
            <a:pPr marL="0" indent="0"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2000" dirty="0"/>
              <a:t>（取り消せないように設定してます）</a:t>
            </a:r>
            <a:endParaRPr lang="en-US" altLang="ja-JP" sz="20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9A2A9F0-22F9-714E-74A3-BA703A7C9B92}"/>
              </a:ext>
            </a:extLst>
          </p:cNvPr>
          <p:cNvSpPr/>
          <p:nvPr/>
        </p:nvSpPr>
        <p:spPr>
          <a:xfrm>
            <a:off x="8877299" y="3956050"/>
            <a:ext cx="748429" cy="245267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0C598270-09D1-2988-4D3C-231AABA65711}"/>
              </a:ext>
            </a:extLst>
          </p:cNvPr>
          <p:cNvSpPr txBox="1">
            <a:spLocks/>
          </p:cNvSpPr>
          <p:nvPr/>
        </p:nvSpPr>
        <p:spPr>
          <a:xfrm>
            <a:off x="8917577" y="3968750"/>
            <a:ext cx="655672" cy="280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ja-JP" altLang="en-US" sz="2000" dirty="0"/>
              <a:t>確定</a:t>
            </a:r>
            <a:endParaRPr lang="en-US" altLang="ja-JP" sz="2000" dirty="0"/>
          </a:p>
        </p:txBody>
      </p: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EA6F69BB-B136-94CD-8CB4-BA2494B6B851}"/>
              </a:ext>
            </a:extLst>
          </p:cNvPr>
          <p:cNvSpPr txBox="1">
            <a:spLocks/>
          </p:cNvSpPr>
          <p:nvPr/>
        </p:nvSpPr>
        <p:spPr>
          <a:xfrm>
            <a:off x="6107828" y="4941081"/>
            <a:ext cx="3912969" cy="64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ja-JP" altLang="en-US" sz="2000" dirty="0"/>
              <a:t>③壁を設定（マウスクリックで設定）</a:t>
            </a:r>
            <a:endParaRPr lang="en-US" altLang="ja-JP" sz="2000" dirty="0"/>
          </a:p>
        </p:txBody>
      </p:sp>
      <p:sp>
        <p:nvSpPr>
          <p:cNvPr id="23" name="コンテンツ プレースホルダー 2">
            <a:extLst>
              <a:ext uri="{FF2B5EF4-FFF2-40B4-BE49-F238E27FC236}">
                <a16:creationId xmlns:a16="http://schemas.microsoft.com/office/drawing/2014/main" id="{0D33F896-3E25-3902-C158-CF4BBD667AA9}"/>
              </a:ext>
            </a:extLst>
          </p:cNvPr>
          <p:cNvSpPr txBox="1">
            <a:spLocks/>
          </p:cNvSpPr>
          <p:nvPr/>
        </p:nvSpPr>
        <p:spPr>
          <a:xfrm>
            <a:off x="6107828" y="5534790"/>
            <a:ext cx="4490321" cy="64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ja-JP" altLang="en-US" sz="2000" dirty="0"/>
              <a:t>④準備完了したら次のボタンを押して待機</a:t>
            </a:r>
            <a:endParaRPr lang="en-US" altLang="ja-JP" sz="20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480B228-A641-805D-79B2-F3742006CC59}"/>
              </a:ext>
            </a:extLst>
          </p:cNvPr>
          <p:cNvSpPr/>
          <p:nvPr/>
        </p:nvSpPr>
        <p:spPr>
          <a:xfrm>
            <a:off x="7719049" y="6095189"/>
            <a:ext cx="1158250" cy="245267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2"/>
                </a:solidFill>
              </a:rPr>
              <a:t>準備完了</a:t>
            </a:r>
          </a:p>
        </p:txBody>
      </p:sp>
    </p:spTree>
    <p:extLst>
      <p:ext uri="{BB962C8B-B14F-4D97-AF65-F5344CB8AC3E}">
        <p14:creationId xmlns:p14="http://schemas.microsoft.com/office/powerpoint/2010/main" val="50618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楕円 28">
            <a:extLst>
              <a:ext uri="{FF2B5EF4-FFF2-40B4-BE49-F238E27FC236}">
                <a16:creationId xmlns:a16="http://schemas.microsoft.com/office/drawing/2014/main" id="{F03F05D7-E749-D854-E673-3F57D3933238}"/>
              </a:ext>
            </a:extLst>
          </p:cNvPr>
          <p:cNvSpPr/>
          <p:nvPr/>
        </p:nvSpPr>
        <p:spPr>
          <a:xfrm>
            <a:off x="8985250" y="3070355"/>
            <a:ext cx="352424" cy="3302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087F2BD-5EC1-2713-E418-7DCF2CE0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開発イメージ</a:t>
            </a:r>
            <a:r>
              <a:rPr lang="en-US" altLang="ja-JP" dirty="0"/>
              <a:t>(player1</a:t>
            </a:r>
            <a:r>
              <a:rPr lang="ja-JP" altLang="en-US" dirty="0"/>
              <a:t>の画面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D33BED-351D-7005-8994-4F6B5CFB1D18}"/>
              </a:ext>
            </a:extLst>
          </p:cNvPr>
          <p:cNvSpPr/>
          <p:nvPr/>
        </p:nvSpPr>
        <p:spPr>
          <a:xfrm>
            <a:off x="5764431" y="2235200"/>
            <a:ext cx="1955800" cy="285115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F5ECBE9C-47B7-FDF2-187F-E4B0BFA02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5341" y="1863726"/>
            <a:ext cx="893980" cy="360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000" dirty="0"/>
              <a:t>Chat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E59DC6B1-0F63-641C-CC95-67E0875CE927}"/>
              </a:ext>
            </a:extLst>
          </p:cNvPr>
          <p:cNvSpPr txBox="1">
            <a:spLocks/>
          </p:cNvSpPr>
          <p:nvPr/>
        </p:nvSpPr>
        <p:spPr>
          <a:xfrm>
            <a:off x="5774205" y="2308226"/>
            <a:ext cx="1946025" cy="5492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en-US" altLang="ja-JP" sz="1400" dirty="0"/>
              <a:t>plyer1: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壁の場所のヒントほしい</a:t>
            </a:r>
            <a:endParaRPr lang="en-US" altLang="ja-JP" sz="1200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532492B6-932A-C6F1-DE76-F79847768B1C}"/>
              </a:ext>
            </a:extLst>
          </p:cNvPr>
          <p:cNvSpPr txBox="1">
            <a:spLocks/>
          </p:cNvSpPr>
          <p:nvPr/>
        </p:nvSpPr>
        <p:spPr>
          <a:xfrm>
            <a:off x="5783979" y="2857500"/>
            <a:ext cx="1946025" cy="5492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en-US" altLang="ja-JP" sz="1400" dirty="0"/>
              <a:t>plyer2: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ある規則に従っておいたよ</a:t>
            </a:r>
            <a:endParaRPr lang="en-US" altLang="ja-JP" sz="12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1C124505-C088-A77E-A94F-96D3687DF650}"/>
              </a:ext>
            </a:extLst>
          </p:cNvPr>
          <p:cNvSpPr txBox="1">
            <a:spLocks/>
          </p:cNvSpPr>
          <p:nvPr/>
        </p:nvSpPr>
        <p:spPr>
          <a:xfrm>
            <a:off x="5774205" y="3451226"/>
            <a:ext cx="1955799" cy="13954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ja-JP" altLang="en-US" sz="1400" dirty="0"/>
              <a:t>ゲームマスター</a:t>
            </a:r>
            <a:r>
              <a:rPr lang="en-US" altLang="ja-JP" sz="1400" dirty="0"/>
              <a:t>&gt;&gt;player1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　</a:t>
            </a:r>
            <a:r>
              <a:rPr lang="en-US" altLang="ja-JP" sz="1200" dirty="0"/>
              <a:t>B1</a:t>
            </a:r>
            <a:r>
              <a:rPr lang="ja-JP" altLang="en-US" sz="1200" dirty="0"/>
              <a:t>へ移動：</a:t>
            </a:r>
            <a:r>
              <a:rPr lang="en-US" altLang="ja-JP" sz="1200" dirty="0"/>
              <a:t>yes,</a:t>
            </a:r>
            <a:r>
              <a:rPr lang="ja-JP" altLang="en-US" sz="1200" dirty="0"/>
              <a:t>進めます</a:t>
            </a:r>
            <a:endParaRPr lang="en-US" altLang="ja-JP" sz="12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　</a:t>
            </a:r>
            <a:r>
              <a:rPr lang="en-US" altLang="ja-JP" sz="1200" dirty="0"/>
              <a:t>C1</a:t>
            </a:r>
            <a:r>
              <a:rPr lang="ja-JP" altLang="en-US" sz="1200" dirty="0"/>
              <a:t>へ移動：</a:t>
            </a:r>
            <a:r>
              <a:rPr lang="en-US" altLang="ja-JP" sz="1200" dirty="0"/>
              <a:t>yes,</a:t>
            </a:r>
            <a:r>
              <a:rPr lang="ja-JP" altLang="en-US" sz="1200" dirty="0"/>
              <a:t>進めます</a:t>
            </a:r>
            <a:endParaRPr lang="en-US" altLang="ja-JP" sz="12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　</a:t>
            </a:r>
            <a:r>
              <a:rPr lang="en-US" altLang="ja-JP" sz="1200" dirty="0"/>
              <a:t>D1</a:t>
            </a:r>
            <a:r>
              <a:rPr lang="ja-JP" altLang="en-US" sz="1200" dirty="0"/>
              <a:t>へ移動：</a:t>
            </a:r>
            <a:r>
              <a:rPr lang="en-US" altLang="ja-JP" sz="1200" dirty="0"/>
              <a:t>no,</a:t>
            </a:r>
            <a:r>
              <a:rPr lang="ja-JP" altLang="en-US" sz="1200" dirty="0"/>
              <a:t>　壁です</a:t>
            </a:r>
            <a:endParaRPr lang="en-US" altLang="ja-JP" sz="12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　次は</a:t>
            </a:r>
            <a:r>
              <a:rPr lang="en-US" altLang="ja-JP" sz="1200" dirty="0"/>
              <a:t>player2</a:t>
            </a:r>
            <a:r>
              <a:rPr lang="ja-JP" altLang="en-US" sz="1200" dirty="0"/>
              <a:t>の番です</a:t>
            </a:r>
            <a:endParaRPr lang="en-US" altLang="ja-JP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00BE73C-BEAE-D558-29BB-B6BD5A2F37C6}"/>
              </a:ext>
            </a:extLst>
          </p:cNvPr>
          <p:cNvSpPr/>
          <p:nvPr/>
        </p:nvSpPr>
        <p:spPr>
          <a:xfrm>
            <a:off x="5783979" y="5803105"/>
            <a:ext cx="1955800" cy="387351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C093CF7F-931F-C31C-CA6F-0A39A92F4AAC}"/>
              </a:ext>
            </a:extLst>
          </p:cNvPr>
          <p:cNvSpPr txBox="1">
            <a:spLocks/>
          </p:cNvSpPr>
          <p:nvPr/>
        </p:nvSpPr>
        <p:spPr>
          <a:xfrm>
            <a:off x="5988424" y="5488780"/>
            <a:ext cx="1546910" cy="29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ja-JP" altLang="en-US" sz="2000" dirty="0"/>
              <a:t>移動マスの宣言</a:t>
            </a:r>
            <a:endParaRPr lang="en-US" altLang="ja-JP" sz="200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4C631577-8716-A7DF-D4CE-4E4FDF34BD72}"/>
              </a:ext>
            </a:extLst>
          </p:cNvPr>
          <p:cNvSpPr txBox="1">
            <a:spLocks/>
          </p:cNvSpPr>
          <p:nvPr/>
        </p:nvSpPr>
        <p:spPr>
          <a:xfrm>
            <a:off x="5783979" y="5895974"/>
            <a:ext cx="1550769" cy="280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ja-JP" altLang="en-US" sz="2000" dirty="0"/>
              <a:t>移動マス：</a:t>
            </a:r>
            <a:endParaRPr lang="en-US" altLang="ja-JP" sz="2000" dirty="0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E9653D7F-01B2-505F-E3A3-0862604EFA36}"/>
              </a:ext>
            </a:extLst>
          </p:cNvPr>
          <p:cNvSpPr txBox="1">
            <a:spLocks/>
          </p:cNvSpPr>
          <p:nvPr/>
        </p:nvSpPr>
        <p:spPr>
          <a:xfrm>
            <a:off x="2115918" y="5996778"/>
            <a:ext cx="2848659" cy="360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altLang="ja-JP" sz="2000" dirty="0"/>
              <a:t>player2</a:t>
            </a:r>
            <a:r>
              <a:rPr lang="ja-JP" altLang="en-US" sz="2000" dirty="0"/>
              <a:t>が攻略する迷宮</a:t>
            </a:r>
            <a:endParaRPr lang="en-US" altLang="ja-JP" sz="2000" dirty="0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FE504289-ED7E-75C3-6E99-1BA8B19EAC04}"/>
              </a:ext>
            </a:extLst>
          </p:cNvPr>
          <p:cNvSpPr txBox="1">
            <a:spLocks/>
          </p:cNvSpPr>
          <p:nvPr/>
        </p:nvSpPr>
        <p:spPr>
          <a:xfrm>
            <a:off x="8530542" y="5992016"/>
            <a:ext cx="2848659" cy="360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altLang="ja-JP" sz="2000" dirty="0"/>
              <a:t>player1</a:t>
            </a:r>
            <a:r>
              <a:rPr lang="ja-JP" altLang="en-US" sz="2000" dirty="0"/>
              <a:t>が攻略する迷宮</a:t>
            </a:r>
            <a:endParaRPr lang="en-US" altLang="ja-JP" sz="2000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61BCCDE6-6EB0-60BB-FD89-6FBA5AEA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013203" y="2328084"/>
            <a:ext cx="3584759" cy="3475021"/>
          </a:xfrm>
          <a:prstGeom prst="rect">
            <a:avLst/>
          </a:prstGeom>
        </p:spPr>
      </p:pic>
      <p:sp>
        <p:nvSpPr>
          <p:cNvPr id="30" name="楕円 29">
            <a:extLst>
              <a:ext uri="{FF2B5EF4-FFF2-40B4-BE49-F238E27FC236}">
                <a16:creationId xmlns:a16="http://schemas.microsoft.com/office/drawing/2014/main" id="{3A519833-8D26-EAB9-2C9A-E0D3392BD250}"/>
              </a:ext>
            </a:extLst>
          </p:cNvPr>
          <p:cNvSpPr/>
          <p:nvPr/>
        </p:nvSpPr>
        <p:spPr>
          <a:xfrm>
            <a:off x="10001250" y="4537205"/>
            <a:ext cx="352424" cy="3302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A031FF9F-921F-EB09-21E2-186201434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03282"/>
              </p:ext>
            </p:extLst>
          </p:nvPr>
        </p:nvGraphicFramePr>
        <p:xfrm>
          <a:off x="7886700" y="1997205"/>
          <a:ext cx="3562349" cy="3415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907">
                  <a:extLst>
                    <a:ext uri="{9D8B030D-6E8A-4147-A177-3AD203B41FA5}">
                      <a16:colId xmlns:a16="http://schemas.microsoft.com/office/drawing/2014/main" val="2350587153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18419642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074137803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3826447604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235924530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615675456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994689024"/>
                    </a:ext>
                  </a:extLst>
                </a:gridCol>
              </a:tblGrid>
              <a:tr h="48789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６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89169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405769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385946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524572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000793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出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26144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79229"/>
                  </a:ext>
                </a:extLst>
              </a:tr>
            </a:tbl>
          </a:graphicData>
        </a:graphic>
      </p:graphicFrame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EA1E62B-934B-EC1F-989C-9D254D54372A}"/>
              </a:ext>
            </a:extLst>
          </p:cNvPr>
          <p:cNvCxnSpPr/>
          <p:nvPr/>
        </p:nvCxnSpPr>
        <p:spPr>
          <a:xfrm>
            <a:off x="8636000" y="3225800"/>
            <a:ext cx="26670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F71B38E-8213-668D-3EE4-D29FE28DB926}"/>
              </a:ext>
            </a:extLst>
          </p:cNvPr>
          <p:cNvCxnSpPr/>
          <p:nvPr/>
        </p:nvCxnSpPr>
        <p:spPr>
          <a:xfrm>
            <a:off x="8636000" y="3225800"/>
            <a:ext cx="0" cy="51435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4E91F-0821-1626-0EA4-4E688B3DF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9B6C0-2D64-5B04-DA53-3E769054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開発イメージ</a:t>
            </a:r>
            <a:r>
              <a:rPr lang="en-US" altLang="ja-JP" dirty="0"/>
              <a:t>(player2</a:t>
            </a:r>
            <a:r>
              <a:rPr lang="ja-JP" altLang="en-US" dirty="0"/>
              <a:t>の画面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15B4FF-6CE2-FD65-CD5B-62118D55E25D}"/>
              </a:ext>
            </a:extLst>
          </p:cNvPr>
          <p:cNvSpPr/>
          <p:nvPr/>
        </p:nvSpPr>
        <p:spPr>
          <a:xfrm>
            <a:off x="5764431" y="2235200"/>
            <a:ext cx="1955800" cy="285115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96F4DB0-EFDE-26C5-648A-F1DCFB930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5341" y="1863726"/>
            <a:ext cx="893980" cy="360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000" dirty="0"/>
              <a:t>Chat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CC1079E5-2D9D-5233-98E8-68400D5CCEC6}"/>
              </a:ext>
            </a:extLst>
          </p:cNvPr>
          <p:cNvSpPr txBox="1">
            <a:spLocks/>
          </p:cNvSpPr>
          <p:nvPr/>
        </p:nvSpPr>
        <p:spPr>
          <a:xfrm>
            <a:off x="5774205" y="2308226"/>
            <a:ext cx="1946025" cy="5492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en-US" altLang="ja-JP" sz="1400" dirty="0"/>
              <a:t>plyer1: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壁の場所のヒントほしい</a:t>
            </a:r>
            <a:endParaRPr lang="en-US" altLang="ja-JP" sz="1200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EB582F9F-C197-ED97-7E25-D3877BB2A93A}"/>
              </a:ext>
            </a:extLst>
          </p:cNvPr>
          <p:cNvSpPr txBox="1">
            <a:spLocks/>
          </p:cNvSpPr>
          <p:nvPr/>
        </p:nvSpPr>
        <p:spPr>
          <a:xfrm>
            <a:off x="5783979" y="2857500"/>
            <a:ext cx="1946025" cy="5492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en-US" altLang="ja-JP" sz="1400" dirty="0"/>
              <a:t>plyer2: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ある規則に従っておいたよ</a:t>
            </a:r>
            <a:endParaRPr lang="en-US" altLang="ja-JP" sz="12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03A7A71-4198-BCDC-41D9-CD27683EDF39}"/>
              </a:ext>
            </a:extLst>
          </p:cNvPr>
          <p:cNvSpPr txBox="1">
            <a:spLocks/>
          </p:cNvSpPr>
          <p:nvPr/>
        </p:nvSpPr>
        <p:spPr>
          <a:xfrm>
            <a:off x="5774205" y="3451226"/>
            <a:ext cx="1955799" cy="13954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ja-JP" altLang="en-US" sz="1400" dirty="0"/>
              <a:t>ゲームマスター</a:t>
            </a:r>
            <a:r>
              <a:rPr lang="en-US" altLang="ja-JP" sz="1400" dirty="0"/>
              <a:t>&gt;&gt;player1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　</a:t>
            </a:r>
            <a:r>
              <a:rPr lang="en-US" altLang="ja-JP" sz="1200" dirty="0"/>
              <a:t>B1</a:t>
            </a:r>
            <a:r>
              <a:rPr lang="ja-JP" altLang="en-US" sz="1200" dirty="0"/>
              <a:t>へ移動：</a:t>
            </a:r>
            <a:r>
              <a:rPr lang="en-US" altLang="ja-JP" sz="1200" dirty="0"/>
              <a:t>yes,</a:t>
            </a:r>
            <a:r>
              <a:rPr lang="ja-JP" altLang="en-US" sz="1200" dirty="0"/>
              <a:t>進めます</a:t>
            </a:r>
            <a:endParaRPr lang="en-US" altLang="ja-JP" sz="12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　</a:t>
            </a:r>
            <a:r>
              <a:rPr lang="en-US" altLang="ja-JP" sz="1200" dirty="0"/>
              <a:t>C1</a:t>
            </a:r>
            <a:r>
              <a:rPr lang="ja-JP" altLang="en-US" sz="1200" dirty="0"/>
              <a:t>へ移動：</a:t>
            </a:r>
            <a:r>
              <a:rPr lang="en-US" altLang="ja-JP" sz="1200" dirty="0"/>
              <a:t>yes,</a:t>
            </a:r>
            <a:r>
              <a:rPr lang="ja-JP" altLang="en-US" sz="1200" dirty="0"/>
              <a:t>進めます</a:t>
            </a:r>
            <a:endParaRPr lang="en-US" altLang="ja-JP" sz="12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　</a:t>
            </a:r>
            <a:r>
              <a:rPr lang="en-US" altLang="ja-JP" sz="1200" dirty="0"/>
              <a:t>D1</a:t>
            </a:r>
            <a:r>
              <a:rPr lang="ja-JP" altLang="en-US" sz="1200" dirty="0"/>
              <a:t>へ移動：</a:t>
            </a:r>
            <a:r>
              <a:rPr lang="en-US" altLang="ja-JP" sz="1200" dirty="0"/>
              <a:t>no,</a:t>
            </a:r>
            <a:r>
              <a:rPr lang="ja-JP" altLang="en-US" sz="1200" dirty="0"/>
              <a:t>　壁です</a:t>
            </a:r>
            <a:endParaRPr lang="en-US" altLang="ja-JP" sz="12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　次は</a:t>
            </a:r>
            <a:r>
              <a:rPr lang="en-US" altLang="ja-JP" sz="1200" dirty="0"/>
              <a:t>player2</a:t>
            </a:r>
            <a:r>
              <a:rPr lang="ja-JP" altLang="en-US" sz="1200" dirty="0"/>
              <a:t>の番です</a:t>
            </a:r>
            <a:endParaRPr lang="en-US" altLang="ja-JP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332516-3CDE-B4E0-F428-BC5D0E480BD8}"/>
              </a:ext>
            </a:extLst>
          </p:cNvPr>
          <p:cNvSpPr/>
          <p:nvPr/>
        </p:nvSpPr>
        <p:spPr>
          <a:xfrm>
            <a:off x="5783979" y="5803105"/>
            <a:ext cx="1955800" cy="387351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86EE512E-0A8A-A487-D60F-F2E442DD917A}"/>
              </a:ext>
            </a:extLst>
          </p:cNvPr>
          <p:cNvSpPr txBox="1">
            <a:spLocks/>
          </p:cNvSpPr>
          <p:nvPr/>
        </p:nvSpPr>
        <p:spPr>
          <a:xfrm>
            <a:off x="5988424" y="5488780"/>
            <a:ext cx="1546910" cy="29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ja-JP" altLang="en-US" sz="2000" dirty="0"/>
              <a:t>移動マスの宣言</a:t>
            </a:r>
            <a:endParaRPr lang="en-US" altLang="ja-JP" sz="200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8F39D48C-833B-C78F-946D-FB0BE86E3BE8}"/>
              </a:ext>
            </a:extLst>
          </p:cNvPr>
          <p:cNvSpPr txBox="1">
            <a:spLocks/>
          </p:cNvSpPr>
          <p:nvPr/>
        </p:nvSpPr>
        <p:spPr>
          <a:xfrm>
            <a:off x="5783979" y="5895974"/>
            <a:ext cx="1550769" cy="280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ja-JP" altLang="en-US" sz="2000" dirty="0"/>
              <a:t>移動マス：</a:t>
            </a:r>
            <a:endParaRPr lang="en-US" altLang="ja-JP" sz="2000" dirty="0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43731C57-86C4-01D7-E31F-311FD94282A5}"/>
              </a:ext>
            </a:extLst>
          </p:cNvPr>
          <p:cNvSpPr txBox="1">
            <a:spLocks/>
          </p:cNvSpPr>
          <p:nvPr/>
        </p:nvSpPr>
        <p:spPr>
          <a:xfrm>
            <a:off x="2115918" y="5996778"/>
            <a:ext cx="2848659" cy="360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altLang="ja-JP" sz="2000" dirty="0"/>
              <a:t>player1</a:t>
            </a:r>
            <a:r>
              <a:rPr lang="ja-JP" altLang="en-US" sz="2000" dirty="0"/>
              <a:t>が攻略する迷宮</a:t>
            </a:r>
            <a:endParaRPr lang="en-US" altLang="ja-JP" sz="2000" dirty="0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EF254252-2699-38C2-3E8F-BFB97BDEE11B}"/>
              </a:ext>
            </a:extLst>
          </p:cNvPr>
          <p:cNvSpPr txBox="1">
            <a:spLocks/>
          </p:cNvSpPr>
          <p:nvPr/>
        </p:nvSpPr>
        <p:spPr>
          <a:xfrm>
            <a:off x="8530542" y="5992016"/>
            <a:ext cx="2848659" cy="360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altLang="ja-JP" sz="2000" dirty="0"/>
              <a:t>player2</a:t>
            </a:r>
            <a:r>
              <a:rPr lang="ja-JP" altLang="en-US" sz="2000" dirty="0"/>
              <a:t>が攻略する迷宮</a:t>
            </a:r>
            <a:endParaRPr lang="en-US" altLang="ja-JP" sz="2000" dirty="0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7BDC72D3-52D1-6A12-3CB2-EF1D2840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987548" y="2328084"/>
            <a:ext cx="3578662" cy="347502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8E4843AB-0DEF-0FE0-6BE5-9ED8EE656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52" y="1970364"/>
            <a:ext cx="3578662" cy="34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5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C34E8-6E44-915D-39AD-FFEB28D3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楕円 28">
            <a:extLst>
              <a:ext uri="{FF2B5EF4-FFF2-40B4-BE49-F238E27FC236}">
                <a16:creationId xmlns:a16="http://schemas.microsoft.com/office/drawing/2014/main" id="{F1C085B5-A882-0E8B-9DEF-3476669BF967}"/>
              </a:ext>
            </a:extLst>
          </p:cNvPr>
          <p:cNvSpPr/>
          <p:nvPr/>
        </p:nvSpPr>
        <p:spPr>
          <a:xfrm>
            <a:off x="8985250" y="3070355"/>
            <a:ext cx="352424" cy="3302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0291AFB-1661-B637-1847-59CA6268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開発イメージ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A15C80E-12D1-4B16-E8BE-F6FA1697F081}"/>
              </a:ext>
            </a:extLst>
          </p:cNvPr>
          <p:cNvSpPr/>
          <p:nvPr/>
        </p:nvSpPr>
        <p:spPr>
          <a:xfrm>
            <a:off x="5764431" y="2235200"/>
            <a:ext cx="1955800" cy="285115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F1AA8075-747C-6AF1-99B2-39E2870B0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5341" y="1863726"/>
            <a:ext cx="893980" cy="360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000" dirty="0"/>
              <a:t>Chat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32112877-AF8B-B9EF-85B1-8F7F2DE51BA2}"/>
              </a:ext>
            </a:extLst>
          </p:cNvPr>
          <p:cNvSpPr txBox="1">
            <a:spLocks/>
          </p:cNvSpPr>
          <p:nvPr/>
        </p:nvSpPr>
        <p:spPr>
          <a:xfrm>
            <a:off x="5774205" y="2308226"/>
            <a:ext cx="1946025" cy="5492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en-US" altLang="ja-JP" sz="1400" dirty="0"/>
              <a:t>plyer1: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壁の場所のヒントほしい</a:t>
            </a:r>
            <a:endParaRPr lang="en-US" altLang="ja-JP" sz="1200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E107E18-4E3F-19B4-7A9F-B1EB871BAFBE}"/>
              </a:ext>
            </a:extLst>
          </p:cNvPr>
          <p:cNvSpPr txBox="1">
            <a:spLocks/>
          </p:cNvSpPr>
          <p:nvPr/>
        </p:nvSpPr>
        <p:spPr>
          <a:xfrm>
            <a:off x="5783979" y="2857500"/>
            <a:ext cx="1946025" cy="5492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en-US" altLang="ja-JP" sz="1400" dirty="0"/>
              <a:t>plyer2: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ある規則に従っておいたよ</a:t>
            </a:r>
            <a:endParaRPr lang="en-US" altLang="ja-JP" sz="12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7149685-CC40-178B-82E2-9D3B7AE34DBC}"/>
              </a:ext>
            </a:extLst>
          </p:cNvPr>
          <p:cNvSpPr txBox="1">
            <a:spLocks/>
          </p:cNvSpPr>
          <p:nvPr/>
        </p:nvSpPr>
        <p:spPr>
          <a:xfrm>
            <a:off x="5774205" y="3451226"/>
            <a:ext cx="1955799" cy="13954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ja-JP" altLang="en-US" sz="1400" dirty="0"/>
              <a:t>ゲームマスター</a:t>
            </a:r>
            <a:r>
              <a:rPr lang="en-US" altLang="ja-JP" sz="1400" dirty="0"/>
              <a:t>&gt;&gt;player1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　</a:t>
            </a:r>
            <a:r>
              <a:rPr lang="en-US" altLang="ja-JP" sz="1200" dirty="0"/>
              <a:t>B1</a:t>
            </a:r>
            <a:r>
              <a:rPr lang="ja-JP" altLang="en-US" sz="1200" dirty="0"/>
              <a:t>へ移動：</a:t>
            </a:r>
            <a:r>
              <a:rPr lang="en-US" altLang="ja-JP" sz="1200" dirty="0"/>
              <a:t>yes,</a:t>
            </a:r>
            <a:r>
              <a:rPr lang="ja-JP" altLang="en-US" sz="1200" dirty="0"/>
              <a:t>進めます</a:t>
            </a:r>
            <a:endParaRPr lang="en-US" altLang="ja-JP" sz="12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　</a:t>
            </a:r>
            <a:r>
              <a:rPr lang="en-US" altLang="ja-JP" sz="1200" dirty="0"/>
              <a:t>C1</a:t>
            </a:r>
            <a:r>
              <a:rPr lang="ja-JP" altLang="en-US" sz="1200" dirty="0"/>
              <a:t>へ移動：</a:t>
            </a:r>
            <a:r>
              <a:rPr lang="en-US" altLang="ja-JP" sz="1200" dirty="0"/>
              <a:t>yes,</a:t>
            </a:r>
            <a:r>
              <a:rPr lang="ja-JP" altLang="en-US" sz="1200" dirty="0"/>
              <a:t>進めます</a:t>
            </a:r>
            <a:endParaRPr lang="en-US" altLang="ja-JP" sz="12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　</a:t>
            </a:r>
            <a:r>
              <a:rPr lang="en-US" altLang="ja-JP" sz="1200" dirty="0"/>
              <a:t>D1</a:t>
            </a:r>
            <a:r>
              <a:rPr lang="ja-JP" altLang="en-US" sz="1200" dirty="0"/>
              <a:t>へ移動：</a:t>
            </a:r>
            <a:r>
              <a:rPr lang="en-US" altLang="ja-JP" sz="1200" dirty="0"/>
              <a:t>no,</a:t>
            </a:r>
            <a:r>
              <a:rPr lang="ja-JP" altLang="en-US" sz="1200" dirty="0"/>
              <a:t>　壁です</a:t>
            </a:r>
            <a:endParaRPr lang="en-US" altLang="ja-JP" sz="12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　次は</a:t>
            </a:r>
            <a:r>
              <a:rPr lang="en-US" altLang="ja-JP" sz="1200" dirty="0"/>
              <a:t>player2</a:t>
            </a:r>
            <a:r>
              <a:rPr lang="ja-JP" altLang="en-US" sz="1200" dirty="0"/>
              <a:t>の番です</a:t>
            </a:r>
            <a:endParaRPr lang="en-US" altLang="ja-JP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D3BB72-6A93-B986-624E-33FC5809B986}"/>
              </a:ext>
            </a:extLst>
          </p:cNvPr>
          <p:cNvSpPr/>
          <p:nvPr/>
        </p:nvSpPr>
        <p:spPr>
          <a:xfrm>
            <a:off x="5783979" y="5803105"/>
            <a:ext cx="1955800" cy="387351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31563B61-131B-1BC7-BC17-E52AE5BF9E2F}"/>
              </a:ext>
            </a:extLst>
          </p:cNvPr>
          <p:cNvSpPr txBox="1">
            <a:spLocks/>
          </p:cNvSpPr>
          <p:nvPr/>
        </p:nvSpPr>
        <p:spPr>
          <a:xfrm>
            <a:off x="5988424" y="5488780"/>
            <a:ext cx="1546910" cy="29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ja-JP" altLang="en-US" sz="2000" dirty="0"/>
              <a:t>移動マスの宣言</a:t>
            </a:r>
            <a:endParaRPr lang="en-US" altLang="ja-JP" sz="200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C267228C-9CA0-FF56-B45F-B853341E6487}"/>
              </a:ext>
            </a:extLst>
          </p:cNvPr>
          <p:cNvSpPr txBox="1">
            <a:spLocks/>
          </p:cNvSpPr>
          <p:nvPr/>
        </p:nvSpPr>
        <p:spPr>
          <a:xfrm>
            <a:off x="5783979" y="5895974"/>
            <a:ext cx="1550769" cy="280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ja-JP" altLang="en-US" sz="2000" dirty="0"/>
              <a:t>移動マス：</a:t>
            </a:r>
            <a:endParaRPr lang="en-US" altLang="ja-JP" sz="2000" dirty="0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1531D387-FFE1-4F9F-C87B-66F1D2295FFE}"/>
              </a:ext>
            </a:extLst>
          </p:cNvPr>
          <p:cNvSpPr txBox="1">
            <a:spLocks/>
          </p:cNvSpPr>
          <p:nvPr/>
        </p:nvSpPr>
        <p:spPr>
          <a:xfrm>
            <a:off x="2115918" y="5996778"/>
            <a:ext cx="2848659" cy="360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altLang="ja-JP" sz="2000" dirty="0"/>
              <a:t>player2</a:t>
            </a:r>
            <a:r>
              <a:rPr lang="ja-JP" altLang="en-US" sz="2000" dirty="0"/>
              <a:t>が攻略する迷宮</a:t>
            </a:r>
            <a:endParaRPr lang="en-US" altLang="ja-JP" sz="2000" dirty="0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B5A52FF4-15DC-1EAF-0A76-D0BBBFCCB672}"/>
              </a:ext>
            </a:extLst>
          </p:cNvPr>
          <p:cNvSpPr txBox="1">
            <a:spLocks/>
          </p:cNvSpPr>
          <p:nvPr/>
        </p:nvSpPr>
        <p:spPr>
          <a:xfrm>
            <a:off x="8530542" y="5992016"/>
            <a:ext cx="2848659" cy="360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altLang="ja-JP" sz="2000" dirty="0"/>
              <a:t>player1</a:t>
            </a:r>
            <a:r>
              <a:rPr lang="ja-JP" altLang="en-US" sz="2000" dirty="0"/>
              <a:t>が攻略する迷宮</a:t>
            </a:r>
            <a:endParaRPr lang="en-US" altLang="ja-JP" sz="2000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1776BF29-E265-C39B-855C-84ACFBA48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013203" y="2328084"/>
            <a:ext cx="3584759" cy="3475021"/>
          </a:xfrm>
          <a:prstGeom prst="rect">
            <a:avLst/>
          </a:prstGeom>
        </p:spPr>
      </p:pic>
      <p:sp>
        <p:nvSpPr>
          <p:cNvPr id="30" name="楕円 29">
            <a:extLst>
              <a:ext uri="{FF2B5EF4-FFF2-40B4-BE49-F238E27FC236}">
                <a16:creationId xmlns:a16="http://schemas.microsoft.com/office/drawing/2014/main" id="{8038E275-0CDA-5D4E-BEAC-F2F0D35DAF13}"/>
              </a:ext>
            </a:extLst>
          </p:cNvPr>
          <p:cNvSpPr/>
          <p:nvPr/>
        </p:nvSpPr>
        <p:spPr>
          <a:xfrm>
            <a:off x="10001250" y="4537205"/>
            <a:ext cx="352424" cy="3302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009A31C8-41F4-F45B-5B21-316823F87945}"/>
              </a:ext>
            </a:extLst>
          </p:cNvPr>
          <p:cNvGraphicFramePr>
            <a:graphicFrameLocks noGrp="1"/>
          </p:cNvGraphicFramePr>
          <p:nvPr/>
        </p:nvGraphicFramePr>
        <p:xfrm>
          <a:off x="7886700" y="1997205"/>
          <a:ext cx="3562349" cy="3415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907">
                  <a:extLst>
                    <a:ext uri="{9D8B030D-6E8A-4147-A177-3AD203B41FA5}">
                      <a16:colId xmlns:a16="http://schemas.microsoft.com/office/drawing/2014/main" val="2350587153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18419642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074137803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3826447604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235924530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615675456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994689024"/>
                    </a:ext>
                  </a:extLst>
                </a:gridCol>
              </a:tblGrid>
              <a:tr h="48789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６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89169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405769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385946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524572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000793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出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26144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79229"/>
                  </a:ext>
                </a:extLst>
              </a:tr>
            </a:tbl>
          </a:graphicData>
        </a:graphic>
      </p:graphicFrame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8A27BF8-BE49-D7DE-2A60-532E471399CB}"/>
              </a:ext>
            </a:extLst>
          </p:cNvPr>
          <p:cNvCxnSpPr/>
          <p:nvPr/>
        </p:nvCxnSpPr>
        <p:spPr>
          <a:xfrm>
            <a:off x="8636000" y="3225800"/>
            <a:ext cx="26670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43A9855-BEBC-B2D7-5ECB-44E485C85922}"/>
              </a:ext>
            </a:extLst>
          </p:cNvPr>
          <p:cNvCxnSpPr/>
          <p:nvPr/>
        </p:nvCxnSpPr>
        <p:spPr>
          <a:xfrm>
            <a:off x="8636000" y="3225800"/>
            <a:ext cx="0" cy="51435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B648A0F-D927-BA86-AEA0-42370E31978C}"/>
              </a:ext>
            </a:extLst>
          </p:cNvPr>
          <p:cNvSpPr/>
          <p:nvPr/>
        </p:nvSpPr>
        <p:spPr>
          <a:xfrm>
            <a:off x="5484029" y="1690156"/>
            <a:ext cx="6707972" cy="5168900"/>
          </a:xfrm>
          <a:prstGeom prst="rect">
            <a:avLst/>
          </a:prstGeom>
          <a:solidFill>
            <a:srgbClr val="9BAAB7">
              <a:alpha val="50196"/>
            </a:srgb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1CB7DD-0CE7-AD83-AFD0-C5F73D6EA1F4}"/>
              </a:ext>
            </a:extLst>
          </p:cNvPr>
          <p:cNvSpPr/>
          <p:nvPr/>
        </p:nvSpPr>
        <p:spPr>
          <a:xfrm>
            <a:off x="5984625" y="2438271"/>
            <a:ext cx="2384663" cy="1135979"/>
          </a:xfrm>
          <a:prstGeom prst="rect">
            <a:avLst/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2"/>
                </a:solidFill>
              </a:rPr>
              <a:t>相手プレイヤーの進み具合を把握できるように左に自分の書いた迷宮を設置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D3AF3D1-7CE6-12F8-6656-2BE14681C1D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627283" y="3006261"/>
            <a:ext cx="357342" cy="8436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73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E6746-976D-60D5-4B66-64383EF13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楕円 28">
            <a:extLst>
              <a:ext uri="{FF2B5EF4-FFF2-40B4-BE49-F238E27FC236}">
                <a16:creationId xmlns:a16="http://schemas.microsoft.com/office/drawing/2014/main" id="{8E9F1E2C-21D3-177D-BE35-5BBE219776CF}"/>
              </a:ext>
            </a:extLst>
          </p:cNvPr>
          <p:cNvSpPr/>
          <p:nvPr/>
        </p:nvSpPr>
        <p:spPr>
          <a:xfrm>
            <a:off x="8985250" y="3070355"/>
            <a:ext cx="352424" cy="3302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E4AB0E1-7E66-1BA8-8891-683ABE98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開発イメージ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BD146F4-E484-04EA-F319-3895345C33C2}"/>
              </a:ext>
            </a:extLst>
          </p:cNvPr>
          <p:cNvSpPr/>
          <p:nvPr/>
        </p:nvSpPr>
        <p:spPr>
          <a:xfrm>
            <a:off x="5764431" y="2235200"/>
            <a:ext cx="1955800" cy="285115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D5135070-7AF8-0CEF-3162-8D11129B1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5341" y="1863726"/>
            <a:ext cx="893980" cy="360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000" dirty="0"/>
              <a:t>Chat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7B40F8DD-9DC0-80A2-2FF3-B4A69845E795}"/>
              </a:ext>
            </a:extLst>
          </p:cNvPr>
          <p:cNvSpPr txBox="1">
            <a:spLocks/>
          </p:cNvSpPr>
          <p:nvPr/>
        </p:nvSpPr>
        <p:spPr>
          <a:xfrm>
            <a:off x="5774205" y="2308226"/>
            <a:ext cx="1946025" cy="5492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en-US" altLang="ja-JP" sz="1400" dirty="0"/>
              <a:t>plyer1: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壁の場所のヒントほしい</a:t>
            </a:r>
            <a:endParaRPr lang="en-US" altLang="ja-JP" sz="1200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42A27342-9330-92EF-0A8D-3E12D7C63751}"/>
              </a:ext>
            </a:extLst>
          </p:cNvPr>
          <p:cNvSpPr txBox="1">
            <a:spLocks/>
          </p:cNvSpPr>
          <p:nvPr/>
        </p:nvSpPr>
        <p:spPr>
          <a:xfrm>
            <a:off x="5783979" y="2857500"/>
            <a:ext cx="1946025" cy="5492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en-US" altLang="ja-JP" sz="1400" dirty="0"/>
              <a:t>plyer2: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ある規則に従っておいたよ</a:t>
            </a:r>
            <a:endParaRPr lang="en-US" altLang="ja-JP" sz="12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7FB79A99-8B26-2F7E-47E0-AEA86F54B3BC}"/>
              </a:ext>
            </a:extLst>
          </p:cNvPr>
          <p:cNvSpPr txBox="1">
            <a:spLocks/>
          </p:cNvSpPr>
          <p:nvPr/>
        </p:nvSpPr>
        <p:spPr>
          <a:xfrm>
            <a:off x="5774205" y="3451226"/>
            <a:ext cx="1955799" cy="13954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ja-JP" altLang="en-US" sz="1400" dirty="0"/>
              <a:t>ゲームマスター</a:t>
            </a:r>
            <a:r>
              <a:rPr lang="en-US" altLang="ja-JP" sz="1400" dirty="0"/>
              <a:t>&gt;&gt;player1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　</a:t>
            </a:r>
            <a:r>
              <a:rPr lang="en-US" altLang="ja-JP" sz="1200" dirty="0"/>
              <a:t>B1</a:t>
            </a:r>
            <a:r>
              <a:rPr lang="ja-JP" altLang="en-US" sz="1200" dirty="0"/>
              <a:t>へ移動：</a:t>
            </a:r>
            <a:r>
              <a:rPr lang="en-US" altLang="ja-JP" sz="1200" dirty="0"/>
              <a:t>yes,</a:t>
            </a:r>
            <a:r>
              <a:rPr lang="ja-JP" altLang="en-US" sz="1200" dirty="0"/>
              <a:t>進めます</a:t>
            </a:r>
            <a:endParaRPr lang="en-US" altLang="ja-JP" sz="12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　</a:t>
            </a:r>
            <a:r>
              <a:rPr lang="en-US" altLang="ja-JP" sz="1200" dirty="0"/>
              <a:t>C1</a:t>
            </a:r>
            <a:r>
              <a:rPr lang="ja-JP" altLang="en-US" sz="1200" dirty="0"/>
              <a:t>へ移動：</a:t>
            </a:r>
            <a:r>
              <a:rPr lang="en-US" altLang="ja-JP" sz="1200" dirty="0"/>
              <a:t>yes,</a:t>
            </a:r>
            <a:r>
              <a:rPr lang="ja-JP" altLang="en-US" sz="1200" dirty="0"/>
              <a:t>進めます</a:t>
            </a:r>
            <a:endParaRPr lang="en-US" altLang="ja-JP" sz="12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　</a:t>
            </a:r>
            <a:r>
              <a:rPr lang="en-US" altLang="ja-JP" sz="1200" dirty="0"/>
              <a:t>D1</a:t>
            </a:r>
            <a:r>
              <a:rPr lang="ja-JP" altLang="en-US" sz="1200" dirty="0"/>
              <a:t>へ移動：</a:t>
            </a:r>
            <a:r>
              <a:rPr lang="en-US" altLang="ja-JP" sz="1200" dirty="0"/>
              <a:t>no,</a:t>
            </a:r>
            <a:r>
              <a:rPr lang="ja-JP" altLang="en-US" sz="1200" dirty="0"/>
              <a:t>　壁です</a:t>
            </a:r>
            <a:endParaRPr lang="en-US" altLang="ja-JP" sz="12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　次は</a:t>
            </a:r>
            <a:r>
              <a:rPr lang="en-US" altLang="ja-JP" sz="1200" dirty="0"/>
              <a:t>player2</a:t>
            </a:r>
            <a:r>
              <a:rPr lang="ja-JP" altLang="en-US" sz="1200" dirty="0"/>
              <a:t>の番です</a:t>
            </a:r>
            <a:endParaRPr lang="en-US" altLang="ja-JP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8301CED-4DB4-1CF5-4B86-41EB56CE7F0C}"/>
              </a:ext>
            </a:extLst>
          </p:cNvPr>
          <p:cNvSpPr/>
          <p:nvPr/>
        </p:nvSpPr>
        <p:spPr>
          <a:xfrm>
            <a:off x="5783979" y="5803105"/>
            <a:ext cx="1955800" cy="387351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215BA209-41EE-5F2F-7070-03B400633143}"/>
              </a:ext>
            </a:extLst>
          </p:cNvPr>
          <p:cNvSpPr txBox="1">
            <a:spLocks/>
          </p:cNvSpPr>
          <p:nvPr/>
        </p:nvSpPr>
        <p:spPr>
          <a:xfrm>
            <a:off x="5988424" y="5488780"/>
            <a:ext cx="1546910" cy="29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ja-JP" altLang="en-US" sz="2000" dirty="0"/>
              <a:t>移動マスの宣言</a:t>
            </a:r>
            <a:endParaRPr lang="en-US" altLang="ja-JP" sz="200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CF6209A0-7A30-DC8E-E7EA-3D4EE35D89E5}"/>
              </a:ext>
            </a:extLst>
          </p:cNvPr>
          <p:cNvSpPr txBox="1">
            <a:spLocks/>
          </p:cNvSpPr>
          <p:nvPr/>
        </p:nvSpPr>
        <p:spPr>
          <a:xfrm>
            <a:off x="5783979" y="5895974"/>
            <a:ext cx="1550769" cy="280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ja-JP" altLang="en-US" sz="2000" dirty="0"/>
              <a:t>移動マス：</a:t>
            </a:r>
            <a:endParaRPr lang="en-US" altLang="ja-JP" sz="2000" dirty="0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F7F90ADE-3022-8605-0509-ACE20E9F8E4C}"/>
              </a:ext>
            </a:extLst>
          </p:cNvPr>
          <p:cNvSpPr txBox="1">
            <a:spLocks/>
          </p:cNvSpPr>
          <p:nvPr/>
        </p:nvSpPr>
        <p:spPr>
          <a:xfrm>
            <a:off x="2115918" y="5996778"/>
            <a:ext cx="2848659" cy="360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altLang="ja-JP" sz="2000" dirty="0"/>
              <a:t>player2</a:t>
            </a:r>
            <a:r>
              <a:rPr lang="ja-JP" altLang="en-US" sz="2000" dirty="0"/>
              <a:t>が攻略する迷宮</a:t>
            </a:r>
            <a:endParaRPr lang="en-US" altLang="ja-JP" sz="2000" dirty="0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8F027673-D659-92E9-526C-198ABFDA6775}"/>
              </a:ext>
            </a:extLst>
          </p:cNvPr>
          <p:cNvSpPr txBox="1">
            <a:spLocks/>
          </p:cNvSpPr>
          <p:nvPr/>
        </p:nvSpPr>
        <p:spPr>
          <a:xfrm>
            <a:off x="8530542" y="5992016"/>
            <a:ext cx="2848659" cy="360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altLang="ja-JP" sz="2000" dirty="0"/>
              <a:t>player1</a:t>
            </a:r>
            <a:r>
              <a:rPr lang="ja-JP" altLang="en-US" sz="2000" dirty="0"/>
              <a:t>が攻略する迷宮</a:t>
            </a:r>
            <a:endParaRPr lang="en-US" altLang="ja-JP" sz="2000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9D25A5C8-0A74-E48C-A5DB-5E49C22AE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013203" y="2328084"/>
            <a:ext cx="3584759" cy="3475021"/>
          </a:xfrm>
          <a:prstGeom prst="rect">
            <a:avLst/>
          </a:prstGeom>
        </p:spPr>
      </p:pic>
      <p:sp>
        <p:nvSpPr>
          <p:cNvPr id="30" name="楕円 29">
            <a:extLst>
              <a:ext uri="{FF2B5EF4-FFF2-40B4-BE49-F238E27FC236}">
                <a16:creationId xmlns:a16="http://schemas.microsoft.com/office/drawing/2014/main" id="{4D0F83D2-7613-500A-C2C1-334B67BC2734}"/>
              </a:ext>
            </a:extLst>
          </p:cNvPr>
          <p:cNvSpPr/>
          <p:nvPr/>
        </p:nvSpPr>
        <p:spPr>
          <a:xfrm>
            <a:off x="10001250" y="4537205"/>
            <a:ext cx="352424" cy="3302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635DC806-41E3-0055-CB87-B2EB0372D605}"/>
              </a:ext>
            </a:extLst>
          </p:cNvPr>
          <p:cNvGraphicFramePr>
            <a:graphicFrameLocks noGrp="1"/>
          </p:cNvGraphicFramePr>
          <p:nvPr/>
        </p:nvGraphicFramePr>
        <p:xfrm>
          <a:off x="7886700" y="1997205"/>
          <a:ext cx="3562349" cy="3415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907">
                  <a:extLst>
                    <a:ext uri="{9D8B030D-6E8A-4147-A177-3AD203B41FA5}">
                      <a16:colId xmlns:a16="http://schemas.microsoft.com/office/drawing/2014/main" val="2350587153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18419642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074137803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3826447604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235924530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615675456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994689024"/>
                    </a:ext>
                  </a:extLst>
                </a:gridCol>
              </a:tblGrid>
              <a:tr h="48789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６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89169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405769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385946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524572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000793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出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26144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79229"/>
                  </a:ext>
                </a:extLst>
              </a:tr>
            </a:tbl>
          </a:graphicData>
        </a:graphic>
      </p:graphicFrame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58FB08D-6F2B-DB0D-AF31-C5F41F82A434}"/>
              </a:ext>
            </a:extLst>
          </p:cNvPr>
          <p:cNvCxnSpPr/>
          <p:nvPr/>
        </p:nvCxnSpPr>
        <p:spPr>
          <a:xfrm>
            <a:off x="8636000" y="3225800"/>
            <a:ext cx="26670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68EF779-10FD-DDF0-0284-3D6D3E20109A}"/>
              </a:ext>
            </a:extLst>
          </p:cNvPr>
          <p:cNvCxnSpPr/>
          <p:nvPr/>
        </p:nvCxnSpPr>
        <p:spPr>
          <a:xfrm>
            <a:off x="8636000" y="3225800"/>
            <a:ext cx="0" cy="51435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C146DC1-7F59-E25E-C613-5A846BB668D7}"/>
              </a:ext>
            </a:extLst>
          </p:cNvPr>
          <p:cNvSpPr/>
          <p:nvPr/>
        </p:nvSpPr>
        <p:spPr>
          <a:xfrm>
            <a:off x="1231900" y="1689100"/>
            <a:ext cx="4407275" cy="5168900"/>
          </a:xfrm>
          <a:prstGeom prst="rect">
            <a:avLst/>
          </a:prstGeom>
          <a:solidFill>
            <a:srgbClr val="9BAAB7">
              <a:alpha val="50196"/>
            </a:srgb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B3E1F52-5CB0-4A0E-4E3B-138C36E123BB}"/>
              </a:ext>
            </a:extLst>
          </p:cNvPr>
          <p:cNvSpPr/>
          <p:nvPr/>
        </p:nvSpPr>
        <p:spPr>
          <a:xfrm>
            <a:off x="7845487" y="1690156"/>
            <a:ext cx="4346513" cy="5168900"/>
          </a:xfrm>
          <a:prstGeom prst="rect">
            <a:avLst/>
          </a:prstGeom>
          <a:solidFill>
            <a:srgbClr val="9BAAB7">
              <a:alpha val="50196"/>
            </a:srgb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91006BB-AE28-B3E6-82E6-EF0AD756422F}"/>
              </a:ext>
            </a:extLst>
          </p:cNvPr>
          <p:cNvSpPr/>
          <p:nvPr/>
        </p:nvSpPr>
        <p:spPr>
          <a:xfrm>
            <a:off x="3289300" y="1917716"/>
            <a:ext cx="2039285" cy="647684"/>
          </a:xfrm>
          <a:prstGeom prst="rect">
            <a:avLst/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2"/>
                </a:solidFill>
              </a:rPr>
              <a:t>player</a:t>
            </a:r>
            <a:r>
              <a:rPr kumimoji="1" lang="ja-JP" altLang="en-US" sz="1200" dirty="0">
                <a:solidFill>
                  <a:schemeClr val="tx2"/>
                </a:solidFill>
              </a:rPr>
              <a:t>同士の心理戦を楽しむための</a:t>
            </a:r>
            <a:r>
              <a:rPr kumimoji="1" lang="en-US" altLang="ja-JP" sz="1200" dirty="0">
                <a:solidFill>
                  <a:schemeClr val="tx2"/>
                </a:solidFill>
              </a:rPr>
              <a:t>Chat</a:t>
            </a:r>
            <a:r>
              <a:rPr kumimoji="1" lang="ja-JP" altLang="en-US" sz="1200" dirty="0">
                <a:solidFill>
                  <a:schemeClr val="tx2"/>
                </a:solidFill>
              </a:rPr>
              <a:t>機能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72DA3D2-89BF-F909-4C3C-4EED49F2698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328585" y="2235200"/>
            <a:ext cx="310590" cy="6358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3EFFF62-8FD8-66D9-1248-5C2B87522323}"/>
              </a:ext>
            </a:extLst>
          </p:cNvPr>
          <p:cNvSpPr/>
          <p:nvPr/>
        </p:nvSpPr>
        <p:spPr>
          <a:xfrm>
            <a:off x="2778624" y="3041619"/>
            <a:ext cx="2549961" cy="980712"/>
          </a:xfrm>
          <a:prstGeom prst="rect">
            <a:avLst/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2"/>
                </a:solidFill>
              </a:rPr>
              <a:t>駒の移動が成功するかどうかの判定の時間を</a:t>
            </a:r>
            <a:r>
              <a:rPr kumimoji="1" lang="en-US" altLang="ja-JP" sz="1200" dirty="0">
                <a:solidFill>
                  <a:schemeClr val="tx2"/>
                </a:solidFill>
              </a:rPr>
              <a:t>2</a:t>
            </a:r>
            <a:r>
              <a:rPr kumimoji="1" lang="ja-JP" altLang="en-US" sz="1200" dirty="0">
                <a:solidFill>
                  <a:schemeClr val="tx2"/>
                </a:solidFill>
              </a:rPr>
              <a:t>秒に設定</a:t>
            </a:r>
            <a:endParaRPr kumimoji="1" lang="en-US" altLang="ja-JP" sz="1200" dirty="0">
              <a:solidFill>
                <a:schemeClr val="tx2"/>
              </a:solidFill>
            </a:endParaRPr>
          </a:p>
          <a:p>
            <a:r>
              <a:rPr kumimoji="1" lang="ja-JP" altLang="en-US" sz="1200" dirty="0">
                <a:solidFill>
                  <a:schemeClr val="tx2"/>
                </a:solidFill>
              </a:rPr>
              <a:t>はらはら感を味わえるような工夫として入れる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4D7F159-5358-6245-EC2D-7FB736175196}"/>
              </a:ext>
            </a:extLst>
          </p:cNvPr>
          <p:cNvCxnSpPr>
            <a:cxnSpLocks/>
          </p:cNvCxnSpPr>
          <p:nvPr/>
        </p:nvCxnSpPr>
        <p:spPr>
          <a:xfrm>
            <a:off x="5331355" y="3537158"/>
            <a:ext cx="317593" cy="272842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974330D-C862-3DD7-0051-A3FDEE49CB45}"/>
              </a:ext>
            </a:extLst>
          </p:cNvPr>
          <p:cNvSpPr/>
          <p:nvPr/>
        </p:nvSpPr>
        <p:spPr>
          <a:xfrm>
            <a:off x="2532653" y="5412449"/>
            <a:ext cx="2642972" cy="665293"/>
          </a:xfrm>
          <a:prstGeom prst="rect">
            <a:avLst/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2"/>
                </a:solidFill>
              </a:rPr>
              <a:t>誤クリックを防ぐため、テキストの送信という形で移動マスを決める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AD1CC83-E149-2092-2B12-AAC2365C3FD4}"/>
              </a:ext>
            </a:extLst>
          </p:cNvPr>
          <p:cNvCxnSpPr>
            <a:cxnSpLocks/>
          </p:cNvCxnSpPr>
          <p:nvPr/>
        </p:nvCxnSpPr>
        <p:spPr>
          <a:xfrm>
            <a:off x="5191280" y="5798559"/>
            <a:ext cx="411132" cy="4546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E22C104-5A4C-0D20-DA80-32B19FD80663}"/>
              </a:ext>
            </a:extLst>
          </p:cNvPr>
          <p:cNvSpPr/>
          <p:nvPr/>
        </p:nvSpPr>
        <p:spPr>
          <a:xfrm>
            <a:off x="2597150" y="4141835"/>
            <a:ext cx="2716089" cy="980712"/>
          </a:xfrm>
          <a:prstGeom prst="rect">
            <a:avLst/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2"/>
                </a:solidFill>
              </a:rPr>
              <a:t>勝利宣言は</a:t>
            </a:r>
            <a:r>
              <a:rPr kumimoji="1" lang="en-US" altLang="ja-JP" sz="1200" dirty="0">
                <a:solidFill>
                  <a:schemeClr val="tx2"/>
                </a:solidFill>
              </a:rPr>
              <a:t>Chat</a:t>
            </a:r>
            <a:r>
              <a:rPr kumimoji="1" lang="ja-JP" altLang="en-US" sz="1200" dirty="0">
                <a:solidFill>
                  <a:schemeClr val="tx2"/>
                </a:solidFill>
              </a:rPr>
              <a:t>に流れるようにする</a:t>
            </a:r>
            <a:endParaRPr kumimoji="1" lang="en-US" altLang="ja-JP" sz="1200" dirty="0">
              <a:solidFill>
                <a:schemeClr val="tx2"/>
              </a:solidFill>
            </a:endParaRPr>
          </a:p>
          <a:p>
            <a:r>
              <a:rPr kumimoji="1" lang="ja-JP" altLang="en-US" sz="1200" dirty="0">
                <a:solidFill>
                  <a:schemeClr val="tx2"/>
                </a:solidFill>
              </a:rPr>
              <a:t>負けを自覚することが可能なので、くどくならないように淡白な演出で終わらせる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3391BF7-2E1D-9790-A09F-F59766BD9E03}"/>
              </a:ext>
            </a:extLst>
          </p:cNvPr>
          <p:cNvCxnSpPr>
            <a:cxnSpLocks/>
          </p:cNvCxnSpPr>
          <p:nvPr/>
        </p:nvCxnSpPr>
        <p:spPr>
          <a:xfrm>
            <a:off x="5305147" y="4607347"/>
            <a:ext cx="305375" cy="6051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0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017EA-F01D-180F-6A71-AC5BC2837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楕円 28">
            <a:extLst>
              <a:ext uri="{FF2B5EF4-FFF2-40B4-BE49-F238E27FC236}">
                <a16:creationId xmlns:a16="http://schemas.microsoft.com/office/drawing/2014/main" id="{0A76C37D-4ACC-6E40-C5D5-79E3E14FCFAA}"/>
              </a:ext>
            </a:extLst>
          </p:cNvPr>
          <p:cNvSpPr/>
          <p:nvPr/>
        </p:nvSpPr>
        <p:spPr>
          <a:xfrm>
            <a:off x="8985250" y="3070355"/>
            <a:ext cx="352424" cy="3302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F9B6F59-97C3-9143-97D3-F3ABD1C2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開発イメージ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62A55E0-217A-CC8F-2789-074BD996B1FA}"/>
              </a:ext>
            </a:extLst>
          </p:cNvPr>
          <p:cNvSpPr/>
          <p:nvPr/>
        </p:nvSpPr>
        <p:spPr>
          <a:xfrm>
            <a:off x="5764431" y="2235200"/>
            <a:ext cx="1955800" cy="285115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098242D-F02B-9E5A-99E2-B262CC64A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5341" y="1863726"/>
            <a:ext cx="893980" cy="360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000" dirty="0"/>
              <a:t>Chat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F5942C4B-0A94-3D3F-2E5D-FACAAAD83CCE}"/>
              </a:ext>
            </a:extLst>
          </p:cNvPr>
          <p:cNvSpPr txBox="1">
            <a:spLocks/>
          </p:cNvSpPr>
          <p:nvPr/>
        </p:nvSpPr>
        <p:spPr>
          <a:xfrm>
            <a:off x="5774205" y="2308226"/>
            <a:ext cx="1946025" cy="5492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en-US" altLang="ja-JP" sz="1400" dirty="0"/>
              <a:t>plyer1: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壁の場所のヒントほしい</a:t>
            </a:r>
            <a:endParaRPr lang="en-US" altLang="ja-JP" sz="1200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84223937-C3F0-BE47-9699-93FE3AB931C0}"/>
              </a:ext>
            </a:extLst>
          </p:cNvPr>
          <p:cNvSpPr txBox="1">
            <a:spLocks/>
          </p:cNvSpPr>
          <p:nvPr/>
        </p:nvSpPr>
        <p:spPr>
          <a:xfrm>
            <a:off x="5783979" y="2857500"/>
            <a:ext cx="1946025" cy="5492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en-US" altLang="ja-JP" sz="1400" dirty="0"/>
              <a:t>plyer2: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ある規則に従っておいたよ</a:t>
            </a:r>
            <a:endParaRPr lang="en-US" altLang="ja-JP" sz="12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A58E608-0D78-D5D3-C83A-B457A39A166B}"/>
              </a:ext>
            </a:extLst>
          </p:cNvPr>
          <p:cNvSpPr txBox="1">
            <a:spLocks/>
          </p:cNvSpPr>
          <p:nvPr/>
        </p:nvSpPr>
        <p:spPr>
          <a:xfrm>
            <a:off x="5774205" y="3451226"/>
            <a:ext cx="1955799" cy="13954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ja-JP" altLang="en-US" sz="1400" dirty="0"/>
              <a:t>ゲームマスター</a:t>
            </a:r>
            <a:r>
              <a:rPr lang="en-US" altLang="ja-JP" sz="1400" dirty="0"/>
              <a:t>&gt;&gt;player1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　</a:t>
            </a:r>
            <a:r>
              <a:rPr lang="en-US" altLang="ja-JP" sz="1200" dirty="0"/>
              <a:t>B1</a:t>
            </a:r>
            <a:r>
              <a:rPr lang="ja-JP" altLang="en-US" sz="1200" dirty="0"/>
              <a:t>へ移動：</a:t>
            </a:r>
            <a:r>
              <a:rPr lang="en-US" altLang="ja-JP" sz="1200" dirty="0"/>
              <a:t>yes,</a:t>
            </a:r>
            <a:r>
              <a:rPr lang="ja-JP" altLang="en-US" sz="1200" dirty="0"/>
              <a:t>進めます</a:t>
            </a:r>
            <a:endParaRPr lang="en-US" altLang="ja-JP" sz="12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　</a:t>
            </a:r>
            <a:r>
              <a:rPr lang="en-US" altLang="ja-JP" sz="1200" dirty="0"/>
              <a:t>C1</a:t>
            </a:r>
            <a:r>
              <a:rPr lang="ja-JP" altLang="en-US" sz="1200" dirty="0"/>
              <a:t>へ移動：</a:t>
            </a:r>
            <a:r>
              <a:rPr lang="en-US" altLang="ja-JP" sz="1200" dirty="0"/>
              <a:t>yes,</a:t>
            </a:r>
            <a:r>
              <a:rPr lang="ja-JP" altLang="en-US" sz="1200" dirty="0"/>
              <a:t>進めます</a:t>
            </a:r>
            <a:endParaRPr lang="en-US" altLang="ja-JP" sz="12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　</a:t>
            </a:r>
            <a:r>
              <a:rPr lang="en-US" altLang="ja-JP" sz="1200" dirty="0"/>
              <a:t>D1</a:t>
            </a:r>
            <a:r>
              <a:rPr lang="ja-JP" altLang="en-US" sz="1200" dirty="0"/>
              <a:t>へ移動：</a:t>
            </a:r>
            <a:r>
              <a:rPr lang="en-US" altLang="ja-JP" sz="1200" dirty="0"/>
              <a:t>no,</a:t>
            </a:r>
            <a:r>
              <a:rPr lang="ja-JP" altLang="en-US" sz="1200" dirty="0"/>
              <a:t>　壁です</a:t>
            </a:r>
            <a:endParaRPr lang="en-US" altLang="ja-JP" sz="12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Euphemia" pitchFamily="34" charset="0"/>
              <a:buNone/>
            </a:pPr>
            <a:r>
              <a:rPr lang="ja-JP" altLang="en-US" sz="1200" dirty="0"/>
              <a:t>　次は</a:t>
            </a:r>
            <a:r>
              <a:rPr lang="en-US" altLang="ja-JP" sz="1200" dirty="0"/>
              <a:t>player2</a:t>
            </a:r>
            <a:r>
              <a:rPr lang="ja-JP" altLang="en-US" sz="1200" dirty="0"/>
              <a:t>の番です</a:t>
            </a:r>
            <a:endParaRPr lang="en-US" altLang="ja-JP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AE674C3-A858-58CC-EF69-50ED9E752DE9}"/>
              </a:ext>
            </a:extLst>
          </p:cNvPr>
          <p:cNvSpPr/>
          <p:nvPr/>
        </p:nvSpPr>
        <p:spPr>
          <a:xfrm>
            <a:off x="5783979" y="5803105"/>
            <a:ext cx="1955800" cy="387351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475D838F-9B47-F5A9-3558-F9842AE43230}"/>
              </a:ext>
            </a:extLst>
          </p:cNvPr>
          <p:cNvSpPr txBox="1">
            <a:spLocks/>
          </p:cNvSpPr>
          <p:nvPr/>
        </p:nvSpPr>
        <p:spPr>
          <a:xfrm>
            <a:off x="5988424" y="5488780"/>
            <a:ext cx="1546910" cy="29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ja-JP" altLang="en-US" sz="2000" dirty="0"/>
              <a:t>移動マスの宣言</a:t>
            </a:r>
            <a:endParaRPr lang="en-US" altLang="ja-JP" sz="200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D136EC0E-79B9-0331-C810-ABEF37B8C320}"/>
              </a:ext>
            </a:extLst>
          </p:cNvPr>
          <p:cNvSpPr txBox="1">
            <a:spLocks/>
          </p:cNvSpPr>
          <p:nvPr/>
        </p:nvSpPr>
        <p:spPr>
          <a:xfrm>
            <a:off x="5783979" y="5895974"/>
            <a:ext cx="1550769" cy="280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ja-JP" altLang="en-US" sz="2000" dirty="0"/>
              <a:t>移動マス：</a:t>
            </a:r>
            <a:endParaRPr lang="en-US" altLang="ja-JP" sz="2000" dirty="0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7FDC7C0C-319E-BF54-B196-2733951BED20}"/>
              </a:ext>
            </a:extLst>
          </p:cNvPr>
          <p:cNvSpPr txBox="1">
            <a:spLocks/>
          </p:cNvSpPr>
          <p:nvPr/>
        </p:nvSpPr>
        <p:spPr>
          <a:xfrm>
            <a:off x="2115918" y="5996778"/>
            <a:ext cx="2848659" cy="360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altLang="ja-JP" sz="2000" dirty="0"/>
              <a:t>player2</a:t>
            </a:r>
            <a:r>
              <a:rPr lang="ja-JP" altLang="en-US" sz="2000" dirty="0"/>
              <a:t>が攻略する迷宮</a:t>
            </a:r>
            <a:endParaRPr lang="en-US" altLang="ja-JP" sz="2000" dirty="0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322E9009-814B-882B-581E-B76FCDC0913E}"/>
              </a:ext>
            </a:extLst>
          </p:cNvPr>
          <p:cNvSpPr txBox="1">
            <a:spLocks/>
          </p:cNvSpPr>
          <p:nvPr/>
        </p:nvSpPr>
        <p:spPr>
          <a:xfrm>
            <a:off x="8530542" y="5992016"/>
            <a:ext cx="2848659" cy="360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kumimoji="1" lang="ja-JP" sz="2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24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20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kumimoji="1" lang="ja-JP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altLang="ja-JP" sz="2000" dirty="0"/>
              <a:t>player1</a:t>
            </a:r>
            <a:r>
              <a:rPr lang="ja-JP" altLang="en-US" sz="2000" dirty="0"/>
              <a:t>が攻略する迷宮</a:t>
            </a:r>
            <a:endParaRPr lang="en-US" altLang="ja-JP" sz="2000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2AD9062C-20AC-59C1-19E0-259EA3D1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013203" y="2328084"/>
            <a:ext cx="3584759" cy="3475021"/>
          </a:xfrm>
          <a:prstGeom prst="rect">
            <a:avLst/>
          </a:prstGeom>
        </p:spPr>
      </p:pic>
      <p:sp>
        <p:nvSpPr>
          <p:cNvPr id="30" name="楕円 29">
            <a:extLst>
              <a:ext uri="{FF2B5EF4-FFF2-40B4-BE49-F238E27FC236}">
                <a16:creationId xmlns:a16="http://schemas.microsoft.com/office/drawing/2014/main" id="{3562FCA3-9F6A-7DD9-DA26-0BD5B5F06983}"/>
              </a:ext>
            </a:extLst>
          </p:cNvPr>
          <p:cNvSpPr/>
          <p:nvPr/>
        </p:nvSpPr>
        <p:spPr>
          <a:xfrm>
            <a:off x="10001250" y="4537205"/>
            <a:ext cx="352424" cy="3302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8CEE9B99-A77D-986A-D69A-A369827A8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69241"/>
              </p:ext>
            </p:extLst>
          </p:nvPr>
        </p:nvGraphicFramePr>
        <p:xfrm>
          <a:off x="7886700" y="1997205"/>
          <a:ext cx="3562349" cy="34517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907">
                  <a:extLst>
                    <a:ext uri="{9D8B030D-6E8A-4147-A177-3AD203B41FA5}">
                      <a16:colId xmlns:a16="http://schemas.microsoft.com/office/drawing/2014/main" val="2350587153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18419642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074137803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3826447604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235924530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615675456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994689024"/>
                    </a:ext>
                  </a:extLst>
                </a:gridCol>
              </a:tblGrid>
              <a:tr h="48789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６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89169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405769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385946"/>
                  </a:ext>
                </a:extLst>
              </a:tr>
              <a:tr h="5243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524572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000793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出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26144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5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79229"/>
                  </a:ext>
                </a:extLst>
              </a:tr>
            </a:tbl>
          </a:graphicData>
        </a:graphic>
      </p:graphicFrame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F6DCDB0-ED81-F77D-5C15-DB5F0638703B}"/>
              </a:ext>
            </a:extLst>
          </p:cNvPr>
          <p:cNvCxnSpPr/>
          <p:nvPr/>
        </p:nvCxnSpPr>
        <p:spPr>
          <a:xfrm>
            <a:off x="8636000" y="3225800"/>
            <a:ext cx="26670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628AA0C-DC1C-CEE9-1325-2E1D05612A2C}"/>
              </a:ext>
            </a:extLst>
          </p:cNvPr>
          <p:cNvCxnSpPr/>
          <p:nvPr/>
        </p:nvCxnSpPr>
        <p:spPr>
          <a:xfrm>
            <a:off x="8636000" y="3225800"/>
            <a:ext cx="0" cy="51435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9D4B7AB-FB39-4FC3-26C4-DFCA16808BDD}"/>
              </a:ext>
            </a:extLst>
          </p:cNvPr>
          <p:cNvSpPr/>
          <p:nvPr/>
        </p:nvSpPr>
        <p:spPr>
          <a:xfrm>
            <a:off x="1231900" y="1690156"/>
            <a:ext cx="6756400" cy="5168900"/>
          </a:xfrm>
          <a:prstGeom prst="rect">
            <a:avLst/>
          </a:prstGeom>
          <a:solidFill>
            <a:srgbClr val="9BAAB7">
              <a:alpha val="50196"/>
            </a:srgb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7225673-72B3-254E-7636-636F7958F998}"/>
              </a:ext>
            </a:extLst>
          </p:cNvPr>
          <p:cNvSpPr/>
          <p:nvPr/>
        </p:nvSpPr>
        <p:spPr>
          <a:xfrm>
            <a:off x="5458226" y="2395275"/>
            <a:ext cx="2039285" cy="647684"/>
          </a:xfrm>
          <a:prstGeom prst="rect">
            <a:avLst/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2"/>
                </a:solidFill>
              </a:rPr>
              <a:t>壁に当たらずに進めた場合、線でその軌跡を描く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58B5461-86AB-17F8-8F2C-4E583214F74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497511" y="2719117"/>
            <a:ext cx="337859" cy="168057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FE6899A-D0D2-663B-AE92-DB6D9714EBF8}"/>
              </a:ext>
            </a:extLst>
          </p:cNvPr>
          <p:cNvSpPr/>
          <p:nvPr/>
        </p:nvSpPr>
        <p:spPr>
          <a:xfrm>
            <a:off x="5466883" y="3416308"/>
            <a:ext cx="2039285" cy="647684"/>
          </a:xfrm>
          <a:prstGeom prst="rect">
            <a:avLst/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2"/>
                </a:solidFill>
              </a:rPr>
              <a:t>当然、相手が設定した壁は見えないようになっている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8198AD8-281D-458C-FA83-DE39749B83C2}"/>
              </a:ext>
            </a:extLst>
          </p:cNvPr>
          <p:cNvSpPr/>
          <p:nvPr/>
        </p:nvSpPr>
        <p:spPr>
          <a:xfrm>
            <a:off x="5458225" y="4648333"/>
            <a:ext cx="2105275" cy="1528121"/>
          </a:xfrm>
          <a:prstGeom prst="rect">
            <a:avLst/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2"/>
                </a:solidFill>
              </a:rPr>
              <a:t>もし進んだ道を戻るなら、線の描画を</a:t>
            </a:r>
            <a:r>
              <a:rPr kumimoji="1" lang="en-US" altLang="ja-JP" sz="1200" dirty="0">
                <a:solidFill>
                  <a:schemeClr val="tx2"/>
                </a:solidFill>
              </a:rPr>
              <a:t>1</a:t>
            </a:r>
            <a:r>
              <a:rPr kumimoji="1" lang="ja-JP" altLang="en-US" sz="1200" dirty="0">
                <a:solidFill>
                  <a:schemeClr val="tx2"/>
                </a:solidFill>
              </a:rPr>
              <a:t>つ前の段階に戻すなどの工夫を入れる</a:t>
            </a:r>
            <a:endParaRPr kumimoji="1" lang="en-US" altLang="ja-JP" sz="1200" dirty="0">
              <a:solidFill>
                <a:schemeClr val="tx2"/>
              </a:solidFill>
            </a:endParaRPr>
          </a:p>
          <a:p>
            <a:r>
              <a:rPr kumimoji="1" lang="ja-JP" altLang="en-US" sz="1200" dirty="0">
                <a:solidFill>
                  <a:schemeClr val="tx2"/>
                </a:solidFill>
              </a:rPr>
              <a:t>戻ったとわかるような軌跡は描かないようにする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EF15CD7-BFFF-3C6F-39FD-4E93A95FFA46}"/>
              </a:ext>
            </a:extLst>
          </p:cNvPr>
          <p:cNvCxnSpPr>
            <a:cxnSpLocks/>
          </p:cNvCxnSpPr>
          <p:nvPr/>
        </p:nvCxnSpPr>
        <p:spPr>
          <a:xfrm>
            <a:off x="7490913" y="3701828"/>
            <a:ext cx="338454" cy="36059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4AEACCB-DFD2-F0D0-1C18-DBE1A5011C4B}"/>
              </a:ext>
            </a:extLst>
          </p:cNvPr>
          <p:cNvCxnSpPr>
            <a:cxnSpLocks/>
          </p:cNvCxnSpPr>
          <p:nvPr/>
        </p:nvCxnSpPr>
        <p:spPr>
          <a:xfrm flipV="1">
            <a:off x="7555988" y="5078453"/>
            <a:ext cx="351522" cy="218922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7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ath_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835BD4F495DF14A9DAD55F19344E73D" ma:contentTypeVersion="14" ma:contentTypeDescription="新しいドキュメントを作成します。" ma:contentTypeScope="" ma:versionID="48c7d894d686d868dabab7261feabbba">
  <xsd:schema xmlns:xsd="http://www.w3.org/2001/XMLSchema" xmlns:xs="http://www.w3.org/2001/XMLSchema" xmlns:p="http://schemas.microsoft.com/office/2006/metadata/properties" xmlns:ns3="9fa9a592-37c6-4958-bc59-2d7a10e4049d" xmlns:ns4="e85ec385-463c-4fe1-99ae-2785ac15eaa4" targetNamespace="http://schemas.microsoft.com/office/2006/metadata/properties" ma:root="true" ma:fieldsID="0b08c74881b661f54201b9427bef59db" ns3:_="" ns4:_="">
    <xsd:import namespace="9fa9a592-37c6-4958-bc59-2d7a10e4049d"/>
    <xsd:import namespace="e85ec385-463c-4fe1-99ae-2785ac15ea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9a592-37c6-4958-bc59-2d7a10e404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ec385-463c-4fe1-99ae-2785ac15eaa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a9a592-37c6-4958-bc59-2d7a10e4049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267B07-86DF-4485-A249-A78FA6B144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a9a592-37c6-4958-bc59-2d7a10e4049d"/>
    <ds:schemaRef ds:uri="e85ec385-463c-4fe1-99ae-2785ac15ea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4A6C7C-3965-4DED-AFDB-94D02E3DF9EF}">
  <ds:schemaRefs>
    <ds:schemaRef ds:uri="http://www.w3.org/XML/1998/namespace"/>
    <ds:schemaRef ds:uri="http://schemas.microsoft.com/office/infopath/2007/PartnerControls"/>
    <ds:schemaRef ds:uri="e85ec385-463c-4fe1-99ae-2785ac15eaa4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9fa9a592-37c6-4958-bc59-2d7a10e4049d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C999CEB-2D09-4ECD-A09C-FDA320A5A4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HCI評価法　発表i班　認知的ウォークスルー</Template>
  <TotalTime>255</TotalTime>
  <Words>870</Words>
  <Application>Microsoft Office PowerPoint</Application>
  <PresentationFormat>ワイド画面</PresentationFormat>
  <Paragraphs>184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Meiryo UI</vt:lpstr>
      <vt:lpstr>ＭＳ Ｐゴシック</vt:lpstr>
      <vt:lpstr>Arial</vt:lpstr>
      <vt:lpstr>Euphemia</vt:lpstr>
      <vt:lpstr>Math_16x9</vt:lpstr>
      <vt:lpstr>開発内容</vt:lpstr>
      <vt:lpstr>ゲームの進め方</vt:lpstr>
      <vt:lpstr>開発イメージ(迷宮設定画面)</vt:lpstr>
      <vt:lpstr>開発イメージ(player1の画面)</vt:lpstr>
      <vt:lpstr>開発イメージ(player2の画面)</vt:lpstr>
      <vt:lpstr>開発イメージ</vt:lpstr>
      <vt:lpstr>開発イメージ</vt:lpstr>
      <vt:lpstr>開発イメージ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森脇　蒼誠</dc:creator>
  <cp:lastModifiedBy>森脇　蒼誠</cp:lastModifiedBy>
  <cp:revision>1</cp:revision>
  <dcterms:created xsi:type="dcterms:W3CDTF">2024-12-03T09:26:54Z</dcterms:created>
  <dcterms:modified xsi:type="dcterms:W3CDTF">2025-01-26T08:33:57Z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0x0101003835BD4F495DF14A9DAD55F19344E73D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