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4" r:id="rId4"/>
    <p:sldId id="262" r:id="rId5"/>
    <p:sldId id="260" r:id="rId6"/>
    <p:sldId id="276" r:id="rId7"/>
    <p:sldId id="277" r:id="rId8"/>
    <p:sldId id="278" r:id="rId9"/>
    <p:sldId id="279" r:id="rId10"/>
    <p:sldId id="280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4"/>
    <p:restoredTop sz="96327"/>
  </p:normalViewPr>
  <p:slideViewPr>
    <p:cSldViewPr snapToGrid="0">
      <p:cViewPr varScale="1">
        <p:scale>
          <a:sx n="128" d="100"/>
          <a:sy n="128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705678"/>
            <a:ext cx="8915399" cy="2262781"/>
          </a:xfrm>
        </p:spPr>
        <p:txBody>
          <a:bodyPr/>
          <a:lstStyle/>
          <a:p>
            <a:r>
              <a:rPr lang="en-US" dirty="0" err="1"/>
              <a:t>Introductie</a:t>
            </a:r>
            <a:r>
              <a:rPr lang="en-US" dirty="0"/>
              <a:t> in de informatica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8C871-9FF0-C14C-CE11-05B4A76CA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9396" y="4777379"/>
            <a:ext cx="8915399" cy="1126283"/>
          </a:xfrm>
        </p:spPr>
        <p:txBody>
          <a:bodyPr/>
          <a:lstStyle/>
          <a:p>
            <a:r>
              <a:rPr lang="en-US"/>
              <a:t>Wednesday 14</a:t>
            </a:r>
            <a:r>
              <a:rPr lang="en-US" baseline="30000"/>
              <a:t>th</a:t>
            </a:r>
            <a:r>
              <a:rPr lang="en-US"/>
              <a:t> November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2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F971-0CAB-6502-D392-EE872561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03" y="499910"/>
            <a:ext cx="4499708" cy="1280890"/>
          </a:xfrm>
        </p:spPr>
        <p:txBody>
          <a:bodyPr>
            <a:normAutofit/>
          </a:bodyPr>
          <a:lstStyle/>
          <a:p>
            <a:pPr fontAlgn="base"/>
            <a:r>
              <a:rPr lang="en-US" b="1" dirty="0" err="1">
                <a:solidFill>
                  <a:srgbClr val="222222"/>
                </a:solidFill>
                <a:latin typeface="lato" panose="020F0502020204030203" pitchFamily="34" charset="0"/>
              </a:rPr>
              <a:t>Opdracht</a:t>
            </a:r>
            <a:r>
              <a:rPr lang="en-US" b="1" dirty="0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A7D84-D8CC-C016-39BF-DEC30F14A660}"/>
              </a:ext>
            </a:extLst>
          </p:cNvPr>
          <p:cNvSpPr txBox="1"/>
          <p:nvPr/>
        </p:nvSpPr>
        <p:spPr>
          <a:xfrm>
            <a:off x="3902529" y="3105834"/>
            <a:ext cx="4582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Github</a:t>
            </a:r>
            <a:r>
              <a:rPr lang="en-US" sz="3600" dirty="0"/>
              <a:t> </a:t>
            </a:r>
            <a:r>
              <a:rPr lang="en-US" sz="3600" dirty="0" err="1"/>
              <a:t>Registratie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1120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7C8B7-CB3A-ED3A-1F31-86C3FBD32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920448"/>
            <a:ext cx="5143431" cy="1017104"/>
          </a:xfrm>
        </p:spPr>
        <p:txBody>
          <a:bodyPr>
            <a:normAutofit/>
          </a:bodyPr>
          <a:lstStyle/>
          <a:p>
            <a:r>
              <a:rPr lang="en-US" sz="4000" dirty="0" err="1"/>
              <a:t>Vragen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420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8284-989D-D9F9-29F9-1C7A7AE0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769" y="426999"/>
            <a:ext cx="2861365" cy="759440"/>
          </a:xfrm>
        </p:spPr>
        <p:txBody>
          <a:bodyPr>
            <a:normAutofit/>
          </a:bodyPr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1F41E-194A-F663-9888-86182388F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2626" y="1186439"/>
            <a:ext cx="10023682" cy="43408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int (4 bytes) – Value range -2,147,483,648 to 2,147,483,647</a:t>
            </a:r>
            <a:br>
              <a:rPr lang="en-US" dirty="0"/>
            </a:br>
            <a:r>
              <a:rPr lang="en-US" dirty="0"/>
              <a:t>***the size of an integer being 4 bytes means that an integer variable typically reserves 4 bytes (or 32 bits) of memory space to store its value</a:t>
            </a:r>
          </a:p>
          <a:p>
            <a:r>
              <a:rPr lang="en-US" b="1" dirty="0"/>
              <a:t>char (1 byte)</a:t>
            </a:r>
            <a:endParaRPr lang="en-US" dirty="0"/>
          </a:p>
          <a:p>
            <a:r>
              <a:rPr lang="en-US" b="1" dirty="0"/>
              <a:t>double (8 byte)</a:t>
            </a:r>
          </a:p>
          <a:p>
            <a:r>
              <a:rPr lang="en-US" b="1" dirty="0" err="1"/>
              <a:t>boolean</a:t>
            </a:r>
            <a:r>
              <a:rPr lang="en-US" b="1" dirty="0"/>
              <a:t> (1 byte)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8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8284-989D-D9F9-29F9-1C7A7AE0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717" y="420004"/>
            <a:ext cx="3826565" cy="759440"/>
          </a:xfrm>
        </p:spPr>
        <p:txBody>
          <a:bodyPr>
            <a:normAutofit/>
          </a:bodyPr>
          <a:lstStyle/>
          <a:p>
            <a:r>
              <a:rPr lang="en-US" dirty="0" err="1"/>
              <a:t>Kennismaking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1F41E-194A-F663-9888-86182388F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7933" y="1258580"/>
            <a:ext cx="5220135" cy="43408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Naam</a:t>
            </a:r>
          </a:p>
          <a:p>
            <a:r>
              <a:rPr lang="en-US" dirty="0" err="1"/>
              <a:t>Achtergrond</a:t>
            </a:r>
            <a:r>
              <a:rPr lang="en-US" dirty="0"/>
              <a:t> </a:t>
            </a:r>
          </a:p>
          <a:p>
            <a:r>
              <a:rPr lang="en-US" dirty="0" err="1"/>
              <a:t>Ervaring</a:t>
            </a:r>
            <a:r>
              <a:rPr lang="en-US" dirty="0"/>
              <a:t> met </a:t>
            </a:r>
            <a:r>
              <a:rPr lang="en-US" dirty="0" err="1"/>
              <a:t>programmeren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5425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- </a:t>
            </a:r>
            <a:r>
              <a:rPr lang="en-US" dirty="0" err="1"/>
              <a:t>Tentamen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6591A-9AC6-DA73-A31B-65E8E5563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Deel</a:t>
            </a:r>
            <a:r>
              <a:rPr lang="en-US" dirty="0"/>
              <a:t> </a:t>
            </a:r>
            <a:r>
              <a:rPr lang="en-US" dirty="0" err="1"/>
              <a:t>Tentamen</a:t>
            </a:r>
            <a:r>
              <a:rPr lang="en-US" dirty="0"/>
              <a:t>(10%) + </a:t>
            </a:r>
            <a:r>
              <a:rPr lang="en-US" dirty="0" err="1"/>
              <a:t>Tentamen</a:t>
            </a:r>
            <a:r>
              <a:rPr lang="en-US" dirty="0"/>
              <a:t> (30%) + Project (40%)</a:t>
            </a:r>
          </a:p>
          <a:p>
            <a:r>
              <a:rPr lang="en-US" dirty="0"/>
              <a:t>Assignments (10%)</a:t>
            </a:r>
          </a:p>
          <a:p>
            <a:r>
              <a:rPr lang="en-US" dirty="0"/>
              <a:t>Class Participation (10%)</a:t>
            </a:r>
          </a:p>
        </p:txBody>
      </p:sp>
    </p:spTree>
    <p:extLst>
      <p:ext uri="{BB962C8B-B14F-4D97-AF65-F5344CB8AC3E}">
        <p14:creationId xmlns:p14="http://schemas.microsoft.com/office/powerpoint/2010/main" val="752094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F971-0CAB-6502-D392-EE872561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146" y="445481"/>
            <a:ext cx="4499708" cy="1280890"/>
          </a:xfrm>
        </p:spPr>
        <p:txBody>
          <a:bodyPr>
            <a:normAutofit/>
          </a:bodyPr>
          <a:lstStyle/>
          <a:p>
            <a:pPr fontAlgn="base"/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Fundamentals C++</a:t>
            </a:r>
            <a:endParaRPr lang="en-US" dirty="0"/>
          </a:p>
        </p:txBody>
      </p:sp>
      <p:pic>
        <p:nvPicPr>
          <p:cNvPr id="3" name="Picture 2" descr="Magazine: A Detailed Look: Cockpit &amp; External Cameras">
            <a:extLst>
              <a:ext uri="{FF2B5EF4-FFF2-40B4-BE49-F238E27FC236}">
                <a16:creationId xmlns:a16="http://schemas.microsoft.com/office/drawing/2014/main" id="{B5AB8360-16ED-1BB5-9C2F-5E47889F1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342" y="1336503"/>
            <a:ext cx="6923315" cy="459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6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F971-0CAB-6502-D392-EE872561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146" y="445481"/>
            <a:ext cx="4499708" cy="1280890"/>
          </a:xfrm>
        </p:spPr>
        <p:txBody>
          <a:bodyPr>
            <a:normAutofit/>
          </a:bodyPr>
          <a:lstStyle/>
          <a:p>
            <a:pPr fontAlgn="base"/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Fundamentals C++</a:t>
            </a:r>
            <a:endParaRPr lang="en-US" dirty="0"/>
          </a:p>
        </p:txBody>
      </p:sp>
      <p:pic>
        <p:nvPicPr>
          <p:cNvPr id="5" name="Picture 4" descr="A black background with yellow text&#10;&#10;Description automatically generated">
            <a:extLst>
              <a:ext uri="{FF2B5EF4-FFF2-40B4-BE49-F238E27FC236}">
                <a16:creationId xmlns:a16="http://schemas.microsoft.com/office/drawing/2014/main" id="{21ADC01E-7131-503C-7F81-D13CA506C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854" y="2112210"/>
            <a:ext cx="5003800" cy="2633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1E82F7-2DC6-957B-88BA-16B6CBF859A0}"/>
              </a:ext>
            </a:extLst>
          </p:cNvPr>
          <p:cNvSpPr txBox="1"/>
          <p:nvPr/>
        </p:nvSpPr>
        <p:spPr>
          <a:xfrm>
            <a:off x="8218715" y="2112210"/>
            <a:ext cx="3450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Entry Point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Case sensitive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Structure int {”   ”} main</a:t>
            </a:r>
          </a:p>
          <a:p>
            <a:pPr marL="285750" indent="-285750">
              <a:buFontTx/>
              <a:buChar char="-"/>
            </a:pPr>
            <a:endParaRPr lang="en-US" b="1" dirty="0"/>
          </a:p>
        </p:txBody>
      </p:sp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434BFCAA-F73E-442A-7810-C4972DED7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854" y="4935765"/>
            <a:ext cx="6117632" cy="15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7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F971-0CAB-6502-D392-EE872561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146" y="445481"/>
            <a:ext cx="4499708" cy="1280890"/>
          </a:xfrm>
        </p:spPr>
        <p:txBody>
          <a:bodyPr>
            <a:normAutofit/>
          </a:bodyPr>
          <a:lstStyle/>
          <a:p>
            <a:pPr fontAlgn="base"/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Fundamentals C++</a:t>
            </a:r>
            <a:endParaRPr lang="en-US" dirty="0"/>
          </a:p>
        </p:txBody>
      </p:sp>
      <p:pic>
        <p:nvPicPr>
          <p:cNvPr id="3074" name="Picture 2" descr="What is a compiler? Compiler Source code (e.g. C++) Target code - ppt  download">
            <a:extLst>
              <a:ext uri="{FF2B5EF4-FFF2-40B4-BE49-F238E27FC236}">
                <a16:creationId xmlns:a16="http://schemas.microsoft.com/office/drawing/2014/main" id="{BDC1613D-9A1E-7E17-2741-1034A4AD2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03" y="1866900"/>
            <a:ext cx="41656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709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F971-0CAB-6502-D392-EE872561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146" y="445481"/>
            <a:ext cx="4499708" cy="1280890"/>
          </a:xfrm>
        </p:spPr>
        <p:txBody>
          <a:bodyPr>
            <a:normAutofit/>
          </a:bodyPr>
          <a:lstStyle/>
          <a:p>
            <a:pPr fontAlgn="base"/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Fundamentals C++</a:t>
            </a:r>
            <a:endParaRPr lang="en-US" dirty="0"/>
          </a:p>
        </p:txBody>
      </p:sp>
      <p:pic>
        <p:nvPicPr>
          <p:cNvPr id="4" name="Picture 3" descr="A black background with text and numbers&#10;&#10;Description automatically generated">
            <a:extLst>
              <a:ext uri="{FF2B5EF4-FFF2-40B4-BE49-F238E27FC236}">
                <a16:creationId xmlns:a16="http://schemas.microsoft.com/office/drawing/2014/main" id="{B31352B2-8650-2B56-BBF6-0B40A0F91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522" y="2562678"/>
            <a:ext cx="7832258" cy="173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3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F971-0CAB-6502-D392-EE872561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946" y="401938"/>
            <a:ext cx="4499708" cy="1280890"/>
          </a:xfrm>
        </p:spPr>
        <p:txBody>
          <a:bodyPr>
            <a:normAutofit/>
          </a:bodyPr>
          <a:lstStyle/>
          <a:p>
            <a:pPr fontAlgn="base"/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Variables</a:t>
            </a:r>
            <a:endParaRPr lang="en-US" dirty="0"/>
          </a:p>
        </p:txBody>
      </p:sp>
      <p:pic>
        <p:nvPicPr>
          <p:cNvPr id="5" name="Picture 4" descr="A computer screen with numbers and symbols&#10;&#10;Description automatically generated">
            <a:extLst>
              <a:ext uri="{FF2B5EF4-FFF2-40B4-BE49-F238E27FC236}">
                <a16:creationId xmlns:a16="http://schemas.microsoft.com/office/drawing/2014/main" id="{42AA2324-FD08-B084-C2A8-771D51C93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414" y="4066722"/>
            <a:ext cx="5350945" cy="2029278"/>
          </a:xfrm>
          <a:prstGeom prst="rect">
            <a:avLst/>
          </a:prstGeom>
        </p:spPr>
      </p:pic>
      <p:pic>
        <p:nvPicPr>
          <p:cNvPr id="7" name="Picture 6" descr="A computer screen with colorful text&#10;&#10;Description automatically generated">
            <a:extLst>
              <a:ext uri="{FF2B5EF4-FFF2-40B4-BE49-F238E27FC236}">
                <a16:creationId xmlns:a16="http://schemas.microsoft.com/office/drawing/2014/main" id="{A4E3B803-6C44-2501-080D-7FA122517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414" y="1325336"/>
            <a:ext cx="5350944" cy="2524842"/>
          </a:xfrm>
          <a:prstGeom prst="rect">
            <a:avLst/>
          </a:prstGeom>
        </p:spPr>
      </p:pic>
      <p:pic>
        <p:nvPicPr>
          <p:cNvPr id="5126" name="Picture 6" descr="Checkmark PNG, Checkmark Transparent Background - FreeIconsPNG">
            <a:extLst>
              <a:ext uri="{FF2B5EF4-FFF2-40B4-BE49-F238E27FC236}">
                <a16:creationId xmlns:a16="http://schemas.microsoft.com/office/drawing/2014/main" id="{135C02E3-E7F6-D69E-E57B-889AA1101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086" y="4165600"/>
            <a:ext cx="20320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Wrong Sign PNG Transparent Images Free Download | Vector Files | Pngtree">
            <a:extLst>
              <a:ext uri="{FF2B5EF4-FFF2-40B4-BE49-F238E27FC236}">
                <a16:creationId xmlns:a16="http://schemas.microsoft.com/office/drawing/2014/main" id="{C9D586A0-095D-8354-41A6-0422E2149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665" y="1429979"/>
            <a:ext cx="2524842" cy="252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2131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1294</TotalTime>
  <Words>131</Words>
  <Application>Microsoft Macintosh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lato</vt:lpstr>
      <vt:lpstr>Wingdings 3</vt:lpstr>
      <vt:lpstr>Wisp</vt:lpstr>
      <vt:lpstr>Introductie in de informatica</vt:lpstr>
      <vt:lpstr>Data Types</vt:lpstr>
      <vt:lpstr>Kennismaking</vt:lpstr>
      <vt:lpstr>Grading - Tentamen Model</vt:lpstr>
      <vt:lpstr>Fundamentals C++</vt:lpstr>
      <vt:lpstr>Fundamentals C++</vt:lpstr>
      <vt:lpstr>Fundamentals C++</vt:lpstr>
      <vt:lpstr>Fundamentals C++</vt:lpstr>
      <vt:lpstr>Variables</vt:lpstr>
      <vt:lpstr>Opdracht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Maharishi International University (Iowa, Fairfield)</dc:title>
  <dc:creator>Widjesh Shiva Bhaggan</dc:creator>
  <cp:lastModifiedBy>Widjesh Shiva Bhaggan</cp:lastModifiedBy>
  <cp:revision>13</cp:revision>
  <dcterms:created xsi:type="dcterms:W3CDTF">2023-06-08T14:17:08Z</dcterms:created>
  <dcterms:modified xsi:type="dcterms:W3CDTF">2024-11-21T00:34:11Z</dcterms:modified>
</cp:coreProperties>
</file>